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308805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57037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205269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5350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0175" y="101733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216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50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784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0175" y="282921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0175" y="231153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179385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127617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75849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074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358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0642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7440" y="813167"/>
              <a:ext cx="6945304" cy="2402474"/>
            </a:xfrm>
            <a:custGeom>
              <a:avLst/>
              <a:pathLst>
                <a:path w="6945304" h="2402474">
                  <a:moveTo>
                    <a:pt x="0" y="2260260"/>
                  </a:moveTo>
                  <a:lnTo>
                    <a:pt x="267127" y="2402474"/>
                  </a:lnTo>
                  <a:lnTo>
                    <a:pt x="315695" y="2165202"/>
                  </a:lnTo>
                  <a:lnTo>
                    <a:pt x="364264" y="1631669"/>
                  </a:lnTo>
                  <a:lnTo>
                    <a:pt x="412832" y="1110543"/>
                  </a:lnTo>
                  <a:lnTo>
                    <a:pt x="461401" y="1739349"/>
                  </a:lnTo>
                  <a:lnTo>
                    <a:pt x="509969" y="2237250"/>
                  </a:lnTo>
                  <a:lnTo>
                    <a:pt x="558538" y="1720703"/>
                  </a:lnTo>
                  <a:lnTo>
                    <a:pt x="655675" y="1980728"/>
                  </a:lnTo>
                  <a:lnTo>
                    <a:pt x="995655" y="1748299"/>
                  </a:lnTo>
                  <a:lnTo>
                    <a:pt x="1335635" y="2200403"/>
                  </a:lnTo>
                  <a:lnTo>
                    <a:pt x="1675615" y="0"/>
                  </a:lnTo>
                  <a:lnTo>
                    <a:pt x="2064164" y="2187911"/>
                  </a:lnTo>
                  <a:lnTo>
                    <a:pt x="2355575" y="1112821"/>
                  </a:lnTo>
                  <a:lnTo>
                    <a:pt x="2646986" y="1233495"/>
                  </a:lnTo>
                  <a:lnTo>
                    <a:pt x="3132672" y="1785550"/>
                  </a:lnTo>
                  <a:lnTo>
                    <a:pt x="3472652" y="2254769"/>
                  </a:lnTo>
                  <a:lnTo>
                    <a:pt x="3812632" y="940048"/>
                  </a:lnTo>
                  <a:lnTo>
                    <a:pt x="4152612" y="1821827"/>
                  </a:lnTo>
                  <a:lnTo>
                    <a:pt x="4516876" y="1823368"/>
                  </a:lnTo>
                  <a:lnTo>
                    <a:pt x="4808287" y="1579690"/>
                  </a:lnTo>
                  <a:lnTo>
                    <a:pt x="5925364" y="1831683"/>
                  </a:lnTo>
                  <a:lnTo>
                    <a:pt x="6119639" y="1623310"/>
                  </a:lnTo>
                  <a:lnTo>
                    <a:pt x="6216776" y="1915141"/>
                  </a:lnTo>
                  <a:lnTo>
                    <a:pt x="6435334" y="2104861"/>
                  </a:lnTo>
                  <a:lnTo>
                    <a:pt x="6605324" y="1049036"/>
                  </a:lnTo>
                  <a:lnTo>
                    <a:pt x="6775314" y="2199800"/>
                  </a:lnTo>
                  <a:lnTo>
                    <a:pt x="6945304" y="78602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22288" y="30282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89416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37984" y="29332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186553" y="23996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35121" y="18785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83690" y="25073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32258" y="30052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380827" y="24887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77964" y="27487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817944" y="25163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57924" y="29684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9790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86453" y="29559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77864" y="18808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69275" y="20015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54961" y="2553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294941" y="30227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634921" y="17080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74901" y="25898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339165" y="25913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630576" y="23477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747653" y="25996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941928" y="23913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039065" y="26831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257623" y="28728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427613" y="18170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597603" y="29678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767593" y="15540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758956" y="291653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026083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074652" y="282147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23220" y="228794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71789" y="17668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220357" y="239562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268926" y="289352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317494" y="237698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414632" y="263700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754612" y="24045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094591" y="285668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434571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823120" y="284424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14531" y="176909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405943" y="188982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91628" y="244320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31608" y="291242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71588" y="15963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911568" y="24781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75833" y="247969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67244" y="223734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684321" y="248801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878595" y="22796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75732" y="257279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194291" y="276119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94426" y="170536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564416" y="28561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406" y="14423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2074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7199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02183" y="278752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02183" y="226984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02183" y="1753528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40028" y="123448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40028" y="7168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17634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54261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97104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687909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488400" y="593459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88400" y="513795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8400" y="434131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3977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8362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2748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88400" y="553627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88400" y="473963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88400" y="394299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1785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6170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0555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37109" y="3930440"/>
              <a:ext cx="6974191" cy="2402474"/>
            </a:xfrm>
            <a:custGeom>
              <a:avLst/>
              <a:pathLst>
                <a:path w="6974191" h="2402474">
                  <a:moveTo>
                    <a:pt x="0" y="2383457"/>
                  </a:moveTo>
                  <a:lnTo>
                    <a:pt x="268238" y="2401745"/>
                  </a:lnTo>
                  <a:lnTo>
                    <a:pt x="317008" y="2402474"/>
                  </a:lnTo>
                  <a:lnTo>
                    <a:pt x="365779" y="2402394"/>
                  </a:lnTo>
                  <a:lnTo>
                    <a:pt x="414549" y="2402474"/>
                  </a:lnTo>
                  <a:lnTo>
                    <a:pt x="463320" y="2402291"/>
                  </a:lnTo>
                  <a:lnTo>
                    <a:pt x="512090" y="2402474"/>
                  </a:lnTo>
                  <a:lnTo>
                    <a:pt x="560861" y="2402474"/>
                  </a:lnTo>
                  <a:lnTo>
                    <a:pt x="658402" y="2401791"/>
                  </a:lnTo>
                  <a:lnTo>
                    <a:pt x="999796" y="2402474"/>
                  </a:lnTo>
                  <a:lnTo>
                    <a:pt x="1341190" y="2402474"/>
                  </a:lnTo>
                  <a:lnTo>
                    <a:pt x="1682584" y="2401210"/>
                  </a:lnTo>
                  <a:lnTo>
                    <a:pt x="2072749" y="2402474"/>
                  </a:lnTo>
                  <a:lnTo>
                    <a:pt x="2365372" y="2398013"/>
                  </a:lnTo>
                  <a:lnTo>
                    <a:pt x="2657996" y="2402474"/>
                  </a:lnTo>
                  <a:lnTo>
                    <a:pt x="3145701" y="2402474"/>
                  </a:lnTo>
                  <a:lnTo>
                    <a:pt x="3487095" y="2402474"/>
                  </a:lnTo>
                  <a:lnTo>
                    <a:pt x="3828489" y="2402474"/>
                  </a:lnTo>
                  <a:lnTo>
                    <a:pt x="4169883" y="2399212"/>
                  </a:lnTo>
                  <a:lnTo>
                    <a:pt x="4535663" y="2402474"/>
                  </a:lnTo>
                  <a:lnTo>
                    <a:pt x="4828286" y="2402474"/>
                  </a:lnTo>
                  <a:lnTo>
                    <a:pt x="5950009" y="2368173"/>
                  </a:lnTo>
                  <a:lnTo>
                    <a:pt x="6145091" y="2285308"/>
                  </a:lnTo>
                  <a:lnTo>
                    <a:pt x="6242633" y="2339468"/>
                  </a:lnTo>
                  <a:lnTo>
                    <a:pt x="6462100" y="2331708"/>
                  </a:lnTo>
                  <a:lnTo>
                    <a:pt x="6632797" y="2274281"/>
                  </a:lnTo>
                  <a:lnTo>
                    <a:pt x="6803494" y="2235134"/>
                  </a:lnTo>
                  <a:lnTo>
                    <a:pt x="697419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91957" y="62687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060196" y="62870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108966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157737" y="62876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20650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255278" y="62875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30404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35281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450360" y="62870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79175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314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474542" y="62864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6470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157330" y="62833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44995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93765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7905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62044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61841" y="62845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32762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62024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741967" y="62534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937049" y="61705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034590" y="62247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254058" y="62169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424755" y="61595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595452" y="61204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76614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728625" y="615700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996863" y="617529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045634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094404" y="617594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143175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191945" y="617584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24071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28948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387028" y="617534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728422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06981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411210" y="61747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80137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093998" y="61715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-273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38662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-261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874327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215721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557115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898509" y="617281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264288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556911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678634" y="61417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873717" y="605891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6971258" y="611439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190725" y="610531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391567" y="60478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562264" y="60087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732961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60" name="pl160"/>
            <p:cNvSpPr/>
            <p:nvPr/>
          </p:nvSpPr>
          <p:spPr>
            <a:xfrm>
              <a:off x="11785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7139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01458" y="54945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39303" y="469794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39303" y="390130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14742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352379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596232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8" name="pt178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81" name="pt181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2240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580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919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2590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761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425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088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0752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8910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2249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5589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8928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430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093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57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420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083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171270"/>
                  </a:moveTo>
                  <a:lnTo>
                    <a:pt x="366595" y="2100635"/>
                  </a:lnTo>
                  <a:lnTo>
                    <a:pt x="433249" y="2199169"/>
                  </a:lnTo>
                  <a:lnTo>
                    <a:pt x="499902" y="2070111"/>
                  </a:lnTo>
                  <a:lnTo>
                    <a:pt x="566556" y="940403"/>
                  </a:lnTo>
                  <a:lnTo>
                    <a:pt x="633210" y="1974367"/>
                  </a:lnTo>
                  <a:lnTo>
                    <a:pt x="699863" y="1388698"/>
                  </a:lnTo>
                  <a:lnTo>
                    <a:pt x="766517" y="1104682"/>
                  </a:lnTo>
                  <a:lnTo>
                    <a:pt x="899824" y="2029163"/>
                  </a:lnTo>
                  <a:lnTo>
                    <a:pt x="1366400" y="1287705"/>
                  </a:lnTo>
                  <a:lnTo>
                    <a:pt x="1832976" y="2238686"/>
                  </a:lnTo>
                  <a:lnTo>
                    <a:pt x="2299552" y="1683490"/>
                  </a:lnTo>
                  <a:lnTo>
                    <a:pt x="2832782" y="1900935"/>
                  </a:lnTo>
                  <a:lnTo>
                    <a:pt x="3232704" y="919820"/>
                  </a:lnTo>
                  <a:lnTo>
                    <a:pt x="3699280" y="1010015"/>
                  </a:lnTo>
                  <a:lnTo>
                    <a:pt x="4165856" y="2127761"/>
                  </a:lnTo>
                  <a:lnTo>
                    <a:pt x="4399144" y="1490809"/>
                  </a:lnTo>
                  <a:lnTo>
                    <a:pt x="4865719" y="0"/>
                  </a:lnTo>
                  <a:lnTo>
                    <a:pt x="4932373" y="1586205"/>
                  </a:lnTo>
                  <a:lnTo>
                    <a:pt x="5132334" y="2267036"/>
                  </a:lnTo>
                  <a:lnTo>
                    <a:pt x="5332295" y="2402474"/>
                  </a:lnTo>
                  <a:lnTo>
                    <a:pt x="5865525" y="1707383"/>
                  </a:lnTo>
                  <a:lnTo>
                    <a:pt x="6532062" y="1463254"/>
                  </a:lnTo>
                  <a:lnTo>
                    <a:pt x="7031965" y="234405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29392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97891" y="28686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164544" y="29671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31198" y="28381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97852" y="17084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64505" y="27423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31159" y="21567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97813" y="18726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31120" y="27971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97696" y="20557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564272" y="30067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030848" y="24515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64077" y="26689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64000" y="16878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430575" y="17780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897151" y="28957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0439" y="22588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9701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663669" y="23542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863630" y="30350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63591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596821" y="24753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263358" y="22312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763260" y="31120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667963" y="282754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34558" y="275691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101212" y="285544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67865" y="272638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234519" y="159668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301173" y="263064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367827" y="204497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434480" y="176095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567788" y="268544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34364" y="194398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00939" y="28950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-299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967515" y="233981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00745" y="25572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900667" y="157614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-257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367243" y="166629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-243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833819" y="278409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-229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67107" y="214846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33683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600336" y="224253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800297" y="29233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00259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33488" y="23637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200025" y="211958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699928" y="300032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12430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6754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300063" y="285075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7908" y="218328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7908" y="15172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7908" y="8511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21194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84721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48247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14881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81515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488400" y="602431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88400" y="540711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88400" y="478992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88400" y="417272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261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7788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4314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0841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8400" y="571571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88400" y="509851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88400" y="448132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8400" y="386412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2998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9525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6051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2578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9104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837109" y="3930440"/>
              <a:ext cx="6974191" cy="2402474"/>
            </a:xfrm>
            <a:custGeom>
              <a:avLst/>
              <a:pathLst>
                <a:path w="6974191" h="2402474">
                  <a:moveTo>
                    <a:pt x="0" y="2401834"/>
                  </a:moveTo>
                  <a:lnTo>
                    <a:pt x="363583" y="2402001"/>
                  </a:lnTo>
                  <a:lnTo>
                    <a:pt x="429689" y="2401737"/>
                  </a:lnTo>
                  <a:lnTo>
                    <a:pt x="495795" y="2402210"/>
                  </a:lnTo>
                  <a:lnTo>
                    <a:pt x="561901" y="2396298"/>
                  </a:lnTo>
                  <a:lnTo>
                    <a:pt x="628007" y="2402474"/>
                  </a:lnTo>
                  <a:lnTo>
                    <a:pt x="694113" y="2333743"/>
                  </a:lnTo>
                  <a:lnTo>
                    <a:pt x="760219" y="2396401"/>
                  </a:lnTo>
                  <a:lnTo>
                    <a:pt x="892432" y="2402074"/>
                  </a:lnTo>
                  <a:lnTo>
                    <a:pt x="1355174" y="2402332"/>
                  </a:lnTo>
                  <a:lnTo>
                    <a:pt x="1817917" y="2398672"/>
                  </a:lnTo>
                  <a:lnTo>
                    <a:pt x="2280659" y="2383801"/>
                  </a:lnTo>
                  <a:lnTo>
                    <a:pt x="2809508" y="2399902"/>
                  </a:lnTo>
                  <a:lnTo>
                    <a:pt x="3206144" y="2389370"/>
                  </a:lnTo>
                  <a:lnTo>
                    <a:pt x="3668887" y="2380980"/>
                  </a:lnTo>
                  <a:lnTo>
                    <a:pt x="4131630" y="2390776"/>
                  </a:lnTo>
                  <a:lnTo>
                    <a:pt x="4363001" y="2401832"/>
                  </a:lnTo>
                  <a:lnTo>
                    <a:pt x="4825743" y="2402474"/>
                  </a:lnTo>
                  <a:lnTo>
                    <a:pt x="4891850" y="2402474"/>
                  </a:lnTo>
                  <a:lnTo>
                    <a:pt x="5090168" y="2318563"/>
                  </a:lnTo>
                  <a:lnTo>
                    <a:pt x="5288486" y="2075557"/>
                  </a:lnTo>
                  <a:lnTo>
                    <a:pt x="5817335" y="0"/>
                  </a:lnTo>
                  <a:lnTo>
                    <a:pt x="6478395" y="2402474"/>
                  </a:lnTo>
                  <a:lnTo>
                    <a:pt x="6974191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91957" y="62871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155541" y="62872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221647" y="62870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287753" y="62874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353859" y="62815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41996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486071" y="62190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552177" y="62816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684390" y="62873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47132" y="62876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609875" y="62839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72617" y="62690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601466" y="62851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998102" y="62746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460845" y="62662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923587" y="62760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154959" y="62871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17701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8380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882126" y="62038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80444" y="59608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60929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27035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76614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728625" y="617538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092208" y="617555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1158314" y="617528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1224420" y="61757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290527" y="616984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356633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422739" y="610729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488845" y="616995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621057" y="61756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083800" y="617588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546542" y="61722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-299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009285" y="615740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538133" y="617350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934770" y="616297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397512" y="61545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-243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860255" y="616437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-229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091626" y="617675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54369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620475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818793" y="60921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6017111" y="58491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6545960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20702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770281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12998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6959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39303" y="56740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39303" y="50568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39303" y="443957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39303" y="382243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26877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89034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451192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616457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81722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69" name="pl169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2" name="pt172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8513857" y="4147532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5" name="pt175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914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0919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1925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3250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636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022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25417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16422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7428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556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943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329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746280"/>
                  </a:moveTo>
                  <a:lnTo>
                    <a:pt x="76158" y="1272083"/>
                  </a:lnTo>
                  <a:lnTo>
                    <a:pt x="152316" y="1796571"/>
                  </a:lnTo>
                  <a:lnTo>
                    <a:pt x="304633" y="0"/>
                  </a:lnTo>
                  <a:lnTo>
                    <a:pt x="355406" y="1123998"/>
                  </a:lnTo>
                  <a:lnTo>
                    <a:pt x="406178" y="2117776"/>
                  </a:lnTo>
                  <a:lnTo>
                    <a:pt x="456950" y="1439677"/>
                  </a:lnTo>
                  <a:lnTo>
                    <a:pt x="507723" y="1913164"/>
                  </a:lnTo>
                  <a:lnTo>
                    <a:pt x="609267" y="2182146"/>
                  </a:lnTo>
                  <a:lnTo>
                    <a:pt x="939287" y="2402474"/>
                  </a:lnTo>
                  <a:lnTo>
                    <a:pt x="1320080" y="2211331"/>
                  </a:lnTo>
                  <a:lnTo>
                    <a:pt x="1650100" y="2174345"/>
                  </a:lnTo>
                  <a:lnTo>
                    <a:pt x="2183209" y="1665016"/>
                  </a:lnTo>
                  <a:lnTo>
                    <a:pt x="2411684" y="1764584"/>
                  </a:lnTo>
                  <a:lnTo>
                    <a:pt x="2716318" y="1349335"/>
                  </a:lnTo>
                  <a:lnTo>
                    <a:pt x="3071724" y="1898737"/>
                  </a:lnTo>
                  <a:lnTo>
                    <a:pt x="4366418" y="1903119"/>
                  </a:lnTo>
                  <a:lnTo>
                    <a:pt x="4721824" y="1988429"/>
                  </a:lnTo>
                  <a:lnTo>
                    <a:pt x="5077231" y="728497"/>
                  </a:lnTo>
                  <a:lnTo>
                    <a:pt x="5483409" y="348849"/>
                  </a:lnTo>
                  <a:lnTo>
                    <a:pt x="5610340" y="1926252"/>
                  </a:lnTo>
                  <a:lnTo>
                    <a:pt x="5711884" y="1515295"/>
                  </a:lnTo>
                  <a:lnTo>
                    <a:pt x="5940360" y="1638512"/>
                  </a:lnTo>
                  <a:lnTo>
                    <a:pt x="6143449" y="2016682"/>
                  </a:lnTo>
                  <a:lnTo>
                    <a:pt x="6321152" y="1455949"/>
                  </a:lnTo>
                  <a:lnTo>
                    <a:pt x="6676558" y="1589512"/>
                  </a:lnTo>
                  <a:lnTo>
                    <a:pt x="7031965" y="65214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31295" y="25142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07454" y="20400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83612" y="25645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03592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086701" y="18920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137474" y="28857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88246" y="22076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39018" y="26811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40563" y="29501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7058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51375" y="29793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81395" y="29423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14505" y="24330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42980" y="25325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447614" y="21173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803020" y="26667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97714" y="26711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453120" y="27564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808526" y="14965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14705" y="11168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41636" y="26942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443180" y="22833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671656" y="24065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874745" y="27846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052448" y="22239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07854" y="23575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763260" y="14201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0556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386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300063" y="250142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908" y="16005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7908" y="7011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2461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0107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03969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361298" y="604818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1298" y="547872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61298" y="490926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1298" y="433979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770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365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3960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1298" y="633291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61298" y="576345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61298" y="519399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61298" y="462452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61298" y="405506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9973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5567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1162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5785" y="3930440"/>
              <a:ext cx="7089738" cy="2402474"/>
            </a:xfrm>
            <a:custGeom>
              <a:avLst/>
              <a:pathLst>
                <a:path w="7089738" h="2402474">
                  <a:moveTo>
                    <a:pt x="0" y="2380948"/>
                  </a:moveTo>
                  <a:lnTo>
                    <a:pt x="76784" y="2213950"/>
                  </a:lnTo>
                  <a:lnTo>
                    <a:pt x="153568" y="2383211"/>
                  </a:lnTo>
                  <a:lnTo>
                    <a:pt x="307136" y="2318260"/>
                  </a:lnTo>
                  <a:lnTo>
                    <a:pt x="358326" y="2402474"/>
                  </a:lnTo>
                  <a:lnTo>
                    <a:pt x="409515" y="2367826"/>
                  </a:lnTo>
                  <a:lnTo>
                    <a:pt x="460705" y="1804274"/>
                  </a:lnTo>
                  <a:lnTo>
                    <a:pt x="511894" y="2402474"/>
                  </a:lnTo>
                  <a:lnTo>
                    <a:pt x="614273" y="2264481"/>
                  </a:lnTo>
                  <a:lnTo>
                    <a:pt x="947004" y="2254243"/>
                  </a:lnTo>
                  <a:lnTo>
                    <a:pt x="1330925" y="2402474"/>
                  </a:lnTo>
                  <a:lnTo>
                    <a:pt x="1663657" y="2328152"/>
                  </a:lnTo>
                  <a:lnTo>
                    <a:pt x="2201146" y="2402474"/>
                  </a:lnTo>
                  <a:lnTo>
                    <a:pt x="2431498" y="2306414"/>
                  </a:lnTo>
                  <a:lnTo>
                    <a:pt x="2738635" y="1582104"/>
                  </a:lnTo>
                  <a:lnTo>
                    <a:pt x="3096961" y="2354229"/>
                  </a:lnTo>
                  <a:lnTo>
                    <a:pt x="4402292" y="2120740"/>
                  </a:lnTo>
                  <a:lnTo>
                    <a:pt x="4760618" y="2402474"/>
                  </a:lnTo>
                  <a:lnTo>
                    <a:pt x="5118944" y="1214949"/>
                  </a:lnTo>
                  <a:lnTo>
                    <a:pt x="5528460" y="0"/>
                  </a:lnTo>
                  <a:lnTo>
                    <a:pt x="5656433" y="1605191"/>
                  </a:lnTo>
                  <a:lnTo>
                    <a:pt x="5758812" y="2100423"/>
                  </a:lnTo>
                  <a:lnTo>
                    <a:pt x="5989165" y="1560614"/>
                  </a:lnTo>
                  <a:lnTo>
                    <a:pt x="6193923" y="2397468"/>
                  </a:lnTo>
                  <a:lnTo>
                    <a:pt x="6373086" y="2402474"/>
                  </a:lnTo>
                  <a:lnTo>
                    <a:pt x="6731412" y="1717767"/>
                  </a:lnTo>
                  <a:lnTo>
                    <a:pt x="7089738" y="165149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70633" y="62662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47417" y="60992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24201" y="62685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977770" y="62035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02895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080149" y="62531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131338" y="56895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18252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284907" y="61497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617638" y="61395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00155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334290" y="62134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87177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02132" y="61917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409269" y="54673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67595" y="62395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072926" y="60060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43125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789578" y="51002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9909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27067" y="54904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29446" y="59857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659799" y="54459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864556" y="62827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04371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402046" y="5603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760372" y="55367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9973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3722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236512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6512" y="572312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6512" y="515366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6512" y="458278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6512" y="401506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6624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46356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02303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7" name="pt117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20" name="pt120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2024-09-10T10:29:26Z</dcterms:modified>
  <cp:category/>
</cp:coreProperties>
</file>