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229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825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421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017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39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657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892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1518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455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431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6027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9623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32197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452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079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705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9332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4958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45245" y="813167"/>
              <a:ext cx="6563167" cy="2402474"/>
            </a:xfrm>
            <a:custGeom>
              <a:avLst/>
              <a:pathLst>
                <a:path w="6563167" h="2402474">
                  <a:moveTo>
                    <a:pt x="0" y="2402474"/>
                  </a:moveTo>
                  <a:lnTo>
                    <a:pt x="1250127" y="2233788"/>
                  </a:lnTo>
                  <a:lnTo>
                    <a:pt x="1875190" y="2340339"/>
                  </a:lnTo>
                  <a:lnTo>
                    <a:pt x="3281583" y="2356318"/>
                  </a:lnTo>
                  <a:lnTo>
                    <a:pt x="4375444" y="2314204"/>
                  </a:lnTo>
                  <a:lnTo>
                    <a:pt x="5469306" y="2279599"/>
                  </a:lnTo>
                  <a:lnTo>
                    <a:pt x="656316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20009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450220" y="30018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75284" y="31083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481677" y="31243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575538" y="30822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669399" y="30476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326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136760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86888" y="289011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11951" y="299799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18344" y="30126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42350" y="29705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636211" y="29359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73007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00063" y="32014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25609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7908" y="19206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7908" y="128028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152011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714670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27732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83998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40264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456624" y="590192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56624" y="496007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56624" y="401822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955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517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0801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16424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7204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6624" y="637284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6624" y="543099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6624" y="448914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2736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8298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3861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9423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4986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273650" y="3930440"/>
              <a:ext cx="6536206" cy="2402474"/>
            </a:xfrm>
            <a:custGeom>
              <a:avLst/>
              <a:pathLst>
                <a:path w="6536206" h="2402474">
                  <a:moveTo>
                    <a:pt x="0" y="2402474"/>
                  </a:moveTo>
                  <a:lnTo>
                    <a:pt x="1244991" y="1510530"/>
                  </a:lnTo>
                  <a:lnTo>
                    <a:pt x="1867487" y="1796712"/>
                  </a:lnTo>
                  <a:lnTo>
                    <a:pt x="3268103" y="1189787"/>
                  </a:lnTo>
                  <a:lnTo>
                    <a:pt x="4357470" y="2277247"/>
                  </a:lnTo>
                  <a:lnTo>
                    <a:pt x="5446838" y="2135118"/>
                  </a:lnTo>
                  <a:lnTo>
                    <a:pt x="6536206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228498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73490" y="53958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095986" y="56820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496601" y="50750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85969" y="61625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675337" y="60204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76470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1165166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410157" y="528413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032653" y="557163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433269" y="496338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552782" y="605084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642149" y="59087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31517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06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238632" y="633115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8632" y="53893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8632" y="444745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180417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3665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29289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84913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40537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9" name="pt99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3391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07044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30698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964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620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277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1933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45217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68871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92525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136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928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449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3105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761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402474"/>
                  </a:moveTo>
                  <a:lnTo>
                    <a:pt x="1235932" y="2402474"/>
                  </a:lnTo>
                  <a:lnTo>
                    <a:pt x="1412494" y="2402474"/>
                  </a:lnTo>
                  <a:lnTo>
                    <a:pt x="1942179" y="2363283"/>
                  </a:lnTo>
                  <a:lnTo>
                    <a:pt x="2471865" y="2297312"/>
                  </a:lnTo>
                  <a:lnTo>
                    <a:pt x="3884359" y="1771733"/>
                  </a:lnTo>
                  <a:lnTo>
                    <a:pt x="5649978" y="0"/>
                  </a:lnTo>
                  <a:lnTo>
                    <a:pt x="6974191" y="153415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9195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027890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0445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734137" y="31312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63823" y="30653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676317" y="25397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44193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66149" y="23021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728625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64558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141119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670805" y="301961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200490" y="295364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12985" y="242806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378603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702816" y="21904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21613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9303" y="24104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9303" y="164702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9303" y="883508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2043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68605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5167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21729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982910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456624" y="619086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56624" y="569514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56624" y="519941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56624" y="470368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6624" y="420795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8705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434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4163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1893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6624" y="643873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6624" y="594300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56624" y="544727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56624" y="495154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56624" y="445582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56624" y="396009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840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7570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5299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028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0757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2402474"/>
                  </a:moveTo>
                  <a:lnTo>
                    <a:pt x="1241051" y="2390098"/>
                  </a:lnTo>
                  <a:lnTo>
                    <a:pt x="1418344" y="2326836"/>
                  </a:lnTo>
                  <a:lnTo>
                    <a:pt x="1950224" y="2189682"/>
                  </a:lnTo>
                  <a:lnTo>
                    <a:pt x="2482103" y="2009025"/>
                  </a:lnTo>
                  <a:lnTo>
                    <a:pt x="3900448" y="1573806"/>
                  </a:lnTo>
                  <a:lnTo>
                    <a:pt x="5673379" y="0"/>
                  </a:lnTo>
                  <a:lnTo>
                    <a:pt x="7003078" y="7636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61626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002678" y="62753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179971" y="62121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711851" y="60749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243730" y="58943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662075" y="54590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435006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764705" y="46489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698294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39346" y="616370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116639" y="610043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648518" y="59632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180398" y="57826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598743" y="534740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371674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701372" y="453721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21364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38632" y="639704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8632" y="59013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632" y="54055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632" y="4909802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632" y="441412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632" y="391840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9083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66376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43670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20963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98256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8" name="pt108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8513857" y="4037804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224812" y="4474586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11" name="pt111"/>
            <p:cNvSpPr/>
            <p:nvPr/>
          </p:nvSpPr>
          <p:spPr>
            <a:xfrm>
              <a:off x="8289388" y="473382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8513857" y="4738972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56624" y="282601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6624" y="204677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6624" y="126752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072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2619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51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6416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56624" y="321564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56624" y="243639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6624" y="165714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6624" y="87789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977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167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356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3546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6778" y="813167"/>
              <a:ext cx="7003078" cy="2402474"/>
            </a:xfrm>
            <a:custGeom>
              <a:avLst/>
              <a:pathLst>
                <a:path w="7003078" h="2402474">
                  <a:moveTo>
                    <a:pt x="0" y="1770718"/>
                  </a:moveTo>
                  <a:lnTo>
                    <a:pt x="1455185" y="0"/>
                  </a:lnTo>
                  <a:lnTo>
                    <a:pt x="1909930" y="2402474"/>
                  </a:lnTo>
                  <a:lnTo>
                    <a:pt x="2273726" y="2402474"/>
                  </a:lnTo>
                  <a:lnTo>
                    <a:pt x="3092268" y="1648774"/>
                  </a:lnTo>
                  <a:lnTo>
                    <a:pt x="3819860" y="1739289"/>
                  </a:lnTo>
                  <a:lnTo>
                    <a:pt x="4456504" y="2402474"/>
                  </a:lnTo>
                  <a:lnTo>
                    <a:pt x="5729791" y="2402474"/>
                  </a:lnTo>
                  <a:lnTo>
                    <a:pt x="7003078" y="57213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61626" y="253873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16811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7155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3535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853895" y="24167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581487" y="25073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218131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491418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64705" y="13401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7167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38632" y="31739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8632" y="239470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8632" y="161545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8632" y="837572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0449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62347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442457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6143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56134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583726" y="5797012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83726" y="5083497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3726" y="4369982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120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7010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4899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2789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83726" y="6153769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83726" y="5440254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3726" y="4726740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83726" y="4013225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0175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065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954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3844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928102" y="3930440"/>
              <a:ext cx="6887531" cy="2402474"/>
            </a:xfrm>
            <a:custGeom>
              <a:avLst/>
              <a:pathLst>
                <a:path w="6887531" h="2402474">
                  <a:moveTo>
                    <a:pt x="0" y="1292305"/>
                  </a:moveTo>
                  <a:lnTo>
                    <a:pt x="1431175" y="0"/>
                  </a:lnTo>
                  <a:lnTo>
                    <a:pt x="1878417" y="1881647"/>
                  </a:lnTo>
                  <a:lnTo>
                    <a:pt x="2236211" y="1189799"/>
                  </a:lnTo>
                  <a:lnTo>
                    <a:pt x="3041247" y="2402474"/>
                  </a:lnTo>
                  <a:lnTo>
                    <a:pt x="3756835" y="2276407"/>
                  </a:lnTo>
                  <a:lnTo>
                    <a:pt x="4382974" y="1856708"/>
                  </a:lnTo>
                  <a:lnTo>
                    <a:pt x="5635252" y="1575307"/>
                  </a:lnTo>
                  <a:lnTo>
                    <a:pt x="6887531" y="57130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882951" y="51775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314126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61368" y="57669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119162" y="50750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924198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639786" y="61616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265925" y="57419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518204" y="54605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770482" y="44565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8065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241423" y="611207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41423" y="5398563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41423" y="468504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0.075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41423" y="3971533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2431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71328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02256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29122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719685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8513857" y="3210155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224812" y="3674331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4" name="pt84"/>
            <p:cNvSpPr/>
            <p:nvPr/>
          </p:nvSpPr>
          <p:spPr>
            <a:xfrm>
              <a:off x="8289388" y="39256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8513857" y="3928021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436485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87" name="pt87"/>
            <p:cNvSpPr/>
            <p:nvPr/>
          </p:nvSpPr>
          <p:spPr>
            <a:xfrm>
              <a:off x="8289388" y="462409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4629244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513857" y="4848700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2024-09-10T10:32:59Z</dcterms:modified>
  <cp:category/>
</cp:coreProperties>
</file>