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115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402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36900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39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65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892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518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45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9723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259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7546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9833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452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079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705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332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958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45245" y="813167"/>
              <a:ext cx="6563167" cy="2402474"/>
            </a:xfrm>
            <a:custGeom>
              <a:avLst/>
              <a:pathLst>
                <a:path w="6563167" h="2402474">
                  <a:moveTo>
                    <a:pt x="0" y="2402474"/>
                  </a:moveTo>
                  <a:lnTo>
                    <a:pt x="1250127" y="0"/>
                  </a:lnTo>
                  <a:lnTo>
                    <a:pt x="1875190" y="755331"/>
                  </a:lnTo>
                  <a:lnTo>
                    <a:pt x="3281583" y="1242987"/>
                  </a:lnTo>
                  <a:lnTo>
                    <a:pt x="4375444" y="1092513"/>
                  </a:lnTo>
                  <a:lnTo>
                    <a:pt x="5469306" y="2011579"/>
                  </a:lnTo>
                  <a:lnTo>
                    <a:pt x="6563167" y="68094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20009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5022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5284" y="15233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81677" y="20110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75538" y="18605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669399" y="27795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63260" y="14489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36760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86888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11951" y="141298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18344" y="189931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542350" y="17488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636211" y="26679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730073" y="13372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00063" y="325723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0063" y="248425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171432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9416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52011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1467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7732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3998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40264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61298" y="59555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542309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489067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435825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382582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006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761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5516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1271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7026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622173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568930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515688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1298" y="462446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61298" y="409203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1884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639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3394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914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904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188434" y="3930440"/>
              <a:ext cx="6617089" cy="2402474"/>
            </a:xfrm>
            <a:custGeom>
              <a:avLst/>
              <a:pathLst>
                <a:path w="6617089" h="2402474">
                  <a:moveTo>
                    <a:pt x="0" y="2402474"/>
                  </a:moveTo>
                  <a:lnTo>
                    <a:pt x="1260397" y="0"/>
                  </a:lnTo>
                  <a:lnTo>
                    <a:pt x="1890596" y="508612"/>
                  </a:lnTo>
                  <a:lnTo>
                    <a:pt x="3308544" y="1179008"/>
                  </a:lnTo>
                  <a:lnTo>
                    <a:pt x="4411392" y="383209"/>
                  </a:lnTo>
                  <a:lnTo>
                    <a:pt x="5514241" y="1739031"/>
                  </a:lnTo>
                  <a:lnTo>
                    <a:pt x="6617089" y="90830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143282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0368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33879" y="43939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451827" y="50642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54675" y="42684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657523" y="56243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760372" y="47935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079950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40348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970547" y="428353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88494" y="495261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521488" y="41568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624336" y="55126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727184" y="46819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36512" y="618140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36512" y="56475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6512" y="511688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6512" y="458418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6512" y="40503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095201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67069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24619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82169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39719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4" name="pt10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306897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42932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78968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1500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224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807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390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973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0175" y="274914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210950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146985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83021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432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015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598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181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0764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7440" y="813167"/>
              <a:ext cx="6945304" cy="2402474"/>
            </a:xfrm>
            <a:custGeom>
              <a:avLst/>
              <a:pathLst>
                <a:path w="6945304" h="2402474">
                  <a:moveTo>
                    <a:pt x="0" y="1600126"/>
                  </a:moveTo>
                  <a:lnTo>
                    <a:pt x="1230813" y="1912489"/>
                  </a:lnTo>
                  <a:lnTo>
                    <a:pt x="1406644" y="0"/>
                  </a:lnTo>
                  <a:lnTo>
                    <a:pt x="1934135" y="671739"/>
                  </a:lnTo>
                  <a:lnTo>
                    <a:pt x="2461627" y="2402474"/>
                  </a:lnTo>
                  <a:lnTo>
                    <a:pt x="3868271" y="1096420"/>
                  </a:lnTo>
                  <a:lnTo>
                    <a:pt x="5626576" y="946241"/>
                  </a:lnTo>
                  <a:lnTo>
                    <a:pt x="6945304" y="14721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22288" y="23681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053102" y="26805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28932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56424" y="14397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83916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90560" y="18644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448865" y="17142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7593" y="22401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758956" y="225777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89769" y="25688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65600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693091" y="132806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22058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7227" y="17527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385532" y="160257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704261" y="212838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21861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02183" y="270745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2183" y="20678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2183" y="142953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40028" y="78852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5003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0834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6664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22495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98325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687909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361298" y="611314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535355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459395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383435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927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5875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3824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1773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573334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497375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421415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952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901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4850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2798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074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1291518"/>
                  </a:moveTo>
                  <a:lnTo>
                    <a:pt x="1256409" y="886570"/>
                  </a:lnTo>
                  <a:lnTo>
                    <a:pt x="1435896" y="0"/>
                  </a:lnTo>
                  <a:lnTo>
                    <a:pt x="1974357" y="1423385"/>
                  </a:lnTo>
                  <a:lnTo>
                    <a:pt x="2512818" y="2402474"/>
                  </a:lnTo>
                  <a:lnTo>
                    <a:pt x="3948715" y="1500611"/>
                  </a:lnTo>
                  <a:lnTo>
                    <a:pt x="5743585" y="843270"/>
                  </a:lnTo>
                  <a:lnTo>
                    <a:pt x="7089738" y="148835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70633" y="51768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27043" y="47718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0653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44991" y="53086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83452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19348" y="53858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14219" y="47285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760372" y="53736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607301" y="506644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863710" y="46601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043197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581658" y="51969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12011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556016" y="527421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350886" y="46168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697039" y="526190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20619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36512" y="56930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36512" y="493342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6512" y="417241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0203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59690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9178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18665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98152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147532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5" name="pt105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847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902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2957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810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074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339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604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6375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7430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8485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677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42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207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472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550700"/>
                  </a:moveTo>
                  <a:lnTo>
                    <a:pt x="1461187" y="380612"/>
                  </a:lnTo>
                  <a:lnTo>
                    <a:pt x="1917808" y="2164883"/>
                  </a:lnTo>
                  <a:lnTo>
                    <a:pt x="2283105" y="639340"/>
                  </a:lnTo>
                  <a:lnTo>
                    <a:pt x="3105023" y="2246620"/>
                  </a:lnTo>
                  <a:lnTo>
                    <a:pt x="3835617" y="0"/>
                  </a:lnTo>
                  <a:lnTo>
                    <a:pt x="4474886" y="2402474"/>
                  </a:lnTo>
                  <a:lnTo>
                    <a:pt x="5753425" y="1632835"/>
                  </a:lnTo>
                  <a:lnTo>
                    <a:pt x="7031965" y="142684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31295" y="13187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92483" y="11486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49104" y="29328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14401" y="14073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836319" y="30146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56691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20618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484721" y="24008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763260" y="21948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42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37908" y="259584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908" y="17013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908" y="80680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7453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60102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27507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5399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424849" y="62807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4849" y="56173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4849" y="49540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4849" y="42906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7810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074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4339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604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59490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52856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46223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39590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677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6942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5207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472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0"/>
                  </a:moveTo>
                  <a:lnTo>
                    <a:pt x="1461187" y="1055316"/>
                  </a:lnTo>
                  <a:lnTo>
                    <a:pt x="1917808" y="2310184"/>
                  </a:lnTo>
                  <a:lnTo>
                    <a:pt x="2283105" y="1285003"/>
                  </a:lnTo>
                  <a:lnTo>
                    <a:pt x="3105023" y="2360716"/>
                  </a:lnTo>
                  <a:lnTo>
                    <a:pt x="3835617" y="1577922"/>
                  </a:lnTo>
                  <a:lnTo>
                    <a:pt x="4474886" y="2402474"/>
                  </a:lnTo>
                  <a:lnTo>
                    <a:pt x="5753425" y="1742499"/>
                  </a:lnTo>
                  <a:lnTo>
                    <a:pt x="7031965" y="152055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3129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92483" y="49406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49104" y="61954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14401" y="51702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36319" y="6246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566913" y="54632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6182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84721" y="56277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763260" y="54058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6942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00063" y="59087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37908" y="52440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37908" y="458067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7908" y="39173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45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60102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27507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5399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3" name="pt8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86" name="pt86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2024-09-10T10:33:12Z</dcterms:modified>
  <cp:category/>
</cp:coreProperties>
</file>