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0793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3755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67179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96802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06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761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16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27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026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272744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202368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13199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884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639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394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14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904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88434" y="813167"/>
              <a:ext cx="6617089" cy="2402474"/>
            </a:xfrm>
            <a:custGeom>
              <a:avLst/>
              <a:pathLst>
                <a:path w="6617089" h="2402474">
                  <a:moveTo>
                    <a:pt x="0" y="1776924"/>
                  </a:moveTo>
                  <a:lnTo>
                    <a:pt x="1260397" y="1422830"/>
                  </a:lnTo>
                  <a:lnTo>
                    <a:pt x="1890596" y="1918746"/>
                  </a:lnTo>
                  <a:lnTo>
                    <a:pt x="3308544" y="2241143"/>
                  </a:lnTo>
                  <a:lnTo>
                    <a:pt x="4411392" y="446948"/>
                  </a:lnTo>
                  <a:lnTo>
                    <a:pt x="5514241" y="2402474"/>
                  </a:lnTo>
                  <a:lnTo>
                    <a:pt x="661708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143282" y="25449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403680" y="2190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33879" y="2686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51827" y="30091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54675" y="1214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5752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037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079950" y="24332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40348" y="2079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970547" y="25763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88494" y="289747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521488" y="11032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4336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727184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36512" y="268570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6512" y="198340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6512" y="1280950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95201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7069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4619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1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9719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88400" y="59636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8400" y="51554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400" y="434726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769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267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1766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264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8400" y="63677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55595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8400" y="47513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394317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02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518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4016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515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5013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02055" y="3930440"/>
              <a:ext cx="6509245" cy="2402474"/>
            </a:xfrm>
            <a:custGeom>
              <a:avLst/>
              <a:pathLst>
                <a:path w="6509245" h="2402474">
                  <a:moveTo>
                    <a:pt x="0" y="2402474"/>
                  </a:moveTo>
                  <a:lnTo>
                    <a:pt x="1239856" y="2318409"/>
                  </a:lnTo>
                  <a:lnTo>
                    <a:pt x="1859784" y="2373353"/>
                  </a:lnTo>
                  <a:lnTo>
                    <a:pt x="3254622" y="2365482"/>
                  </a:lnTo>
                  <a:lnTo>
                    <a:pt x="4339496" y="2307222"/>
                  </a:lnTo>
                  <a:lnTo>
                    <a:pt x="5424371" y="2267508"/>
                  </a:lnTo>
                  <a:lnTo>
                    <a:pt x="650924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25690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496760" y="6203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116688" y="62586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11526" y="62507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96401" y="6192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681275" y="6152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76614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19357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33427" y="60920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53355" y="614827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48194" y="61390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63213" y="60808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48087" y="6041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296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83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63614" y="63260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1458" y="55178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9303" y="47096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9303" y="39014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208822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864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0846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5828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40810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240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580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91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59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445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2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85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910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2249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589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928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34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49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95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754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490809"/>
                  </a:moveTo>
                  <a:lnTo>
                    <a:pt x="1246171" y="0"/>
                  </a:lnTo>
                  <a:lnTo>
                    <a:pt x="1424195" y="1586205"/>
                  </a:lnTo>
                  <a:lnTo>
                    <a:pt x="1958268" y="2267036"/>
                  </a:lnTo>
                  <a:lnTo>
                    <a:pt x="2492342" y="2402474"/>
                  </a:lnTo>
                  <a:lnTo>
                    <a:pt x="3916537" y="1707383"/>
                  </a:lnTo>
                  <a:lnTo>
                    <a:pt x="5696781" y="1463254"/>
                  </a:lnTo>
                  <a:lnTo>
                    <a:pt x="7031965" y="23440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2588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7746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55491" y="23542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89564" y="30350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22363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47833" y="24753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28077" y="22312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3112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67963" y="214846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14134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092158" y="22425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626232" y="29233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60305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84500" y="23637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64745" y="21195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99928" y="30003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1116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300063" y="285075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218328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5172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8511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612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414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2172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20197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98221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88400" y="602431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540711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8400" y="47899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41727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8964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620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4277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1933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57157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50985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8400" y="44813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8400" y="38641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013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79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44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10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0761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1832"/>
                  </a:moveTo>
                  <a:lnTo>
                    <a:pt x="1235932" y="2402474"/>
                  </a:lnTo>
                  <a:lnTo>
                    <a:pt x="1412494" y="2402474"/>
                  </a:lnTo>
                  <a:lnTo>
                    <a:pt x="1942179" y="2318563"/>
                  </a:lnTo>
                  <a:lnTo>
                    <a:pt x="2471865" y="2075557"/>
                  </a:lnTo>
                  <a:lnTo>
                    <a:pt x="3884359" y="0"/>
                  </a:lnTo>
                  <a:lnTo>
                    <a:pt x="5649978" y="2402474"/>
                  </a:lnTo>
                  <a:lnTo>
                    <a:pt x="6974191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91957" y="62871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02789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0445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734137" y="62038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263823" y="5960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67631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4193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6614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728625" y="61767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6455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14111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670805" y="609216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200490" y="5849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12985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7860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028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1613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9303" y="56740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9303" y="50568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9303" y="443957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9303" y="38224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9204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68605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45167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172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98291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12447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4766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8288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18107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596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636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675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715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280057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1527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5049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85717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76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61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65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695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7440" y="813167"/>
              <a:ext cx="6945304" cy="2402474"/>
            </a:xfrm>
            <a:custGeom>
              <a:avLst/>
              <a:pathLst>
                <a:path w="6945304" h="2402474">
                  <a:moveTo>
                    <a:pt x="0" y="546874"/>
                  </a:moveTo>
                  <a:lnTo>
                    <a:pt x="1443180" y="0"/>
                  </a:lnTo>
                  <a:lnTo>
                    <a:pt x="1894174" y="2272212"/>
                  </a:lnTo>
                  <a:lnTo>
                    <a:pt x="2254969" y="1680238"/>
                  </a:lnTo>
                  <a:lnTo>
                    <a:pt x="3066757" y="1857729"/>
                  </a:lnTo>
                  <a:lnTo>
                    <a:pt x="3788348" y="2402474"/>
                  </a:lnTo>
                  <a:lnTo>
                    <a:pt x="4419739" y="1594752"/>
                  </a:lnTo>
                  <a:lnTo>
                    <a:pt x="5682522" y="1787146"/>
                  </a:lnTo>
                  <a:lnTo>
                    <a:pt x="6945304" y="4368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22288" y="13148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6546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716463" y="30402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7258" y="24482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89046" y="26257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1063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42028" y="23627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04811" y="2555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7593" y="12049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61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02183" y="27588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183" y="2112444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0028" y="146327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0028" y="81547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6440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6838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72356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27633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61298" y="60481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547872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49092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3397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7286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5700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115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2530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7634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19399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62452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05506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078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493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908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32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1214949"/>
                  </a:moveTo>
                  <a:lnTo>
                    <a:pt x="1473192" y="0"/>
                  </a:lnTo>
                  <a:lnTo>
                    <a:pt x="1933565" y="1605191"/>
                  </a:lnTo>
                  <a:lnTo>
                    <a:pt x="2301863" y="2100423"/>
                  </a:lnTo>
                  <a:lnTo>
                    <a:pt x="3130533" y="1560614"/>
                  </a:lnTo>
                  <a:lnTo>
                    <a:pt x="3867130" y="2397468"/>
                  </a:lnTo>
                  <a:lnTo>
                    <a:pt x="4511651" y="2402474"/>
                  </a:lnTo>
                  <a:lnTo>
                    <a:pt x="5800695" y="1717767"/>
                  </a:lnTo>
                  <a:lnTo>
                    <a:pt x="7089738" y="165149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70633" y="51002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4382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604198" y="54904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72496" y="59857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01167" y="5445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537763" y="6282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18228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71328" y="56030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60372" y="5536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493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6512" y="572312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6512" y="515366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6512" y="458278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401506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462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5611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760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3909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2024-09-10T10:33:03Z</dcterms:modified>
  <cp:category/>
</cp:coreProperties>
</file>