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305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61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919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226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8533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4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200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351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50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653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8459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766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7073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1380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624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927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07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1886624" y="2346517"/>
                  </a:lnTo>
                  <a:lnTo>
                    <a:pt x="2229647" y="1476540"/>
                  </a:lnTo>
                  <a:lnTo>
                    <a:pt x="2572670" y="473991"/>
                  </a:lnTo>
                  <a:lnTo>
                    <a:pt x="2915692" y="0"/>
                  </a:lnTo>
                  <a:lnTo>
                    <a:pt x="3258715" y="1317691"/>
                  </a:lnTo>
                  <a:lnTo>
                    <a:pt x="3601738" y="2306978"/>
                  </a:lnTo>
                  <a:lnTo>
                    <a:pt x="3944760" y="1851991"/>
                  </a:lnTo>
                  <a:lnTo>
                    <a:pt x="4630806" y="2148867"/>
                  </a:lnTo>
                  <a:lnTo>
                    <a:pt x="7031965" y="18954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17920" y="31145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60943" y="22445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03965" y="12420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4698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90011" y="20857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33033" y="30749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76056" y="26200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62102" y="29168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3260" y="26634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66796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54588" y="30027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897610" y="21328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240633" y="11302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83656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26678" y="19739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269701" y="29632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12724" y="25082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98769" y="280514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9928" y="25517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177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00063" y="280565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22349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7908" y="16656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908" y="10963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3817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146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305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54567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361298" y="624049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561810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499570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43733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720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012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7304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459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59292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1298" y="530690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468451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406212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407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658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5950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1959667"/>
                  </a:moveTo>
                  <a:lnTo>
                    <a:pt x="1902124" y="2402474"/>
                  </a:lnTo>
                  <a:lnTo>
                    <a:pt x="2247965" y="1953232"/>
                  </a:lnTo>
                  <a:lnTo>
                    <a:pt x="2593806" y="1557946"/>
                  </a:lnTo>
                  <a:lnTo>
                    <a:pt x="2939647" y="1318432"/>
                  </a:lnTo>
                  <a:lnTo>
                    <a:pt x="3285488" y="835393"/>
                  </a:lnTo>
                  <a:lnTo>
                    <a:pt x="3631329" y="1702092"/>
                  </a:lnTo>
                  <a:lnTo>
                    <a:pt x="3977170" y="0"/>
                  </a:lnTo>
                  <a:lnTo>
                    <a:pt x="4668852" y="1313981"/>
                  </a:lnTo>
                  <a:lnTo>
                    <a:pt x="7089738" y="46847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0633" y="58449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57275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18599" y="58385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264440" y="54432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10281" y="52037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56122" y="47206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01963" y="5587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4780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339485" y="51992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760372" y="4353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607301" y="573321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50942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855266" y="57267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201107" y="53314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546948" y="50919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92789" y="460894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38630" y="54756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84471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76153" y="50875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7039" y="42420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6512" y="58889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6512" y="526690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6512" y="46428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6512" y="402043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2670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0559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0372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53292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1" name="pt11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4" name="pt114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2887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72121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15367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58614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101860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980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859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799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739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300497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43744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86991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3023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7348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45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390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9329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6269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7440" y="813167"/>
              <a:ext cx="6945304" cy="2402474"/>
            </a:xfrm>
            <a:custGeom>
              <a:avLst/>
              <a:pathLst>
                <a:path w="6945304" h="2402474">
                  <a:moveTo>
                    <a:pt x="0" y="2402474"/>
                  </a:moveTo>
                  <a:lnTo>
                    <a:pt x="1863374" y="1903183"/>
                  </a:lnTo>
                  <a:lnTo>
                    <a:pt x="2202169" y="2125233"/>
                  </a:lnTo>
                  <a:lnTo>
                    <a:pt x="2540965" y="1214379"/>
                  </a:lnTo>
                  <a:lnTo>
                    <a:pt x="2879760" y="0"/>
                  </a:lnTo>
                  <a:lnTo>
                    <a:pt x="3218555" y="1911250"/>
                  </a:lnTo>
                  <a:lnTo>
                    <a:pt x="3557351" y="124315"/>
                  </a:lnTo>
                  <a:lnTo>
                    <a:pt x="3896146" y="723549"/>
                  </a:lnTo>
                  <a:lnTo>
                    <a:pt x="4573737" y="2113346"/>
                  </a:lnTo>
                  <a:lnTo>
                    <a:pt x="6945304" y="18120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2228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85663" y="2671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24458" y="28932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254" y="19823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0204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40844" y="26792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379640" y="892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18435" y="14915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96026" y="2881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7593" y="25800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58956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22330" y="25594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61126" y="278150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299921" y="18706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8716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77512" y="25675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316307" y="7805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55103" y="13798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32693" y="27696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704261" y="24682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2390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02183" y="29632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2183" y="23957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2183" y="182958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0028" y="126068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0028" y="6931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426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20793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7082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6480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61298" y="622905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55993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496966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3399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4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720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0012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304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59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1298" y="59142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1298" y="52845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61298" y="465481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40251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407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658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5950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402474"/>
                  </a:moveTo>
                  <a:lnTo>
                    <a:pt x="1902124" y="1185837"/>
                  </a:lnTo>
                  <a:lnTo>
                    <a:pt x="2247965" y="2203753"/>
                  </a:lnTo>
                  <a:lnTo>
                    <a:pt x="2593806" y="1517897"/>
                  </a:lnTo>
                  <a:lnTo>
                    <a:pt x="2939647" y="94835"/>
                  </a:lnTo>
                  <a:lnTo>
                    <a:pt x="3285488" y="1353557"/>
                  </a:lnTo>
                  <a:lnTo>
                    <a:pt x="3631329" y="1054066"/>
                  </a:lnTo>
                  <a:lnTo>
                    <a:pt x="3977170" y="0"/>
                  </a:lnTo>
                  <a:lnTo>
                    <a:pt x="4668852" y="1934441"/>
                  </a:lnTo>
                  <a:lnTo>
                    <a:pt x="7089738" y="95318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72758" y="5071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18599" y="60890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64440" y="54031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10281" y="3980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56122" y="52388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01963" y="49393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64780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339485" y="58197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760372" y="48384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60730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509426" y="49593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855266" y="597730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201107" y="529144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46948" y="386838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892789" y="51271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38630" y="48276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84471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276153" y="570799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697039" y="472673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3136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236512" y="587387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6512" y="524418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6512" y="461307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6512" y="398512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2670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0559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80372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53292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3" name="pt11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6" name="pt11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354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250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145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041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167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72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17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8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302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197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093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988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65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675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680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862700"/>
                  </a:moveTo>
                  <a:lnTo>
                    <a:pt x="570159" y="970879"/>
                  </a:lnTo>
                  <a:lnTo>
                    <a:pt x="1140318" y="1918478"/>
                  </a:lnTo>
                  <a:lnTo>
                    <a:pt x="2280637" y="151925"/>
                  </a:lnTo>
                  <a:lnTo>
                    <a:pt x="2660743" y="0"/>
                  </a:lnTo>
                  <a:lnTo>
                    <a:pt x="3040849" y="1676138"/>
                  </a:lnTo>
                  <a:lnTo>
                    <a:pt x="3420955" y="1224454"/>
                  </a:lnTo>
                  <a:lnTo>
                    <a:pt x="3801062" y="1398385"/>
                  </a:lnTo>
                  <a:lnTo>
                    <a:pt x="4561274" y="1793707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26307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01455" y="17388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71614" y="26864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11933" y="9199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9203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72145" y="24441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52251" y="19924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32357" y="21664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92570" y="25617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67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7908" y="26885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0780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46758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8571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857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3595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540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6059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24849" y="61324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55577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4849" y="49830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4849" y="44083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38336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167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8172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17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618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64197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8450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52703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6956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41209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665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67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7675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6680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387882"/>
                  </a:moveTo>
                  <a:lnTo>
                    <a:pt x="570159" y="2355235"/>
                  </a:lnTo>
                  <a:lnTo>
                    <a:pt x="1140318" y="2112352"/>
                  </a:lnTo>
                  <a:lnTo>
                    <a:pt x="2280637" y="1266231"/>
                  </a:lnTo>
                  <a:lnTo>
                    <a:pt x="2660743" y="1519084"/>
                  </a:lnTo>
                  <a:lnTo>
                    <a:pt x="3040849" y="1987762"/>
                  </a:lnTo>
                  <a:lnTo>
                    <a:pt x="3420955" y="1272862"/>
                  </a:lnTo>
                  <a:lnTo>
                    <a:pt x="3801062" y="0"/>
                  </a:lnTo>
                  <a:lnTo>
                    <a:pt x="4561274" y="2402474"/>
                  </a:lnTo>
                  <a:lnTo>
                    <a:pt x="7031965" y="213084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31295" y="6273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301455" y="62405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871614" y="59976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011933" y="51515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92039" y="5404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72145" y="58730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152251" y="51581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3235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292570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3260" y="6016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67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00063" y="637942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0063" y="58050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0063" y="52286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0063" y="46539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40792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857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3595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0540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0593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2024-09-10T10:52:34Z</dcterms:modified>
  <cp:category/>
</cp:coreProperties>
</file>