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0746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30451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53436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7642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428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720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012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304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59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268958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298" y="191944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1298" y="114929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074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66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658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950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5785" y="813167"/>
              <a:ext cx="7089738" cy="2402474"/>
            </a:xfrm>
            <a:custGeom>
              <a:avLst/>
              <a:pathLst>
                <a:path w="7089738" h="2402474">
                  <a:moveTo>
                    <a:pt x="0" y="2138012"/>
                  </a:moveTo>
                  <a:lnTo>
                    <a:pt x="1902124" y="2402474"/>
                  </a:lnTo>
                  <a:lnTo>
                    <a:pt x="2247965" y="1961243"/>
                  </a:lnTo>
                  <a:lnTo>
                    <a:pt x="2593806" y="969086"/>
                  </a:lnTo>
                  <a:lnTo>
                    <a:pt x="2939647" y="0"/>
                  </a:lnTo>
                  <a:lnTo>
                    <a:pt x="3285488" y="1169327"/>
                  </a:lnTo>
                  <a:lnTo>
                    <a:pt x="3631329" y="2095224"/>
                  </a:lnTo>
                  <a:lnTo>
                    <a:pt x="3977170" y="1134653"/>
                  </a:lnTo>
                  <a:lnTo>
                    <a:pt x="4668852" y="1618195"/>
                  </a:lnTo>
                  <a:lnTo>
                    <a:pt x="7089738" y="118597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70633" y="29060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7275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18599" y="27292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64440" y="17371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1028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56122" y="19373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01963" y="28632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47804" y="19026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39485" y="23862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0372" y="19539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07301" y="279428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0942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55266" y="26175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01107" y="16253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46948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892789" y="18256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38630" y="27515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4471" y="17909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6153" y="227447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697039" y="18422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1366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6512" y="26492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6512" y="187944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512" y="110760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32670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0559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0372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53292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08471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20175" y="608131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557810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507489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457168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406847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980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39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0859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799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4739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58297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0175" y="532649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0175" y="48232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20175" y="432008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20175" y="38168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45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39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9329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6269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0"/>
                  </a:moveTo>
                  <a:lnTo>
                    <a:pt x="1863374" y="2310327"/>
                  </a:lnTo>
                  <a:lnTo>
                    <a:pt x="2202169" y="2402474"/>
                  </a:lnTo>
                  <a:lnTo>
                    <a:pt x="2540965" y="2392243"/>
                  </a:lnTo>
                  <a:lnTo>
                    <a:pt x="2879760" y="2402474"/>
                  </a:lnTo>
                  <a:lnTo>
                    <a:pt x="3218555" y="2379266"/>
                  </a:lnTo>
                  <a:lnTo>
                    <a:pt x="3557351" y="2402474"/>
                  </a:lnTo>
                  <a:lnTo>
                    <a:pt x="3896146" y="2402474"/>
                  </a:lnTo>
                  <a:lnTo>
                    <a:pt x="4573737" y="2316190"/>
                  </a:lnTo>
                  <a:lnTo>
                    <a:pt x="6945304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2228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85663" y="61956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2445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63254" y="62775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0204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40844" y="62645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37964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71843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396026" y="62014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76759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956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22330" y="60838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96112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299921" y="61657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387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77512" y="61528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316307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655103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32693" y="60897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70426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239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40028" y="57880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40028" y="52848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40028" y="47815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40028" y="427839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40028" y="37751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464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20793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87082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56480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3" name="pt11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6" name="pt116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841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756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671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586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9501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49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200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351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50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653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32383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7298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22213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7128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12044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4849" y="6959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624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177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927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078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49228"/>
                  </a:moveTo>
                  <a:lnTo>
                    <a:pt x="1886624" y="2214413"/>
                  </a:lnTo>
                  <a:lnTo>
                    <a:pt x="2229647" y="2402474"/>
                  </a:lnTo>
                  <a:lnTo>
                    <a:pt x="2572670" y="2156154"/>
                  </a:lnTo>
                  <a:lnTo>
                    <a:pt x="2915692" y="0"/>
                  </a:lnTo>
                  <a:lnTo>
                    <a:pt x="3258715" y="1973418"/>
                  </a:lnTo>
                  <a:lnTo>
                    <a:pt x="3601738" y="855613"/>
                  </a:lnTo>
                  <a:lnTo>
                    <a:pt x="3944760" y="313541"/>
                  </a:lnTo>
                  <a:lnTo>
                    <a:pt x="4630806" y="2078002"/>
                  </a:lnTo>
                  <a:lnTo>
                    <a:pt x="7031965" y="66285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95" y="31172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17920" y="29824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6094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03965" y="2924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4698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90011" y="27414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33033" y="16236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76056" y="10815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2102" y="2846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763260" y="14308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67963" y="30055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54588" y="287069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97610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40633" y="28124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83656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6678" y="262969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69701" y="151189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12724" y="96981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8769" y="27342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699928" y="13191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177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00063" y="319834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0063" y="26881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00063" y="217968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908" y="1671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116407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65559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817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4652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8305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4567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361298" y="600930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536209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471487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406765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28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720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0012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304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9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298" y="568569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1298" y="503848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1298" y="439126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4074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36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8658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5950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2380086"/>
                  </a:moveTo>
                  <a:lnTo>
                    <a:pt x="1902124" y="2385911"/>
                  </a:lnTo>
                  <a:lnTo>
                    <a:pt x="2247965" y="2376699"/>
                  </a:lnTo>
                  <a:lnTo>
                    <a:pt x="2593806" y="2393236"/>
                  </a:lnTo>
                  <a:lnTo>
                    <a:pt x="2939647" y="2186580"/>
                  </a:lnTo>
                  <a:lnTo>
                    <a:pt x="3285488" y="2402474"/>
                  </a:lnTo>
                  <a:lnTo>
                    <a:pt x="3631329" y="0"/>
                  </a:lnTo>
                  <a:lnTo>
                    <a:pt x="3977170" y="2190162"/>
                  </a:lnTo>
                  <a:lnTo>
                    <a:pt x="4668852" y="2388487"/>
                  </a:lnTo>
                  <a:lnTo>
                    <a:pt x="7089738" y="23974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0633" y="6265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572758" y="62711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18599" y="62619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64440" y="62785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10281" y="60718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95612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0196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647804" y="60754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339485" y="62737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0372" y="62827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607301" y="615363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09426" y="61594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55266" y="615024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01107" y="61667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546948" y="59601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89278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238630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84471" y="59637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76153" y="616203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697039" y="617104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136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6512" y="56439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6512" y="49967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6512" y="434957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32670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10559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80372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53292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5" name="pt11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13857" y="4147532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8" name="pt118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1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919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192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167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172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17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183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5417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642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7428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65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675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680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746280"/>
                  </a:moveTo>
                  <a:lnTo>
                    <a:pt x="570159" y="1272083"/>
                  </a:lnTo>
                  <a:lnTo>
                    <a:pt x="1140318" y="1796571"/>
                  </a:lnTo>
                  <a:lnTo>
                    <a:pt x="2280637" y="0"/>
                  </a:lnTo>
                  <a:lnTo>
                    <a:pt x="2660743" y="1123998"/>
                  </a:lnTo>
                  <a:lnTo>
                    <a:pt x="3040849" y="2117776"/>
                  </a:lnTo>
                  <a:lnTo>
                    <a:pt x="3420955" y="1439677"/>
                  </a:lnTo>
                  <a:lnTo>
                    <a:pt x="3801062" y="1913164"/>
                  </a:lnTo>
                  <a:lnTo>
                    <a:pt x="4561274" y="2182146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31295" y="2514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01455" y="2040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871614" y="25645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1193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92039" y="18920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72145" y="28857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52251" y="22076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532357" y="26811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92570" y="2950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326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00063" y="25014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908" y="16005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7011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857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3595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054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6059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520175" y="60470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20175" y="547526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0175" y="490350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0175" y="43317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937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8708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7479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6250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576115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518938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461762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404585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551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322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093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864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16020"/>
                  </a:moveTo>
                  <a:lnTo>
                    <a:pt x="563132" y="1645329"/>
                  </a:lnTo>
                  <a:lnTo>
                    <a:pt x="1126265" y="2325111"/>
                  </a:lnTo>
                  <a:lnTo>
                    <a:pt x="2252531" y="2064256"/>
                  </a:lnTo>
                  <a:lnTo>
                    <a:pt x="2627953" y="2402474"/>
                  </a:lnTo>
                  <a:lnTo>
                    <a:pt x="3003375" y="2263321"/>
                  </a:lnTo>
                  <a:lnTo>
                    <a:pt x="3378796" y="0"/>
                  </a:lnTo>
                  <a:lnTo>
                    <a:pt x="3754218" y="2402474"/>
                  </a:lnTo>
                  <a:lnTo>
                    <a:pt x="4505062" y="1848268"/>
                  </a:lnTo>
                  <a:lnTo>
                    <a:pt x="6945304" y="18071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22288" y="62013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385421" y="55306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48554" y="62103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4820" y="59495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5024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25664" y="61486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0108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57650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27351" y="57335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767593" y="56924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322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40028" y="571945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40028" y="514769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40028" y="457593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0028" y="4004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7438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90118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4721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62432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7" name="pt8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2024-09-10T10:52:30Z</dcterms:modified>
  <cp:category/>
</cp:coreProperties>
</file>