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84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427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0711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714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00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087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674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962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605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249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3892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536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79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381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447" y="813167"/>
              <a:ext cx="5950124" cy="2351920"/>
            </a:xfrm>
            <a:custGeom>
              <a:avLst/>
              <a:pathLst>
                <a:path w="5950124" h="2351920">
                  <a:moveTo>
                    <a:pt x="0" y="2348374"/>
                  </a:moveTo>
                  <a:lnTo>
                    <a:pt x="270460" y="1768463"/>
                  </a:lnTo>
                  <a:lnTo>
                    <a:pt x="319634" y="2108306"/>
                  </a:lnTo>
                  <a:lnTo>
                    <a:pt x="368809" y="1275149"/>
                  </a:lnTo>
                  <a:lnTo>
                    <a:pt x="417983" y="1065598"/>
                  </a:lnTo>
                  <a:lnTo>
                    <a:pt x="467158" y="610783"/>
                  </a:lnTo>
                  <a:lnTo>
                    <a:pt x="516333" y="2098548"/>
                  </a:lnTo>
                  <a:lnTo>
                    <a:pt x="565507" y="2104906"/>
                  </a:lnTo>
                  <a:lnTo>
                    <a:pt x="614682" y="1667850"/>
                  </a:lnTo>
                  <a:lnTo>
                    <a:pt x="663856" y="1607949"/>
                  </a:lnTo>
                  <a:lnTo>
                    <a:pt x="713031" y="1849612"/>
                  </a:lnTo>
                  <a:lnTo>
                    <a:pt x="762206" y="1790762"/>
                  </a:lnTo>
                  <a:lnTo>
                    <a:pt x="5532140" y="2037966"/>
                  </a:lnTo>
                  <a:lnTo>
                    <a:pt x="5704251" y="1656905"/>
                  </a:lnTo>
                  <a:lnTo>
                    <a:pt x="5876362" y="0"/>
                  </a:lnTo>
                  <a:lnTo>
                    <a:pt x="5950124" y="235192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1740676"/>
              <a:ext cx="7031965" cy="1474966"/>
            </a:xfrm>
            <a:custGeom>
              <a:avLst/>
              <a:pathLst>
                <a:path w="7031965" h="1474966">
                  <a:moveTo>
                    <a:pt x="0" y="1387655"/>
                  </a:moveTo>
                  <a:lnTo>
                    <a:pt x="270460" y="1474966"/>
                  </a:lnTo>
                  <a:lnTo>
                    <a:pt x="319634" y="1329296"/>
                  </a:lnTo>
                  <a:lnTo>
                    <a:pt x="368809" y="1001740"/>
                  </a:lnTo>
                  <a:lnTo>
                    <a:pt x="417983" y="681802"/>
                  </a:lnTo>
                  <a:lnTo>
                    <a:pt x="467158" y="1067849"/>
                  </a:lnTo>
                  <a:lnTo>
                    <a:pt x="516333" y="1373528"/>
                  </a:lnTo>
                  <a:lnTo>
                    <a:pt x="565507" y="1056402"/>
                  </a:lnTo>
                  <a:lnTo>
                    <a:pt x="663856" y="1216040"/>
                  </a:lnTo>
                  <a:lnTo>
                    <a:pt x="1008078" y="1073344"/>
                  </a:lnTo>
                  <a:lnTo>
                    <a:pt x="1352300" y="1350907"/>
                  </a:lnTo>
                  <a:lnTo>
                    <a:pt x="1696523" y="0"/>
                  </a:lnTo>
                  <a:lnTo>
                    <a:pt x="2089919" y="1343237"/>
                  </a:lnTo>
                  <a:lnTo>
                    <a:pt x="2384967" y="683201"/>
                  </a:lnTo>
                  <a:lnTo>
                    <a:pt x="2680014" y="757287"/>
                  </a:lnTo>
                  <a:lnTo>
                    <a:pt x="3171760" y="1096213"/>
                  </a:lnTo>
                  <a:lnTo>
                    <a:pt x="3515982" y="1384284"/>
                  </a:lnTo>
                  <a:lnTo>
                    <a:pt x="3860204" y="577129"/>
                  </a:lnTo>
                  <a:lnTo>
                    <a:pt x="4204426" y="1118485"/>
                  </a:lnTo>
                  <a:lnTo>
                    <a:pt x="4573236" y="1119431"/>
                  </a:lnTo>
                  <a:lnTo>
                    <a:pt x="4868283" y="969828"/>
                  </a:lnTo>
                  <a:lnTo>
                    <a:pt x="5999298" y="1124536"/>
                  </a:lnTo>
                  <a:lnTo>
                    <a:pt x="6195997" y="996609"/>
                  </a:lnTo>
                  <a:lnTo>
                    <a:pt x="6294346" y="1175774"/>
                  </a:lnTo>
                  <a:lnTo>
                    <a:pt x="6515631" y="1292250"/>
                  </a:lnTo>
                  <a:lnTo>
                    <a:pt x="6687742" y="644041"/>
                  </a:lnTo>
                  <a:lnTo>
                    <a:pt x="6859854" y="1350536"/>
                  </a:lnTo>
                  <a:lnTo>
                    <a:pt x="7031965" y="48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15638" y="30581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98609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035273" y="29997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084447" y="26722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133622" y="23522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182796" y="27383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231971" y="30439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281145" y="27268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379495" y="2886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723717" y="2743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67939" y="30213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412161" y="16704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805557" y="3013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100605" y="23536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395652" y="24277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87398" y="27666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231620" y="30547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575842" y="22475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920064" y="27889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288874" y="27898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83921" y="26402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714937" y="2794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11635" y="2667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009984" y="2846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231270" y="29627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403381" y="2314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575492" y="3020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47603" y="21530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31295" y="31163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001755" y="25364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050930" y="2876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100105" y="20431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149279" y="18336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198454" y="13787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247628" y="28665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96803" y="28729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345978" y="24358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395152" y="2375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444327" y="26176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493501" y="25587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263436" y="28059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435547" y="24249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0765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681420" y="31199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67963" y="297144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8423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87598" y="29130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36772" y="25855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85947" y="22655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35121" y="265163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84296" y="29573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33470" y="264018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331820" y="27998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676042" y="26571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020264" y="29346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4486" y="15837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7882" y="292707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52930" y="22669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47977" y="23411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839723" y="268137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83945" y="296944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528167" y="21609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72389" y="27023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241199" y="27032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536246" y="255499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667262" y="27083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863960" y="25804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962309" y="276093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183595" y="287608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385851" y="22278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557962" y="293437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730073" y="206640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7963" y="30060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38423" y="24247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017742" y="276463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066917" y="19314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16092" y="17219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165266" y="1267059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214441" y="27548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263615" y="27612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312790" y="232418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1361964" y="22642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411139" y="250588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460314" y="24470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230248" y="26942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432504" y="231323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604615" y="65765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11206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67019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00063" y="32545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00063" y="262030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37908" y="19832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7908" y="1347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7908" y="71195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08959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48616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944894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488400" y="595806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88400" y="52083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88400" y="445865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3977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8362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2748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88400" y="558321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88400" y="48335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88400" y="408380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178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6170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0555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37109" y="3930440"/>
              <a:ext cx="5901239" cy="2402474"/>
            </a:xfrm>
            <a:custGeom>
              <a:avLst/>
              <a:pathLst>
                <a:path w="5901239" h="2402474">
                  <a:moveTo>
                    <a:pt x="0" y="2402198"/>
                  </a:moveTo>
                  <a:lnTo>
                    <a:pt x="268238" y="2395370"/>
                  </a:lnTo>
                  <a:lnTo>
                    <a:pt x="317008" y="2400324"/>
                  </a:lnTo>
                  <a:lnTo>
                    <a:pt x="365779" y="2402474"/>
                  </a:lnTo>
                  <a:lnTo>
                    <a:pt x="414549" y="2382363"/>
                  </a:lnTo>
                  <a:lnTo>
                    <a:pt x="463320" y="2200605"/>
                  </a:lnTo>
                  <a:lnTo>
                    <a:pt x="512090" y="2356999"/>
                  </a:lnTo>
                  <a:lnTo>
                    <a:pt x="560861" y="2001870"/>
                  </a:lnTo>
                  <a:lnTo>
                    <a:pt x="609632" y="1430134"/>
                  </a:lnTo>
                  <a:lnTo>
                    <a:pt x="658402" y="1541243"/>
                  </a:lnTo>
                  <a:lnTo>
                    <a:pt x="707173" y="1370344"/>
                  </a:lnTo>
                  <a:lnTo>
                    <a:pt x="755943" y="1529786"/>
                  </a:lnTo>
                  <a:lnTo>
                    <a:pt x="5486689" y="1736146"/>
                  </a:lnTo>
                  <a:lnTo>
                    <a:pt x="5657386" y="645608"/>
                  </a:lnTo>
                  <a:lnTo>
                    <a:pt x="5828083" y="0"/>
                  </a:lnTo>
                  <a:lnTo>
                    <a:pt x="5901239" y="23974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837109" y="5767683"/>
              <a:ext cx="6974191" cy="565231"/>
            </a:xfrm>
            <a:custGeom>
              <a:avLst/>
              <a:pathLst>
                <a:path w="6974191" h="565231">
                  <a:moveTo>
                    <a:pt x="0" y="560757"/>
                  </a:moveTo>
                  <a:lnTo>
                    <a:pt x="268238" y="565059"/>
                  </a:lnTo>
                  <a:lnTo>
                    <a:pt x="317008" y="565231"/>
                  </a:lnTo>
                  <a:lnTo>
                    <a:pt x="365779" y="565212"/>
                  </a:lnTo>
                  <a:lnTo>
                    <a:pt x="414549" y="565231"/>
                  </a:lnTo>
                  <a:lnTo>
                    <a:pt x="463320" y="565188"/>
                  </a:lnTo>
                  <a:lnTo>
                    <a:pt x="512090" y="565231"/>
                  </a:lnTo>
                  <a:lnTo>
                    <a:pt x="560861" y="565231"/>
                  </a:lnTo>
                  <a:lnTo>
                    <a:pt x="658402" y="565070"/>
                  </a:lnTo>
                  <a:lnTo>
                    <a:pt x="999796" y="565231"/>
                  </a:lnTo>
                  <a:lnTo>
                    <a:pt x="1341190" y="565231"/>
                  </a:lnTo>
                  <a:lnTo>
                    <a:pt x="1682584" y="564933"/>
                  </a:lnTo>
                  <a:lnTo>
                    <a:pt x="2072749" y="565231"/>
                  </a:lnTo>
                  <a:lnTo>
                    <a:pt x="2365372" y="564181"/>
                  </a:lnTo>
                  <a:lnTo>
                    <a:pt x="2657996" y="565231"/>
                  </a:lnTo>
                  <a:lnTo>
                    <a:pt x="3145701" y="565231"/>
                  </a:lnTo>
                  <a:lnTo>
                    <a:pt x="3487095" y="565231"/>
                  </a:lnTo>
                  <a:lnTo>
                    <a:pt x="3828489" y="565231"/>
                  </a:lnTo>
                  <a:lnTo>
                    <a:pt x="4169883" y="564463"/>
                  </a:lnTo>
                  <a:lnTo>
                    <a:pt x="4535663" y="565231"/>
                  </a:lnTo>
                  <a:lnTo>
                    <a:pt x="4828286" y="565231"/>
                  </a:lnTo>
                  <a:lnTo>
                    <a:pt x="5950009" y="557161"/>
                  </a:lnTo>
                  <a:lnTo>
                    <a:pt x="6145091" y="537665"/>
                  </a:lnTo>
                  <a:lnTo>
                    <a:pt x="6242633" y="550407"/>
                  </a:lnTo>
                  <a:lnTo>
                    <a:pt x="6462100" y="548582"/>
                  </a:lnTo>
                  <a:lnTo>
                    <a:pt x="6632797" y="535071"/>
                  </a:lnTo>
                  <a:lnTo>
                    <a:pt x="6803494" y="525861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76300" y="6258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044538" y="62625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09330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142079" y="62626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19085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239620" y="62626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28839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33716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1434703" y="6262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77609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11749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58885" y="62624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84904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141673" y="6261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4342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92200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2633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60479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46184" y="626193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311963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60458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726310" y="6254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921392" y="62351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7018933" y="62478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7238401" y="62460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7409098" y="6232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7579795" y="62233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7750492" y="56974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791957" y="62874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060196" y="62806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108966" y="62856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15773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206507" y="6267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255278" y="6085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304048" y="62422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352819" y="58871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1401590" y="53154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1450360" y="54265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499131" y="5255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547901" y="54150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6278647" y="56214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449344" y="45308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662004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693196" y="62827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728625" y="617155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996863" y="61758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04563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094404" y="617600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-355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14317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-353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191945" y="617598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2407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-349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128948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-347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387028" y="61758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728422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069816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411210" y="61757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-301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280137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093998" y="617497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-273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38662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-261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874327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215721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-227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5711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898509" y="61753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5264288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556911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6678634" y="61680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6873717" y="61485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6971258" y="616257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190725" y="615942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391567" y="61459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562264" y="613670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7732961" y="561084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728625" y="617712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996863" y="61689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075778" y="61739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124549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1173320" y="615596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1222090" y="597415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1270861" y="613060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1319631" y="577547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1368402" y="52037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1417172" y="53148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465943" y="514389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514714" y="530338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6245459" y="55097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6446301" y="441921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6616998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23" name="pl223"/>
            <p:cNvSpPr/>
            <p:nvPr/>
          </p:nvSpPr>
          <p:spPr>
            <a:xfrm>
              <a:off x="11785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7139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39303" y="55415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39303" y="47918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39303" y="40421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114742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52379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596232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32" name="tx232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33" name="tx233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35" name="pl23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45" name="pt24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7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50" name="pt25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89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2172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044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7871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76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25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08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752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97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803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630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1458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093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57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420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083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813167"/>
              <a:ext cx="4932373" cy="2402474"/>
            </a:xfrm>
            <a:custGeom>
              <a:avLst/>
              <a:pathLst>
                <a:path w="4932373" h="2402474">
                  <a:moveTo>
                    <a:pt x="0" y="2118305"/>
                  </a:moveTo>
                  <a:lnTo>
                    <a:pt x="366595" y="1880604"/>
                  </a:lnTo>
                  <a:lnTo>
                    <a:pt x="433249" y="2070057"/>
                  </a:lnTo>
                  <a:lnTo>
                    <a:pt x="499902" y="1976431"/>
                  </a:lnTo>
                  <a:lnTo>
                    <a:pt x="566556" y="878996"/>
                  </a:lnTo>
                  <a:lnTo>
                    <a:pt x="633210" y="1853338"/>
                  </a:lnTo>
                  <a:lnTo>
                    <a:pt x="699863" y="1220504"/>
                  </a:lnTo>
                  <a:lnTo>
                    <a:pt x="766517" y="1953326"/>
                  </a:lnTo>
                  <a:lnTo>
                    <a:pt x="899824" y="1490023"/>
                  </a:lnTo>
                  <a:lnTo>
                    <a:pt x="1166439" y="2150520"/>
                  </a:lnTo>
                  <a:lnTo>
                    <a:pt x="1366400" y="1758815"/>
                  </a:lnTo>
                  <a:lnTo>
                    <a:pt x="1599688" y="2051300"/>
                  </a:lnTo>
                  <a:lnTo>
                    <a:pt x="1832976" y="2170748"/>
                  </a:lnTo>
                  <a:lnTo>
                    <a:pt x="4399144" y="0"/>
                  </a:lnTo>
                  <a:lnTo>
                    <a:pt x="4565778" y="2298883"/>
                  </a:lnTo>
                  <a:lnTo>
                    <a:pt x="4732412" y="2175627"/>
                  </a:lnTo>
                  <a:lnTo>
                    <a:pt x="4865719" y="2402474"/>
                  </a:lnTo>
                  <a:lnTo>
                    <a:pt x="4932373" y="23522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1820168"/>
              <a:ext cx="7031965" cy="1293610"/>
            </a:xfrm>
            <a:custGeom>
              <a:avLst/>
              <a:pathLst>
                <a:path w="7031965" h="1293610">
                  <a:moveTo>
                    <a:pt x="0" y="1169118"/>
                  </a:moveTo>
                  <a:lnTo>
                    <a:pt x="366595" y="1131085"/>
                  </a:lnTo>
                  <a:lnTo>
                    <a:pt x="433249" y="1184140"/>
                  </a:lnTo>
                  <a:lnTo>
                    <a:pt x="499902" y="1114649"/>
                  </a:lnTo>
                  <a:lnTo>
                    <a:pt x="566556" y="506359"/>
                  </a:lnTo>
                  <a:lnTo>
                    <a:pt x="633210" y="1063096"/>
                  </a:lnTo>
                  <a:lnTo>
                    <a:pt x="699863" y="747743"/>
                  </a:lnTo>
                  <a:lnTo>
                    <a:pt x="766517" y="594815"/>
                  </a:lnTo>
                  <a:lnTo>
                    <a:pt x="899824" y="1092601"/>
                  </a:lnTo>
                  <a:lnTo>
                    <a:pt x="1366400" y="693363"/>
                  </a:lnTo>
                  <a:lnTo>
                    <a:pt x="1832976" y="1205418"/>
                  </a:lnTo>
                  <a:lnTo>
                    <a:pt x="2299552" y="906473"/>
                  </a:lnTo>
                  <a:lnTo>
                    <a:pt x="2832782" y="1023556"/>
                  </a:lnTo>
                  <a:lnTo>
                    <a:pt x="3232704" y="495276"/>
                  </a:lnTo>
                  <a:lnTo>
                    <a:pt x="3699280" y="543841"/>
                  </a:lnTo>
                  <a:lnTo>
                    <a:pt x="4165856" y="1145691"/>
                  </a:lnTo>
                  <a:lnTo>
                    <a:pt x="4399144" y="802724"/>
                  </a:lnTo>
                  <a:lnTo>
                    <a:pt x="4865719" y="0"/>
                  </a:lnTo>
                  <a:lnTo>
                    <a:pt x="4932373" y="854090"/>
                  </a:lnTo>
                  <a:lnTo>
                    <a:pt x="5132334" y="1220683"/>
                  </a:lnTo>
                  <a:lnTo>
                    <a:pt x="5332295" y="1293610"/>
                  </a:lnTo>
                  <a:lnTo>
                    <a:pt x="5865525" y="919338"/>
                  </a:lnTo>
                  <a:lnTo>
                    <a:pt x="6532062" y="787888"/>
                  </a:lnTo>
                  <a:lnTo>
                    <a:pt x="7031965" y="126215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15638" y="29190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082233" y="28810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148887" y="29340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215541" y="28646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282194" y="22563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348848" y="28130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415502" y="24976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482155" y="234476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615463" y="28425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082039" y="24433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548614" y="295537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015190" y="2656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48420" y="27735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948342" y="2245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4414918" y="22937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881494" y="28956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114782" y="2552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81358" y="17499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648011" y="26040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847972" y="29706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047934" y="3043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581163" y="26692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247700" y="25378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747603" y="3012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31295" y="28863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097891" y="26486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164544" y="28380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231198" y="27444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297852" y="16470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364505" y="26213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431159" y="19885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497813" y="27213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31120" y="22580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897735" y="29185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97696" y="25268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330984" y="28193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564272" y="2938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3043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97074" y="30668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463708" y="29436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59701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63669" y="3120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67963" y="283239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34558" y="279436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101212" y="28474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67865" y="277792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234519" y="216963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01173" y="272637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67827" y="241102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34480" y="225809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567788" y="275587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034364" y="23566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00939" y="28687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67515" y="2569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00745" y="26868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900667" y="21586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67243" y="220711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33819" y="28090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67107" y="24673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33683" y="16633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600336" y="25174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800297" y="28840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000259" y="29569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533488" y="25826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00025" y="24512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699928" y="29254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67963" y="27745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034558" y="253825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101212" y="272771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167865" y="26327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34519" y="153532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01173" y="250966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367827" y="187815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434480" y="261097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567788" y="21463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834402" y="28068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064508" y="24151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297796" y="27076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531084" y="2827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27396" y="656276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12430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6754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00063" y="32559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25386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18213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110408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21194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4721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82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1488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81515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51950" y="590833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51950" y="5059168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51950" y="421000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1761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151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4540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0930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51950" y="633291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51950" y="5483750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51950" y="4634585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3566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9956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6346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27356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9125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897771" y="3930440"/>
              <a:ext cx="4851326" cy="2402474"/>
            </a:xfrm>
            <a:custGeom>
              <a:avLst/>
              <a:pathLst>
                <a:path w="4851326" h="2402474">
                  <a:moveTo>
                    <a:pt x="0" y="2372380"/>
                  </a:moveTo>
                  <a:lnTo>
                    <a:pt x="360571" y="2402474"/>
                  </a:lnTo>
                  <a:lnTo>
                    <a:pt x="426130" y="1947626"/>
                  </a:lnTo>
                  <a:lnTo>
                    <a:pt x="491688" y="1373915"/>
                  </a:lnTo>
                  <a:lnTo>
                    <a:pt x="557246" y="1584447"/>
                  </a:lnTo>
                  <a:lnTo>
                    <a:pt x="622805" y="2013143"/>
                  </a:lnTo>
                  <a:lnTo>
                    <a:pt x="688363" y="1089551"/>
                  </a:lnTo>
                  <a:lnTo>
                    <a:pt x="753922" y="1517566"/>
                  </a:lnTo>
                  <a:lnTo>
                    <a:pt x="885039" y="2402474"/>
                  </a:lnTo>
                  <a:lnTo>
                    <a:pt x="1147273" y="1645067"/>
                  </a:lnTo>
                  <a:lnTo>
                    <a:pt x="1343948" y="177696"/>
                  </a:lnTo>
                  <a:lnTo>
                    <a:pt x="1573403" y="1329144"/>
                  </a:lnTo>
                  <a:lnTo>
                    <a:pt x="1802857" y="0"/>
                  </a:lnTo>
                  <a:lnTo>
                    <a:pt x="4326858" y="2402474"/>
                  </a:lnTo>
                  <a:lnTo>
                    <a:pt x="4490754" y="2362461"/>
                  </a:lnTo>
                  <a:lnTo>
                    <a:pt x="4654651" y="2353987"/>
                  </a:lnTo>
                  <a:lnTo>
                    <a:pt x="4785768" y="2390777"/>
                  </a:lnTo>
                  <a:lnTo>
                    <a:pt x="4851326" y="240063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897771" y="5671831"/>
              <a:ext cx="6916418" cy="661083"/>
            </a:xfrm>
            <a:custGeom>
              <a:avLst/>
              <a:pathLst>
                <a:path w="6916418" h="661083">
                  <a:moveTo>
                    <a:pt x="0" y="660907"/>
                  </a:moveTo>
                  <a:lnTo>
                    <a:pt x="360571" y="660953"/>
                  </a:lnTo>
                  <a:lnTo>
                    <a:pt x="426130" y="660880"/>
                  </a:lnTo>
                  <a:lnTo>
                    <a:pt x="491688" y="661010"/>
                  </a:lnTo>
                  <a:lnTo>
                    <a:pt x="557246" y="659384"/>
                  </a:lnTo>
                  <a:lnTo>
                    <a:pt x="622805" y="661083"/>
                  </a:lnTo>
                  <a:lnTo>
                    <a:pt x="688363" y="642170"/>
                  </a:lnTo>
                  <a:lnTo>
                    <a:pt x="753922" y="659412"/>
                  </a:lnTo>
                  <a:lnTo>
                    <a:pt x="885039" y="660973"/>
                  </a:lnTo>
                  <a:lnTo>
                    <a:pt x="1343948" y="661044"/>
                  </a:lnTo>
                  <a:lnTo>
                    <a:pt x="1802857" y="660037"/>
                  </a:lnTo>
                  <a:lnTo>
                    <a:pt x="2261767" y="655945"/>
                  </a:lnTo>
                  <a:lnTo>
                    <a:pt x="2786234" y="660375"/>
                  </a:lnTo>
                  <a:lnTo>
                    <a:pt x="3179585" y="657477"/>
                  </a:lnTo>
                  <a:lnTo>
                    <a:pt x="3638494" y="655168"/>
                  </a:lnTo>
                  <a:lnTo>
                    <a:pt x="4097404" y="657864"/>
                  </a:lnTo>
                  <a:lnTo>
                    <a:pt x="4326858" y="660906"/>
                  </a:lnTo>
                  <a:lnTo>
                    <a:pt x="4785768" y="661083"/>
                  </a:lnTo>
                  <a:lnTo>
                    <a:pt x="4851326" y="661083"/>
                  </a:lnTo>
                  <a:lnTo>
                    <a:pt x="5048001" y="637993"/>
                  </a:lnTo>
                  <a:lnTo>
                    <a:pt x="5244677" y="571126"/>
                  </a:lnTo>
                  <a:lnTo>
                    <a:pt x="5769144" y="0"/>
                  </a:lnTo>
                  <a:lnTo>
                    <a:pt x="6424729" y="661083"/>
                  </a:lnTo>
                  <a:lnTo>
                    <a:pt x="6916418" y="6610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836962" y="626252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197534" y="62625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1263092" y="62624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328651" y="62626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1394209" y="6260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45976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1525326" y="62437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590884" y="6261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1722001" y="62625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80911" y="62626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639820" y="62616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098729" y="62575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623197" y="62619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016548" y="62590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475457" y="62567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934366" y="6259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5163821" y="62625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562273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568828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5884964" y="62396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081639" y="6172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606107" y="56016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72616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775338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852620" y="62576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213191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1278750" y="58329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344308" y="52592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409866" y="54697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1475425" y="58984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540983" y="49748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1606542" y="54028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73765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1999893" y="55303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96568" y="40629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26023" y="52144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55477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179478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343374" y="62477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507271" y="62392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638388" y="6276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703946" y="62859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89287" y="617584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-354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149859" y="617589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215417" y="61758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-341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280975" y="61759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-339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346534" y="61743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-337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412092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477651" y="615711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-333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543209" y="617435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-331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674326" y="61759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-327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133236" y="617598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-313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592145" y="61750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-299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3051054" y="61709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-285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3575522" y="61753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-269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968873" y="61724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-257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4427782" y="617010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-243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886691" y="61728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-229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116146" y="617722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5575055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64061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5837289" y="61529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6033964" y="60861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6558432" y="551499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1401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705705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89287" y="614592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-135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149859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215417" y="572255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280975" y="514751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346534" y="53580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412092" y="57867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-116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477651" y="486447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543209" y="529249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674326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36560" y="54186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163380" y="39512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392835" y="510274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622290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176435" y="6176024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13566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7163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427165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302854" y="54420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40698" y="459289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32560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93348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54137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618033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78192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703797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42" name="pt24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1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19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1925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250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63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022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541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642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7428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943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3292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6447" y="813167"/>
              <a:ext cx="7031965" cy="2402474"/>
            </a:xfrm>
            <a:custGeom>
              <a:avLst/>
              <a:pathLst>
                <a:path w="7031965" h="2402474">
                  <a:moveTo>
                    <a:pt x="0" y="1746280"/>
                  </a:moveTo>
                  <a:lnTo>
                    <a:pt x="76158" y="1272083"/>
                  </a:lnTo>
                  <a:lnTo>
                    <a:pt x="152316" y="1796571"/>
                  </a:lnTo>
                  <a:lnTo>
                    <a:pt x="304633" y="0"/>
                  </a:lnTo>
                  <a:lnTo>
                    <a:pt x="355406" y="1123998"/>
                  </a:lnTo>
                  <a:lnTo>
                    <a:pt x="406178" y="2117776"/>
                  </a:lnTo>
                  <a:lnTo>
                    <a:pt x="456950" y="1439677"/>
                  </a:lnTo>
                  <a:lnTo>
                    <a:pt x="507723" y="1913164"/>
                  </a:lnTo>
                  <a:lnTo>
                    <a:pt x="609267" y="2182146"/>
                  </a:lnTo>
                  <a:lnTo>
                    <a:pt x="939287" y="2402474"/>
                  </a:lnTo>
                  <a:lnTo>
                    <a:pt x="1320080" y="2211331"/>
                  </a:lnTo>
                  <a:lnTo>
                    <a:pt x="1650100" y="2174345"/>
                  </a:lnTo>
                  <a:lnTo>
                    <a:pt x="2183209" y="1665016"/>
                  </a:lnTo>
                  <a:lnTo>
                    <a:pt x="2411684" y="1764584"/>
                  </a:lnTo>
                  <a:lnTo>
                    <a:pt x="2716318" y="1349335"/>
                  </a:lnTo>
                  <a:lnTo>
                    <a:pt x="3071724" y="1898737"/>
                  </a:lnTo>
                  <a:lnTo>
                    <a:pt x="4366418" y="1903119"/>
                  </a:lnTo>
                  <a:lnTo>
                    <a:pt x="4721824" y="1988429"/>
                  </a:lnTo>
                  <a:lnTo>
                    <a:pt x="5077231" y="728497"/>
                  </a:lnTo>
                  <a:lnTo>
                    <a:pt x="5483409" y="348849"/>
                  </a:lnTo>
                  <a:lnTo>
                    <a:pt x="5610340" y="1926252"/>
                  </a:lnTo>
                  <a:lnTo>
                    <a:pt x="5711884" y="1515295"/>
                  </a:lnTo>
                  <a:lnTo>
                    <a:pt x="5940360" y="1638512"/>
                  </a:lnTo>
                  <a:lnTo>
                    <a:pt x="6143449" y="2016682"/>
                  </a:lnTo>
                  <a:lnTo>
                    <a:pt x="6321152" y="1455949"/>
                  </a:lnTo>
                  <a:lnTo>
                    <a:pt x="6676558" y="1589512"/>
                  </a:lnTo>
                  <a:lnTo>
                    <a:pt x="7031965" y="65214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447" y="865423"/>
              <a:ext cx="5610340" cy="2328506"/>
            </a:xfrm>
            <a:custGeom>
              <a:avLst/>
              <a:pathLst>
                <a:path w="5610340" h="2328506">
                  <a:moveTo>
                    <a:pt x="0" y="1667648"/>
                  </a:moveTo>
                  <a:lnTo>
                    <a:pt x="76158" y="1882885"/>
                  </a:lnTo>
                  <a:lnTo>
                    <a:pt x="152316" y="2088334"/>
                  </a:lnTo>
                  <a:lnTo>
                    <a:pt x="304633" y="1525091"/>
                  </a:lnTo>
                  <a:lnTo>
                    <a:pt x="355406" y="583366"/>
                  </a:lnTo>
                  <a:lnTo>
                    <a:pt x="406178" y="2328506"/>
                  </a:lnTo>
                  <a:lnTo>
                    <a:pt x="456950" y="1636932"/>
                  </a:lnTo>
                  <a:lnTo>
                    <a:pt x="507723" y="2019286"/>
                  </a:lnTo>
                  <a:lnTo>
                    <a:pt x="558495" y="1643820"/>
                  </a:lnTo>
                  <a:lnTo>
                    <a:pt x="609267" y="0"/>
                  </a:lnTo>
                  <a:lnTo>
                    <a:pt x="5254934" y="1296593"/>
                  </a:lnTo>
                  <a:lnTo>
                    <a:pt x="5483409" y="2066600"/>
                  </a:lnTo>
                  <a:lnTo>
                    <a:pt x="5610340" y="112949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31295" y="25142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54" y="20400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83612" y="2564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03592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086701" y="18920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137474" y="28857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188246" y="22076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39018" y="26811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340563" y="295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67058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051375" y="29793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81395" y="2942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914505" y="2433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142980" y="2532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447614" y="21173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03020" y="26667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7714" y="26711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453120" y="2756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808526" y="1496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214705" y="11168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41636" y="26942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443180" y="22833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671656" y="2406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874745" y="27846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052448" y="22239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407854" y="23575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763260" y="14201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15638" y="2462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1796" y="26780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867955" y="28835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20272" y="23202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071044" y="13785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121816" y="31237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172589" y="24321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223361" y="28144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274133" y="24390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324906" y="7952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970572" y="20918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199047" y="28618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25978" y="1924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667963" y="23762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44121" y="25914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50425" y="27969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002741" y="223362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53514" y="12919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104286" y="30370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55058" y="234551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205831" y="272787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256603" y="235235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07375" y="7085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983187" y="200517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10556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386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00063" y="250142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16005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7011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02461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50107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3969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A4 conc [ng/ml]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488400" y="60369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8400" y="544497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88400" y="485301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8400" y="426105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3729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907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4084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88400" y="63329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88400" y="574095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8400" y="51489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8400" y="455703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88400" y="396507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114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63182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1495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37109" y="6320428"/>
              <a:ext cx="6974191" cy="12486"/>
            </a:xfrm>
            <a:custGeom>
              <a:avLst/>
              <a:pathLst>
                <a:path w="6974191" h="12486">
                  <a:moveTo>
                    <a:pt x="0" y="12375"/>
                  </a:moveTo>
                  <a:lnTo>
                    <a:pt x="75532" y="11507"/>
                  </a:lnTo>
                  <a:lnTo>
                    <a:pt x="151065" y="12386"/>
                  </a:lnTo>
                  <a:lnTo>
                    <a:pt x="302131" y="12049"/>
                  </a:lnTo>
                  <a:lnTo>
                    <a:pt x="352486" y="12486"/>
                  </a:lnTo>
                  <a:lnTo>
                    <a:pt x="402841" y="12306"/>
                  </a:lnTo>
                  <a:lnTo>
                    <a:pt x="453196" y="9377"/>
                  </a:lnTo>
                  <a:lnTo>
                    <a:pt x="503551" y="12486"/>
                  </a:lnTo>
                  <a:lnTo>
                    <a:pt x="604262" y="11769"/>
                  </a:lnTo>
                  <a:lnTo>
                    <a:pt x="931570" y="11716"/>
                  </a:lnTo>
                  <a:lnTo>
                    <a:pt x="1309234" y="12486"/>
                  </a:lnTo>
                  <a:lnTo>
                    <a:pt x="1636543" y="12100"/>
                  </a:lnTo>
                  <a:lnTo>
                    <a:pt x="2165272" y="12486"/>
                  </a:lnTo>
                  <a:lnTo>
                    <a:pt x="2391870" y="11987"/>
                  </a:lnTo>
                  <a:lnTo>
                    <a:pt x="2694001" y="8223"/>
                  </a:lnTo>
                  <a:lnTo>
                    <a:pt x="3046488" y="12236"/>
                  </a:lnTo>
                  <a:lnTo>
                    <a:pt x="4330544" y="11022"/>
                  </a:lnTo>
                  <a:lnTo>
                    <a:pt x="4683031" y="12486"/>
                  </a:lnTo>
                  <a:lnTo>
                    <a:pt x="5035517" y="6314"/>
                  </a:lnTo>
                  <a:lnTo>
                    <a:pt x="5438358" y="0"/>
                  </a:lnTo>
                  <a:lnTo>
                    <a:pt x="5564246" y="8343"/>
                  </a:lnTo>
                  <a:lnTo>
                    <a:pt x="5664957" y="10917"/>
                  </a:lnTo>
                  <a:lnTo>
                    <a:pt x="5891555" y="8111"/>
                  </a:lnTo>
                  <a:lnTo>
                    <a:pt x="6092976" y="12460"/>
                  </a:lnTo>
                  <a:lnTo>
                    <a:pt x="6269219" y="12486"/>
                  </a:lnTo>
                  <a:lnTo>
                    <a:pt x="6621705" y="8928"/>
                  </a:lnTo>
                  <a:lnTo>
                    <a:pt x="6974191" y="858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37109" y="3930440"/>
              <a:ext cx="5564246" cy="2400821"/>
            </a:xfrm>
            <a:custGeom>
              <a:avLst/>
              <a:pathLst>
                <a:path w="5564246" h="2400821">
                  <a:moveTo>
                    <a:pt x="0" y="2371448"/>
                  </a:moveTo>
                  <a:lnTo>
                    <a:pt x="75532" y="2355078"/>
                  </a:lnTo>
                  <a:lnTo>
                    <a:pt x="151065" y="2352388"/>
                  </a:lnTo>
                  <a:lnTo>
                    <a:pt x="302131" y="2308527"/>
                  </a:lnTo>
                  <a:lnTo>
                    <a:pt x="352486" y="2243898"/>
                  </a:lnTo>
                  <a:lnTo>
                    <a:pt x="402841" y="2396506"/>
                  </a:lnTo>
                  <a:lnTo>
                    <a:pt x="453196" y="2339751"/>
                  </a:lnTo>
                  <a:lnTo>
                    <a:pt x="503551" y="2279183"/>
                  </a:lnTo>
                  <a:lnTo>
                    <a:pt x="553906" y="2345045"/>
                  </a:lnTo>
                  <a:lnTo>
                    <a:pt x="604262" y="2012690"/>
                  </a:lnTo>
                  <a:lnTo>
                    <a:pt x="5211760" y="0"/>
                  </a:lnTo>
                  <a:lnTo>
                    <a:pt x="5438358" y="2386488"/>
                  </a:lnTo>
                  <a:lnTo>
                    <a:pt x="5564246" y="240082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1957" y="62876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867490" y="62867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943023" y="62876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094088" y="62873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144444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194799" y="62875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245154" y="62846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29550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396219" y="6287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723528" y="6286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101192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428501" y="62873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957230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183828" y="62872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485959" y="62834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838445" y="62875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22502" y="628629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74989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27475" y="62815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230316" y="6275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356204" y="62836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456914" y="62861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683513" y="62833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884933" y="62877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7061177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7413663" y="6284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766149" y="62838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776300" y="6231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851833" y="62153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27365" y="62126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078431" y="61687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1128786" y="6104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179141" y="62567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229496" y="61999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279852" y="61394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330207" y="6205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380562" y="58729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98806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214659" y="62467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340547" y="6261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728625" y="614505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04158" y="61286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09835" y="61259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060901" y="6082077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1111256" y="601750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161611" y="617010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211966" y="61133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262321" y="605278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312677" y="611859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363032" y="57862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000675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11140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6401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63614" y="629122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39303" y="56992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39303" y="51073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9303" y="45153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9303" y="39233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8298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53858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5634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672022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486004" y="5066124"/>
              <a:ext cx="118008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DHEA conc [ng/ml]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2024-09-10T10:22:06Z</dcterms:modified>
  <cp:category/>
</cp:coreProperties>
</file>