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/>
          </p:nvPr>
        </p:nvSpPr>
        <p:spPr>
          <a:xfrm rot="-0"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1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815769" y="1669789"/>
              <a:ext cx="7586579" cy="199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815769" y="3346078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815769" y="2893027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815769" y="2439976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815769" y="1986924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815769" y="1760399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815769" y="3572604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815769" y="3119553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15769" y="2666501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815769" y="2213450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99566" y="1669789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05894" y="1669789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512223" y="1669789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318551" y="1669789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9566" y="2893027"/>
              <a:ext cx="0" cy="226525"/>
            </a:xfrm>
            <a:custGeom>
              <a:avLst/>
              <a:pathLst>
                <a:path w="0" h="226525">
                  <a:moveTo>
                    <a:pt x="0" y="2265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99566" y="33460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1222193" y="3119553"/>
              <a:ext cx="1354746" cy="226525"/>
            </a:xfrm>
            <a:custGeom>
              <a:avLst/>
              <a:pathLst>
                <a:path w="1354746" h="226525">
                  <a:moveTo>
                    <a:pt x="0" y="0"/>
                  </a:moveTo>
                  <a:lnTo>
                    <a:pt x="0" y="226525"/>
                  </a:lnTo>
                  <a:lnTo>
                    <a:pt x="1354746" y="226525"/>
                  </a:lnTo>
                  <a:lnTo>
                    <a:pt x="13547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222193" y="3232816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681068" y="332125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681068" y="264167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681068" y="332125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705894" y="3119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705894" y="31761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3028521" y="3119553"/>
              <a:ext cx="1354746" cy="56631"/>
            </a:xfrm>
            <a:custGeom>
              <a:avLst/>
              <a:pathLst>
                <a:path w="1354746" h="56631">
                  <a:moveTo>
                    <a:pt x="0" y="0"/>
                  </a:moveTo>
                  <a:lnTo>
                    <a:pt x="0" y="56631"/>
                  </a:lnTo>
                  <a:lnTo>
                    <a:pt x="1354746" y="56631"/>
                  </a:lnTo>
                  <a:lnTo>
                    <a:pt x="13547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028521" y="3119553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487397" y="241515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512223" y="27797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512223" y="2949658"/>
              <a:ext cx="0" cy="169894"/>
            </a:xfrm>
            <a:custGeom>
              <a:avLst/>
              <a:pathLst>
                <a:path w="0" h="169894">
                  <a:moveTo>
                    <a:pt x="0" y="0"/>
                  </a:moveTo>
                  <a:lnTo>
                    <a:pt x="0" y="16989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4834849" y="2779764"/>
              <a:ext cx="1354746" cy="169894"/>
            </a:xfrm>
            <a:custGeom>
              <a:avLst/>
              <a:pathLst>
                <a:path w="1354746" h="169894">
                  <a:moveTo>
                    <a:pt x="0" y="0"/>
                  </a:moveTo>
                  <a:lnTo>
                    <a:pt x="0" y="169894"/>
                  </a:lnTo>
                  <a:lnTo>
                    <a:pt x="1354746" y="169894"/>
                  </a:lnTo>
                  <a:lnTo>
                    <a:pt x="13547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834849" y="2893027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318551" y="1760399"/>
              <a:ext cx="0" cy="453051"/>
            </a:xfrm>
            <a:custGeom>
              <a:avLst/>
              <a:pathLst>
                <a:path w="0" h="453051">
                  <a:moveTo>
                    <a:pt x="0" y="4530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318551" y="2893027"/>
              <a:ext cx="0" cy="226525"/>
            </a:xfrm>
            <a:custGeom>
              <a:avLst/>
              <a:pathLst>
                <a:path w="0" h="226525">
                  <a:moveTo>
                    <a:pt x="0" y="0"/>
                  </a:moveTo>
                  <a:lnTo>
                    <a:pt x="0" y="2265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6641178" y="2213450"/>
              <a:ext cx="1354746" cy="679576"/>
            </a:xfrm>
            <a:custGeom>
              <a:avLst/>
              <a:pathLst>
                <a:path w="1354746" h="679576">
                  <a:moveTo>
                    <a:pt x="0" y="0"/>
                  </a:moveTo>
                  <a:lnTo>
                    <a:pt x="0" y="679576"/>
                  </a:lnTo>
                  <a:lnTo>
                    <a:pt x="1354746" y="679576"/>
                  </a:lnTo>
                  <a:lnTo>
                    <a:pt x="13547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641178" y="2666501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899566" y="1760399"/>
              <a:ext cx="5418985" cy="1585679"/>
            </a:xfrm>
            <a:custGeom>
              <a:avLst/>
              <a:pathLst>
                <a:path w="5418985" h="1585679">
                  <a:moveTo>
                    <a:pt x="0" y="1359153"/>
                  </a:moveTo>
                  <a:lnTo>
                    <a:pt x="1806328" y="1585679"/>
                  </a:lnTo>
                  <a:lnTo>
                    <a:pt x="3612656" y="1132628"/>
                  </a:lnTo>
                  <a:lnTo>
                    <a:pt x="5418985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899566" y="2666501"/>
              <a:ext cx="3612656" cy="226525"/>
            </a:xfrm>
            <a:custGeom>
              <a:avLst/>
              <a:pathLst>
                <a:path w="3612656" h="226525">
                  <a:moveTo>
                    <a:pt x="0" y="226525"/>
                  </a:moveTo>
                  <a:lnTo>
                    <a:pt x="1806328" y="0"/>
                  </a:lnTo>
                  <a:lnTo>
                    <a:pt x="3612656" y="226525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899566" y="3119553"/>
              <a:ext cx="1806328" cy="226525"/>
            </a:xfrm>
            <a:custGeom>
              <a:avLst/>
              <a:pathLst>
                <a:path w="1806328" h="226525">
                  <a:moveTo>
                    <a:pt x="0" y="226525"/>
                  </a:moveTo>
                  <a:lnTo>
                    <a:pt x="180632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899566" y="2666501"/>
              <a:ext cx="5418985" cy="453051"/>
            </a:xfrm>
            <a:custGeom>
              <a:avLst/>
              <a:pathLst>
                <a:path w="5418985" h="453051">
                  <a:moveTo>
                    <a:pt x="0" y="453051"/>
                  </a:moveTo>
                  <a:lnTo>
                    <a:pt x="1806328" y="453051"/>
                  </a:lnTo>
                  <a:lnTo>
                    <a:pt x="3612656" y="453051"/>
                  </a:lnTo>
                  <a:lnTo>
                    <a:pt x="5418985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899566" y="3119553"/>
              <a:ext cx="1806328" cy="0"/>
            </a:xfrm>
            <a:custGeom>
              <a:avLst/>
              <a:pathLst>
                <a:path w="1806328" h="0">
                  <a:moveTo>
                    <a:pt x="0" y="0"/>
                  </a:moveTo>
                  <a:lnTo>
                    <a:pt x="180632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899566" y="2439976"/>
              <a:ext cx="5418985" cy="679576"/>
            </a:xfrm>
            <a:custGeom>
              <a:avLst/>
              <a:pathLst>
                <a:path w="5418985" h="679576">
                  <a:moveTo>
                    <a:pt x="0" y="679576"/>
                  </a:moveTo>
                  <a:lnTo>
                    <a:pt x="1806328" y="679576"/>
                  </a:lnTo>
                  <a:lnTo>
                    <a:pt x="3612656" y="0"/>
                  </a:lnTo>
                  <a:lnTo>
                    <a:pt x="5418985" y="679576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99566" y="3119553"/>
              <a:ext cx="1806328" cy="226525"/>
            </a:xfrm>
            <a:custGeom>
              <a:avLst/>
              <a:pathLst>
                <a:path w="1806328" h="226525">
                  <a:moveTo>
                    <a:pt x="0" y="226525"/>
                  </a:moveTo>
                  <a:lnTo>
                    <a:pt x="180632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899566" y="3346078"/>
              <a:ext cx="1806328" cy="0"/>
            </a:xfrm>
            <a:custGeom>
              <a:avLst/>
              <a:pathLst>
                <a:path w="1806328" h="0">
                  <a:moveTo>
                    <a:pt x="0" y="0"/>
                  </a:moveTo>
                  <a:lnTo>
                    <a:pt x="180632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81659" y="306085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82380" y="3287376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536522" y="2834325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7502647" y="1701696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851062" y="2834325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694283" y="2607799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683824" y="2834325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880603" y="3287376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620390" y="3060850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018548" y="306085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840717" y="306085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522895" y="306085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7019390" y="2607799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724536" y="3287376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080739" y="306085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477329" y="3060850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32453" y="306085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799264" y="3060850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527621" y="2381273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7182250" y="3060850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28156" y="3287376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81079" y="3060850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812097" y="3287376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22745" y="3287376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757014" y="3287376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815769" y="1669789"/>
              <a:ext cx="7586579" cy="199342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815769" y="3732803"/>
              <a:ext cx="7586579" cy="19934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815769" y="5409093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815769" y="4956042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15769" y="4502991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815769" y="4049939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15769" y="3823414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815769" y="5635619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815769" y="5182567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815769" y="4729516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815769" y="4276465"/>
              <a:ext cx="7586579" cy="0"/>
            </a:xfrm>
            <a:custGeom>
              <a:avLst/>
              <a:pathLst>
                <a:path w="7586579" h="0">
                  <a:moveTo>
                    <a:pt x="0" y="0"/>
                  </a:moveTo>
                  <a:lnTo>
                    <a:pt x="7586579" y="0"/>
                  </a:lnTo>
                  <a:lnTo>
                    <a:pt x="758657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899566" y="3732803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705894" y="3732803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512223" y="3732803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7318551" y="3732803"/>
              <a:ext cx="0" cy="1993425"/>
            </a:xfrm>
            <a:custGeom>
              <a:avLst/>
              <a:pathLst>
                <a:path w="0" h="1993425">
                  <a:moveTo>
                    <a:pt x="0" y="199342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899566" y="4956042"/>
              <a:ext cx="0" cy="226525"/>
            </a:xfrm>
            <a:custGeom>
              <a:avLst/>
              <a:pathLst>
                <a:path w="0" h="226525">
                  <a:moveTo>
                    <a:pt x="0" y="2265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899566" y="54090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1222193" y="5182567"/>
              <a:ext cx="1354746" cy="226525"/>
            </a:xfrm>
            <a:custGeom>
              <a:avLst/>
              <a:pathLst>
                <a:path w="1354746" h="226525">
                  <a:moveTo>
                    <a:pt x="0" y="0"/>
                  </a:moveTo>
                  <a:lnTo>
                    <a:pt x="0" y="226525"/>
                  </a:lnTo>
                  <a:lnTo>
                    <a:pt x="1354746" y="226525"/>
                  </a:lnTo>
                  <a:lnTo>
                    <a:pt x="13547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222193" y="5295830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705894" y="4956042"/>
              <a:ext cx="0" cy="226525"/>
            </a:xfrm>
            <a:custGeom>
              <a:avLst/>
              <a:pathLst>
                <a:path w="0" h="226525">
                  <a:moveTo>
                    <a:pt x="0" y="2265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05894" y="54090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028521" y="5182567"/>
              <a:ext cx="1354746" cy="226525"/>
            </a:xfrm>
            <a:custGeom>
              <a:avLst/>
              <a:pathLst>
                <a:path w="1354746" h="226525">
                  <a:moveTo>
                    <a:pt x="0" y="0"/>
                  </a:moveTo>
                  <a:lnTo>
                    <a:pt x="0" y="226525"/>
                  </a:lnTo>
                  <a:lnTo>
                    <a:pt x="1354746" y="226525"/>
                  </a:lnTo>
                  <a:lnTo>
                    <a:pt x="13547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28521" y="5182567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487397" y="538426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512223" y="4502991"/>
              <a:ext cx="0" cy="226525"/>
            </a:xfrm>
            <a:custGeom>
              <a:avLst/>
              <a:pathLst>
                <a:path w="0" h="226525">
                  <a:moveTo>
                    <a:pt x="0" y="2265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512223" y="49560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4834849" y="4729516"/>
              <a:ext cx="1354746" cy="226525"/>
            </a:xfrm>
            <a:custGeom>
              <a:avLst/>
              <a:pathLst>
                <a:path w="1354746" h="226525">
                  <a:moveTo>
                    <a:pt x="0" y="0"/>
                  </a:moveTo>
                  <a:lnTo>
                    <a:pt x="0" y="226525"/>
                  </a:lnTo>
                  <a:lnTo>
                    <a:pt x="1354746" y="226525"/>
                  </a:lnTo>
                  <a:lnTo>
                    <a:pt x="13547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834849" y="4956042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7318551" y="4729516"/>
              <a:ext cx="0" cy="113262"/>
            </a:xfrm>
            <a:custGeom>
              <a:avLst/>
              <a:pathLst>
                <a:path w="0" h="113262">
                  <a:moveTo>
                    <a:pt x="0" y="1132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7318551" y="49560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6641178" y="4842779"/>
              <a:ext cx="1354746" cy="113262"/>
            </a:xfrm>
            <a:custGeom>
              <a:avLst/>
              <a:pathLst>
                <a:path w="1354746" h="113262">
                  <a:moveTo>
                    <a:pt x="0" y="0"/>
                  </a:moveTo>
                  <a:lnTo>
                    <a:pt x="0" y="113262"/>
                  </a:lnTo>
                  <a:lnTo>
                    <a:pt x="1354746" y="113262"/>
                  </a:lnTo>
                  <a:lnTo>
                    <a:pt x="135474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641178" y="4956042"/>
              <a:ext cx="1354746" cy="0"/>
            </a:xfrm>
            <a:custGeom>
              <a:avLst/>
              <a:pathLst>
                <a:path w="1354746" h="0">
                  <a:moveTo>
                    <a:pt x="0" y="0"/>
                  </a:moveTo>
                  <a:lnTo>
                    <a:pt x="135474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899566" y="4956042"/>
              <a:ext cx="5418985" cy="453051"/>
            </a:xfrm>
            <a:custGeom>
              <a:avLst/>
              <a:pathLst>
                <a:path w="5418985" h="453051">
                  <a:moveTo>
                    <a:pt x="0" y="453051"/>
                  </a:moveTo>
                  <a:lnTo>
                    <a:pt x="1806328" y="226525"/>
                  </a:lnTo>
                  <a:lnTo>
                    <a:pt x="3612656" y="0"/>
                  </a:lnTo>
                  <a:lnTo>
                    <a:pt x="5418985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899566" y="4956042"/>
              <a:ext cx="3612656" cy="0"/>
            </a:xfrm>
            <a:custGeom>
              <a:avLst/>
              <a:pathLst>
                <a:path w="3612656" h="0">
                  <a:moveTo>
                    <a:pt x="0" y="0"/>
                  </a:moveTo>
                  <a:lnTo>
                    <a:pt x="1806328" y="0"/>
                  </a:lnTo>
                  <a:lnTo>
                    <a:pt x="3612656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899566" y="5182567"/>
              <a:ext cx="1806328" cy="226525"/>
            </a:xfrm>
            <a:custGeom>
              <a:avLst/>
              <a:pathLst>
                <a:path w="1806328" h="226525">
                  <a:moveTo>
                    <a:pt x="0" y="226525"/>
                  </a:moveTo>
                  <a:lnTo>
                    <a:pt x="180632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899566" y="4729516"/>
              <a:ext cx="5418985" cy="679576"/>
            </a:xfrm>
            <a:custGeom>
              <a:avLst/>
              <a:pathLst>
                <a:path w="5418985" h="679576">
                  <a:moveTo>
                    <a:pt x="0" y="679576"/>
                  </a:moveTo>
                  <a:lnTo>
                    <a:pt x="1806328" y="453051"/>
                  </a:lnTo>
                  <a:lnTo>
                    <a:pt x="3612656" y="0"/>
                  </a:lnTo>
                  <a:lnTo>
                    <a:pt x="5418985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899566" y="5182567"/>
              <a:ext cx="3612656" cy="226525"/>
            </a:xfrm>
            <a:custGeom>
              <a:avLst/>
              <a:pathLst>
                <a:path w="3612656" h="226525">
                  <a:moveTo>
                    <a:pt x="0" y="0"/>
                  </a:moveTo>
                  <a:lnTo>
                    <a:pt x="1806328" y="226525"/>
                  </a:lnTo>
                  <a:lnTo>
                    <a:pt x="3612656" y="226525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899566" y="5182567"/>
              <a:ext cx="1806328" cy="226525"/>
            </a:xfrm>
            <a:custGeom>
              <a:avLst/>
              <a:pathLst>
                <a:path w="1806328" h="226525">
                  <a:moveTo>
                    <a:pt x="0" y="0"/>
                  </a:moveTo>
                  <a:lnTo>
                    <a:pt x="1806328" y="226525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899566" y="4502991"/>
              <a:ext cx="5418985" cy="679576"/>
            </a:xfrm>
            <a:custGeom>
              <a:avLst/>
              <a:pathLst>
                <a:path w="5418985" h="679576">
                  <a:moveTo>
                    <a:pt x="0" y="679576"/>
                  </a:moveTo>
                  <a:lnTo>
                    <a:pt x="1806328" y="679576"/>
                  </a:lnTo>
                  <a:lnTo>
                    <a:pt x="3612656" y="0"/>
                  </a:lnTo>
                  <a:lnTo>
                    <a:pt x="5418985" y="453051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899566" y="5409093"/>
              <a:ext cx="1806328" cy="0"/>
            </a:xfrm>
            <a:custGeom>
              <a:avLst/>
              <a:pathLst>
                <a:path w="1806328" h="0">
                  <a:moveTo>
                    <a:pt x="0" y="0"/>
                  </a:moveTo>
                  <a:lnTo>
                    <a:pt x="180632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899566" y="5409093"/>
              <a:ext cx="1806328" cy="0"/>
            </a:xfrm>
            <a:custGeom>
              <a:avLst/>
              <a:pathLst>
                <a:path w="1806328" h="0">
                  <a:moveTo>
                    <a:pt x="0" y="0"/>
                  </a:moveTo>
                  <a:lnTo>
                    <a:pt x="1806328" y="0"/>
                  </a:lnTo>
                </a:path>
              </a:pathLst>
            </a:custGeom>
            <a:ln w="13550" cap="flat">
              <a:solidFill>
                <a:srgbClr val="000000">
                  <a:alpha val="2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080027" y="535039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535657" y="5123865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549594" y="4897339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7227096" y="4897339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874648" y="4897339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68742" y="4897339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661928" y="4897339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1654181" y="535039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802582" y="5123865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943961" y="535039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500507" y="5123865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339042" y="4670814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7301244" y="4670814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1723235" y="5123865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02324" y="535039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316162" y="535039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084849" y="5123865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74140" y="535039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1684561" y="5123865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434814" y="5123865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5293454" y="4444288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7305008" y="4897339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1599327" y="535039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28960" y="535039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1857846" y="5350391"/>
              <a:ext cx="117405" cy="117405"/>
            </a:xfrm>
            <a:prstGeom prst="ellipse">
              <a:avLst/>
            </a:prstGeom>
            <a:solidFill>
              <a:srgbClr val="F8766D">
                <a:alpha val="40000"/>
              </a:srgbClr>
            </a:solidFill>
            <a:ln w="9000" cap="rnd">
              <a:solidFill>
                <a:srgbClr val="F8766D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649079" y="5350391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1976397" y="5123865"/>
              <a:ext cx="117405" cy="117405"/>
            </a:xfrm>
            <a:prstGeom prst="ellipse">
              <a:avLst/>
            </a:prstGeom>
            <a:solidFill>
              <a:srgbClr val="00BFC4">
                <a:alpha val="40000"/>
              </a:srgbClr>
            </a:solidFill>
            <a:ln w="9000" cap="rnd">
              <a:solidFill>
                <a:srgbClr val="00BFC4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815769" y="3732803"/>
              <a:ext cx="7586579" cy="199342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8402348" y="1669789"/>
              <a:ext cx="214862" cy="199342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 rot="5400000">
              <a:off x="8311634" y="262584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44" name="rc143"/>
            <p:cNvSpPr/>
            <p:nvPr/>
          </p:nvSpPr>
          <p:spPr>
            <a:xfrm>
              <a:off x="8402348" y="3732803"/>
              <a:ext cx="214862" cy="199342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 rot="5400000">
              <a:off x="8356273" y="46784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1899566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705894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5512223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7318551" y="572622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49"/>
            <p:cNvSpPr/>
            <p:nvPr/>
          </p:nvSpPr>
          <p:spPr>
            <a:xfrm>
              <a:off x="1744313" y="5765285"/>
              <a:ext cx="31050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Six_M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451269" y="5766649"/>
              <a:ext cx="50925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Twelve_M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5213996" y="5765339"/>
              <a:ext cx="596453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Eighteen_M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6945918" y="5765339"/>
              <a:ext cx="74526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TwentyFour_M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690983" y="353091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690983" y="307922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690983" y="2626501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690983" y="217175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780974" y="35726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780974" y="3119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780974" y="26665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780974" y="22134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1"/>
            <p:cNvSpPr/>
            <p:nvPr/>
          </p:nvSpPr>
          <p:spPr>
            <a:xfrm>
              <a:off x="690983" y="559392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690983" y="514224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690983" y="468951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690983" y="423477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6" name="pl165"/>
            <p:cNvSpPr/>
            <p:nvPr/>
          </p:nvSpPr>
          <p:spPr>
            <a:xfrm>
              <a:off x="780974" y="56356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780974" y="51825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780974" y="47295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780974" y="4276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69"/>
            <p:cNvSpPr/>
            <p:nvPr/>
          </p:nvSpPr>
          <p:spPr>
            <a:xfrm>
              <a:off x="4282864" y="5925536"/>
              <a:ext cx="6523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EndPeriod</a:t>
              </a:r>
            </a:p>
          </p:txBody>
        </p:sp>
        <p:sp>
          <p:nvSpPr>
            <p:cNvPr id="171" name="tx170"/>
            <p:cNvSpPr/>
            <p:nvPr/>
          </p:nvSpPr>
          <p:spPr>
            <a:xfrm rot="-5400000">
              <a:off x="138828" y="3633275"/>
              <a:ext cx="846453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SampleCount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2020-10-21T21:35:12Z</dcterms:modified>
  <cp:category/>
</cp:coreProperties>
</file>