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877924" y="1669789"/>
              <a:ext cx="7524423" cy="13057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77924" y="2808277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77924" y="2592450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77924" y="2376622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877924" y="2160795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877924" y="1944968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877924" y="1729141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877924" y="2916190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77924" y="2700363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77924" y="2484536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877924" y="2268709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877924" y="2052882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77924" y="1837055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952842" y="1669789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744371" y="1669789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535901" y="1669789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327430" y="1669789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52842" y="2484536"/>
              <a:ext cx="0" cy="161870"/>
            </a:xfrm>
            <a:custGeom>
              <a:avLst/>
              <a:pathLst>
                <a:path w="0" h="161870">
                  <a:moveTo>
                    <a:pt x="0" y="1618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52842" y="29161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281018" y="2646406"/>
              <a:ext cx="1343647" cy="269783"/>
            </a:xfrm>
            <a:custGeom>
              <a:avLst/>
              <a:pathLst>
                <a:path w="1343647" h="269783">
                  <a:moveTo>
                    <a:pt x="0" y="0"/>
                  </a:moveTo>
                  <a:lnTo>
                    <a:pt x="0" y="269783"/>
                  </a:lnTo>
                  <a:lnTo>
                    <a:pt x="1343647" y="269783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281018" y="2916190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744371" y="2484536"/>
              <a:ext cx="0" cy="215827"/>
            </a:xfrm>
            <a:custGeom>
              <a:avLst/>
              <a:pathLst>
                <a:path w="0" h="215827">
                  <a:moveTo>
                    <a:pt x="0" y="2158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744371" y="29161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072548" y="2700363"/>
              <a:ext cx="1343647" cy="215827"/>
            </a:xfrm>
            <a:custGeom>
              <a:avLst/>
              <a:pathLst>
                <a:path w="1343647" h="215827">
                  <a:moveTo>
                    <a:pt x="0" y="0"/>
                  </a:moveTo>
                  <a:lnTo>
                    <a:pt x="0" y="215827"/>
                  </a:lnTo>
                  <a:lnTo>
                    <a:pt x="1343647" y="215827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072548" y="2700363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535901" y="2592450"/>
              <a:ext cx="0" cy="107913"/>
            </a:xfrm>
            <a:custGeom>
              <a:avLst/>
              <a:pathLst>
                <a:path w="0" h="107913">
                  <a:moveTo>
                    <a:pt x="0" y="1079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535901" y="28082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4864077" y="2700363"/>
              <a:ext cx="1343647" cy="107913"/>
            </a:xfrm>
            <a:custGeom>
              <a:avLst/>
              <a:pathLst>
                <a:path w="1343647" h="107913">
                  <a:moveTo>
                    <a:pt x="0" y="0"/>
                  </a:moveTo>
                  <a:lnTo>
                    <a:pt x="0" y="107913"/>
                  </a:lnTo>
                  <a:lnTo>
                    <a:pt x="1343647" y="107913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864077" y="2700363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327430" y="2592450"/>
              <a:ext cx="0" cy="107913"/>
            </a:xfrm>
            <a:custGeom>
              <a:avLst/>
              <a:pathLst>
                <a:path w="0" h="107913">
                  <a:moveTo>
                    <a:pt x="0" y="1079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327430" y="2889212"/>
              <a:ext cx="0" cy="26978"/>
            </a:xfrm>
            <a:custGeom>
              <a:avLst/>
              <a:pathLst>
                <a:path w="0" h="26978">
                  <a:moveTo>
                    <a:pt x="0" y="0"/>
                  </a:moveTo>
                  <a:lnTo>
                    <a:pt x="0" y="269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6655607" y="2700363"/>
              <a:ext cx="1343647" cy="188848"/>
            </a:xfrm>
            <a:custGeom>
              <a:avLst/>
              <a:pathLst>
                <a:path w="1343647" h="188848">
                  <a:moveTo>
                    <a:pt x="0" y="0"/>
                  </a:moveTo>
                  <a:lnTo>
                    <a:pt x="0" y="188848"/>
                  </a:lnTo>
                  <a:lnTo>
                    <a:pt x="1343647" y="188848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655607" y="2754320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952842" y="2808277"/>
              <a:ext cx="5374588" cy="107913"/>
            </a:xfrm>
            <a:custGeom>
              <a:avLst/>
              <a:pathLst>
                <a:path w="5374588" h="107913">
                  <a:moveTo>
                    <a:pt x="0" y="0"/>
                  </a:moveTo>
                  <a:lnTo>
                    <a:pt x="1791529" y="107913"/>
                  </a:lnTo>
                  <a:lnTo>
                    <a:pt x="3583058" y="0"/>
                  </a:lnTo>
                  <a:lnTo>
                    <a:pt x="5374588" y="107913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52842" y="2916190"/>
              <a:ext cx="1791529" cy="0"/>
            </a:xfrm>
            <a:custGeom>
              <a:avLst/>
              <a:pathLst>
                <a:path w="1791529" h="0">
                  <a:moveTo>
                    <a:pt x="0" y="0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952842" y="2592450"/>
              <a:ext cx="5374588" cy="323740"/>
            </a:xfrm>
            <a:custGeom>
              <a:avLst/>
              <a:pathLst>
                <a:path w="5374588" h="323740">
                  <a:moveTo>
                    <a:pt x="0" y="323740"/>
                  </a:moveTo>
                  <a:lnTo>
                    <a:pt x="1791529" y="107913"/>
                  </a:lnTo>
                  <a:lnTo>
                    <a:pt x="3583058" y="0"/>
                  </a:lnTo>
                  <a:lnTo>
                    <a:pt x="5374588" y="107913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952842" y="2700363"/>
              <a:ext cx="5374588" cy="107913"/>
            </a:xfrm>
            <a:custGeom>
              <a:avLst/>
              <a:pathLst>
                <a:path w="5374588" h="107913">
                  <a:moveTo>
                    <a:pt x="0" y="0"/>
                  </a:moveTo>
                  <a:lnTo>
                    <a:pt x="1791529" y="0"/>
                  </a:lnTo>
                  <a:lnTo>
                    <a:pt x="3583058" y="107913"/>
                  </a:lnTo>
                  <a:lnTo>
                    <a:pt x="5374588" y="107913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952842" y="2700363"/>
              <a:ext cx="5374588" cy="215827"/>
            </a:xfrm>
            <a:custGeom>
              <a:avLst/>
              <a:pathLst>
                <a:path w="5374588" h="215827">
                  <a:moveTo>
                    <a:pt x="0" y="215827"/>
                  </a:moveTo>
                  <a:lnTo>
                    <a:pt x="1791529" y="215827"/>
                  </a:lnTo>
                  <a:lnTo>
                    <a:pt x="3583058" y="0"/>
                  </a:lnTo>
                  <a:lnTo>
                    <a:pt x="5374588" y="215827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52842" y="2916190"/>
              <a:ext cx="1791529" cy="0"/>
            </a:xfrm>
            <a:custGeom>
              <a:avLst/>
              <a:pathLst>
                <a:path w="1791529" h="0">
                  <a:moveTo>
                    <a:pt x="0" y="0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52842" y="2592450"/>
              <a:ext cx="5374588" cy="107913"/>
            </a:xfrm>
            <a:custGeom>
              <a:avLst/>
              <a:pathLst>
                <a:path w="5374588" h="107913">
                  <a:moveTo>
                    <a:pt x="0" y="0"/>
                  </a:moveTo>
                  <a:lnTo>
                    <a:pt x="1791529" y="0"/>
                  </a:lnTo>
                  <a:lnTo>
                    <a:pt x="3583058" y="107913"/>
                  </a:lnTo>
                  <a:lnTo>
                    <a:pt x="5374588" y="107913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52842" y="2484536"/>
              <a:ext cx="5374588" cy="215827"/>
            </a:xfrm>
            <a:custGeom>
              <a:avLst/>
              <a:pathLst>
                <a:path w="5374588" h="215827">
                  <a:moveTo>
                    <a:pt x="0" y="0"/>
                  </a:moveTo>
                  <a:lnTo>
                    <a:pt x="1791529" y="0"/>
                  </a:lnTo>
                  <a:lnTo>
                    <a:pt x="3583058" y="215827"/>
                  </a:lnTo>
                  <a:lnTo>
                    <a:pt x="5374588" y="107913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52842" y="2484536"/>
              <a:ext cx="3583058" cy="323740"/>
            </a:xfrm>
            <a:custGeom>
              <a:avLst/>
              <a:pathLst>
                <a:path w="3583058" h="323740">
                  <a:moveTo>
                    <a:pt x="0" y="0"/>
                  </a:moveTo>
                  <a:lnTo>
                    <a:pt x="1791529" y="215827"/>
                  </a:lnTo>
                  <a:lnTo>
                    <a:pt x="3583058" y="32374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52842" y="2700363"/>
              <a:ext cx="1791529" cy="215827"/>
            </a:xfrm>
            <a:custGeom>
              <a:avLst/>
              <a:pathLst>
                <a:path w="1791529" h="215827">
                  <a:moveTo>
                    <a:pt x="0" y="215827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90644" y="274957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27659" y="2857488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483164" y="274957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7459286" y="2857488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701065" y="2857488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619120" y="2857488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039261" y="2857488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814647" y="26416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447718" y="253374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7353984" y="264166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46803" y="2857488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871698" y="26416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556208" y="26416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737491" y="274957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385299" y="2749574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813430" y="2857488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799149" y="2857488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523250" y="26416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7526786" y="2857488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80649" y="2857488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900783" y="2857488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07242" y="253374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649" y="253374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43224" y="26416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7249533" y="264166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132219" y="242583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848435" y="242583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735995" y="26416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7086437" y="2533747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45355" y="242583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3792" y="26416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571707" y="2749574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695686" y="2857488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80069" y="264166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877924" y="1669789"/>
              <a:ext cx="7524423" cy="13057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877924" y="3045132"/>
              <a:ext cx="7524423" cy="13057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877924" y="4183620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877924" y="3967793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877924" y="3751966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877924" y="3536138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877924" y="3320311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877924" y="3104484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77924" y="4291533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877924" y="4075706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877924" y="3859879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877924" y="3644052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77924" y="3428225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877924" y="3212398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952842" y="3045132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744371" y="3045132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535901" y="3045132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327430" y="3045132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952842" y="3212398"/>
              <a:ext cx="0" cy="566546"/>
            </a:xfrm>
            <a:custGeom>
              <a:avLst/>
              <a:pathLst>
                <a:path w="0" h="566546">
                  <a:moveTo>
                    <a:pt x="0" y="5665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952842" y="4264555"/>
              <a:ext cx="0" cy="26978"/>
            </a:xfrm>
            <a:custGeom>
              <a:avLst/>
              <a:pathLst>
                <a:path w="0" h="26978">
                  <a:moveTo>
                    <a:pt x="0" y="0"/>
                  </a:moveTo>
                  <a:lnTo>
                    <a:pt x="0" y="269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1281018" y="3778944"/>
              <a:ext cx="1343647" cy="485611"/>
            </a:xfrm>
            <a:custGeom>
              <a:avLst/>
              <a:pathLst>
                <a:path w="1343647" h="485611">
                  <a:moveTo>
                    <a:pt x="0" y="0"/>
                  </a:moveTo>
                  <a:lnTo>
                    <a:pt x="0" y="485611"/>
                  </a:lnTo>
                  <a:lnTo>
                    <a:pt x="1343647" y="485611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281018" y="4129663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744371" y="3212398"/>
              <a:ext cx="0" cy="566546"/>
            </a:xfrm>
            <a:custGeom>
              <a:avLst/>
              <a:pathLst>
                <a:path w="0" h="566546">
                  <a:moveTo>
                    <a:pt x="0" y="5665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744371" y="42915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072548" y="3778944"/>
              <a:ext cx="1343647" cy="512589"/>
            </a:xfrm>
            <a:custGeom>
              <a:avLst/>
              <a:pathLst>
                <a:path w="1343647" h="512589">
                  <a:moveTo>
                    <a:pt x="0" y="0"/>
                  </a:moveTo>
                  <a:lnTo>
                    <a:pt x="0" y="512589"/>
                  </a:lnTo>
                  <a:lnTo>
                    <a:pt x="1343647" y="512589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2548" y="4183620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535901" y="3536138"/>
              <a:ext cx="0" cy="323740"/>
            </a:xfrm>
            <a:custGeom>
              <a:avLst/>
              <a:pathLst>
                <a:path w="0" h="323740">
                  <a:moveTo>
                    <a:pt x="0" y="3237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535901" y="42915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4864077" y="3859879"/>
              <a:ext cx="1343647" cy="431654"/>
            </a:xfrm>
            <a:custGeom>
              <a:avLst/>
              <a:pathLst>
                <a:path w="1343647" h="431654">
                  <a:moveTo>
                    <a:pt x="0" y="0"/>
                  </a:moveTo>
                  <a:lnTo>
                    <a:pt x="0" y="431654"/>
                  </a:lnTo>
                  <a:lnTo>
                    <a:pt x="1343647" y="431654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864077" y="4183620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327430" y="3859879"/>
              <a:ext cx="0" cy="107913"/>
            </a:xfrm>
            <a:custGeom>
              <a:avLst/>
              <a:pathLst>
                <a:path w="0" h="107913">
                  <a:moveTo>
                    <a:pt x="0" y="1079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7327430" y="4129663"/>
              <a:ext cx="0" cy="53956"/>
            </a:xfrm>
            <a:custGeom>
              <a:avLst/>
              <a:pathLst>
                <a:path w="0" h="53956">
                  <a:moveTo>
                    <a:pt x="0" y="0"/>
                  </a:moveTo>
                  <a:lnTo>
                    <a:pt x="0" y="539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6655607" y="3967793"/>
              <a:ext cx="1343647" cy="161870"/>
            </a:xfrm>
            <a:custGeom>
              <a:avLst/>
              <a:pathLst>
                <a:path w="1343647" h="161870">
                  <a:moveTo>
                    <a:pt x="0" y="0"/>
                  </a:moveTo>
                  <a:lnTo>
                    <a:pt x="0" y="161870"/>
                  </a:lnTo>
                  <a:lnTo>
                    <a:pt x="1343647" y="161870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6655607" y="4075706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52842" y="3212398"/>
              <a:ext cx="3583058" cy="863308"/>
            </a:xfrm>
            <a:custGeom>
              <a:avLst/>
              <a:pathLst>
                <a:path w="3583058" h="863308">
                  <a:moveTo>
                    <a:pt x="0" y="539567"/>
                  </a:moveTo>
                  <a:lnTo>
                    <a:pt x="1791529" y="0"/>
                  </a:lnTo>
                  <a:lnTo>
                    <a:pt x="3583058" y="863308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952842" y="3536138"/>
              <a:ext cx="3583058" cy="755394"/>
            </a:xfrm>
            <a:custGeom>
              <a:avLst/>
              <a:pathLst>
                <a:path w="3583058" h="755394">
                  <a:moveTo>
                    <a:pt x="0" y="647481"/>
                  </a:moveTo>
                  <a:lnTo>
                    <a:pt x="1791529" y="755394"/>
                  </a:lnTo>
                  <a:lnTo>
                    <a:pt x="358305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952842" y="3751966"/>
              <a:ext cx="1791529" cy="215827"/>
            </a:xfrm>
            <a:custGeom>
              <a:avLst/>
              <a:pathLst>
                <a:path w="1791529" h="215827">
                  <a:moveTo>
                    <a:pt x="0" y="215827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952842" y="3212398"/>
              <a:ext cx="5374588" cy="971222"/>
            </a:xfrm>
            <a:custGeom>
              <a:avLst/>
              <a:pathLst>
                <a:path w="5374588" h="971222">
                  <a:moveTo>
                    <a:pt x="0" y="0"/>
                  </a:moveTo>
                  <a:lnTo>
                    <a:pt x="1791529" y="431654"/>
                  </a:lnTo>
                  <a:lnTo>
                    <a:pt x="3583058" y="971222"/>
                  </a:lnTo>
                  <a:lnTo>
                    <a:pt x="5374588" y="863308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952842" y="4183620"/>
              <a:ext cx="5374588" cy="107913"/>
            </a:xfrm>
            <a:custGeom>
              <a:avLst/>
              <a:pathLst>
                <a:path w="5374588" h="107913">
                  <a:moveTo>
                    <a:pt x="0" y="0"/>
                  </a:moveTo>
                  <a:lnTo>
                    <a:pt x="1791529" y="107913"/>
                  </a:lnTo>
                  <a:lnTo>
                    <a:pt x="3583058" y="0"/>
                  </a:lnTo>
                  <a:lnTo>
                    <a:pt x="537458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952842" y="4183620"/>
              <a:ext cx="3583058" cy="107913"/>
            </a:xfrm>
            <a:custGeom>
              <a:avLst/>
              <a:pathLst>
                <a:path w="3583058" h="107913">
                  <a:moveTo>
                    <a:pt x="0" y="0"/>
                  </a:moveTo>
                  <a:lnTo>
                    <a:pt x="1791529" y="107913"/>
                  </a:lnTo>
                  <a:lnTo>
                    <a:pt x="3583058" y="107913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952842" y="4291533"/>
              <a:ext cx="3583058" cy="0"/>
            </a:xfrm>
            <a:custGeom>
              <a:avLst/>
              <a:pathLst>
                <a:path w="3583058" h="0">
                  <a:moveTo>
                    <a:pt x="0" y="0"/>
                  </a:moveTo>
                  <a:lnTo>
                    <a:pt x="1791529" y="0"/>
                  </a:lnTo>
                  <a:lnTo>
                    <a:pt x="358305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952842" y="4291533"/>
              <a:ext cx="3583058" cy="0"/>
            </a:xfrm>
            <a:custGeom>
              <a:avLst/>
              <a:pathLst>
                <a:path w="3583058" h="0">
                  <a:moveTo>
                    <a:pt x="0" y="0"/>
                  </a:moveTo>
                  <a:lnTo>
                    <a:pt x="1791529" y="0"/>
                  </a:lnTo>
                  <a:lnTo>
                    <a:pt x="358305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952842" y="3859879"/>
              <a:ext cx="1791529" cy="215827"/>
            </a:xfrm>
            <a:custGeom>
              <a:avLst/>
              <a:pathLst>
                <a:path w="1791529" h="215827">
                  <a:moveTo>
                    <a:pt x="0" y="215827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952842" y="3536138"/>
              <a:ext cx="3583058" cy="323740"/>
            </a:xfrm>
            <a:custGeom>
              <a:avLst/>
              <a:pathLst>
                <a:path w="3583058" h="323740">
                  <a:moveTo>
                    <a:pt x="0" y="0"/>
                  </a:moveTo>
                  <a:lnTo>
                    <a:pt x="1791529" y="323740"/>
                  </a:lnTo>
                  <a:lnTo>
                    <a:pt x="358305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952842" y="3212398"/>
              <a:ext cx="3583058" cy="755394"/>
            </a:xfrm>
            <a:custGeom>
              <a:avLst/>
              <a:pathLst>
                <a:path w="3583058" h="755394">
                  <a:moveTo>
                    <a:pt x="0" y="0"/>
                  </a:moveTo>
                  <a:lnTo>
                    <a:pt x="1791529" y="323740"/>
                  </a:lnTo>
                  <a:lnTo>
                    <a:pt x="3583058" y="755394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952842" y="3859879"/>
              <a:ext cx="3583058" cy="431654"/>
            </a:xfrm>
            <a:custGeom>
              <a:avLst/>
              <a:pathLst>
                <a:path w="3583058" h="431654">
                  <a:moveTo>
                    <a:pt x="0" y="0"/>
                  </a:moveTo>
                  <a:lnTo>
                    <a:pt x="1791529" y="215827"/>
                  </a:lnTo>
                  <a:lnTo>
                    <a:pt x="3583058" y="431654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952842" y="4291533"/>
              <a:ext cx="1791529" cy="0"/>
            </a:xfrm>
            <a:custGeom>
              <a:avLst/>
              <a:pathLst>
                <a:path w="1791529" h="0">
                  <a:moveTo>
                    <a:pt x="0" y="0"/>
                  </a:moveTo>
                  <a:lnTo>
                    <a:pt x="1791529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952842" y="3751966"/>
              <a:ext cx="5374588" cy="539567"/>
            </a:xfrm>
            <a:custGeom>
              <a:avLst/>
              <a:pathLst>
                <a:path w="5374588" h="539567">
                  <a:moveTo>
                    <a:pt x="0" y="539567"/>
                  </a:moveTo>
                  <a:lnTo>
                    <a:pt x="1791529" y="539567"/>
                  </a:lnTo>
                  <a:lnTo>
                    <a:pt x="3583058" y="0"/>
                  </a:lnTo>
                  <a:lnTo>
                    <a:pt x="5374588" y="107913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914558" y="369326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76846" y="315369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675513" y="4017004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007433" y="412491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48377" y="423283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458320" y="3477436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1821165" y="390909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456987" y="3693263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1983650" y="315369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499261" y="358535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488956" y="412491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7503699" y="4017004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1838213" y="412491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909021" y="423283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482796" y="412491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7348399" y="4124917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160600" y="412491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502609" y="423283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489038" y="423283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1655342" y="423283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588975" y="423283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536321" y="423283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095668" y="423283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684889" y="423283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595546" y="423283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072654" y="401700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581704" y="3801177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113249" y="3477436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815470" y="380117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271186" y="3477436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862686" y="315369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577200" y="3477436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579663" y="3909090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05920" y="380117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502225" y="401700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44852" y="423283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1873552" y="423283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445879" y="423283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160834" y="423283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853041" y="423283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526119" y="369326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7307186" y="3801177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877924" y="3045132"/>
              <a:ext cx="7524423" cy="13057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877924" y="4420475"/>
              <a:ext cx="7524423" cy="13057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877924" y="5558963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877924" y="5343136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877924" y="5127309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877924" y="4911482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877924" y="4695655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877924" y="4479827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877924" y="5666877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877924" y="5451049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877924" y="5235222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877924" y="5019395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877924" y="4803568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877924" y="4587741"/>
              <a:ext cx="7524423" cy="0"/>
            </a:xfrm>
            <a:custGeom>
              <a:avLst/>
              <a:pathLst>
                <a:path w="7524423" h="0">
                  <a:moveTo>
                    <a:pt x="0" y="0"/>
                  </a:moveTo>
                  <a:lnTo>
                    <a:pt x="7524423" y="0"/>
                  </a:lnTo>
                  <a:lnTo>
                    <a:pt x="75244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952842" y="4420475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3744371" y="4420475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535901" y="4420475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327430" y="4420475"/>
              <a:ext cx="0" cy="1305754"/>
            </a:xfrm>
            <a:custGeom>
              <a:avLst/>
              <a:pathLst>
                <a:path w="0" h="1305754">
                  <a:moveTo>
                    <a:pt x="0" y="13057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1928016" y="49945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1928016" y="49945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1928016" y="56420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952842" y="5343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952842" y="5451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281018" y="5343136"/>
              <a:ext cx="1343647" cy="107913"/>
            </a:xfrm>
            <a:custGeom>
              <a:avLst/>
              <a:pathLst>
                <a:path w="1343647" h="107913">
                  <a:moveTo>
                    <a:pt x="0" y="0"/>
                  </a:moveTo>
                  <a:lnTo>
                    <a:pt x="0" y="107913"/>
                  </a:lnTo>
                  <a:lnTo>
                    <a:pt x="1343647" y="107913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281018" y="5343136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719545" y="56420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44371" y="52352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744371" y="5343136"/>
              <a:ext cx="0" cy="107913"/>
            </a:xfrm>
            <a:custGeom>
              <a:avLst/>
              <a:pathLst>
                <a:path w="0" h="107913">
                  <a:moveTo>
                    <a:pt x="0" y="0"/>
                  </a:moveTo>
                  <a:lnTo>
                    <a:pt x="0" y="1079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3072548" y="5235222"/>
              <a:ext cx="1343647" cy="107913"/>
            </a:xfrm>
            <a:custGeom>
              <a:avLst/>
              <a:pathLst>
                <a:path w="1343647" h="107913">
                  <a:moveTo>
                    <a:pt x="0" y="0"/>
                  </a:moveTo>
                  <a:lnTo>
                    <a:pt x="0" y="107913"/>
                  </a:lnTo>
                  <a:lnTo>
                    <a:pt x="1343647" y="107913"/>
                  </a:ln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3072548" y="5343136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511075" y="54262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511075" y="56420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535901" y="5558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535901" y="5558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4864077" y="5558963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864077" y="5558963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7302604" y="56420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327430" y="5558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327430" y="5558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6655607" y="5558963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6655607" y="5558963"/>
              <a:ext cx="1343647" cy="0"/>
            </a:xfrm>
            <a:custGeom>
              <a:avLst/>
              <a:pathLst>
                <a:path w="1343647" h="0">
                  <a:moveTo>
                    <a:pt x="0" y="0"/>
                  </a:moveTo>
                  <a:lnTo>
                    <a:pt x="13436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952842" y="5343136"/>
              <a:ext cx="5374588" cy="215827"/>
            </a:xfrm>
            <a:custGeom>
              <a:avLst/>
              <a:pathLst>
                <a:path w="5374588" h="215827">
                  <a:moveTo>
                    <a:pt x="0" y="0"/>
                  </a:moveTo>
                  <a:lnTo>
                    <a:pt x="1791529" y="107913"/>
                  </a:lnTo>
                  <a:lnTo>
                    <a:pt x="3583058" y="215827"/>
                  </a:lnTo>
                  <a:lnTo>
                    <a:pt x="5374588" y="215827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952842" y="5235222"/>
              <a:ext cx="5374588" cy="323740"/>
            </a:xfrm>
            <a:custGeom>
              <a:avLst/>
              <a:pathLst>
                <a:path w="5374588" h="323740">
                  <a:moveTo>
                    <a:pt x="0" y="107913"/>
                  </a:moveTo>
                  <a:lnTo>
                    <a:pt x="1791529" y="0"/>
                  </a:lnTo>
                  <a:lnTo>
                    <a:pt x="3583058" y="323740"/>
                  </a:lnTo>
                  <a:lnTo>
                    <a:pt x="5374588" y="32374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952842" y="5235222"/>
              <a:ext cx="5374588" cy="323740"/>
            </a:xfrm>
            <a:custGeom>
              <a:avLst/>
              <a:pathLst>
                <a:path w="5374588" h="323740">
                  <a:moveTo>
                    <a:pt x="0" y="107913"/>
                  </a:moveTo>
                  <a:lnTo>
                    <a:pt x="1791529" y="0"/>
                  </a:lnTo>
                  <a:lnTo>
                    <a:pt x="3583058" y="323740"/>
                  </a:lnTo>
                  <a:lnTo>
                    <a:pt x="5374588" y="32374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952842" y="5343136"/>
              <a:ext cx="5374588" cy="215827"/>
            </a:xfrm>
            <a:custGeom>
              <a:avLst/>
              <a:pathLst>
                <a:path w="5374588" h="215827">
                  <a:moveTo>
                    <a:pt x="0" y="107913"/>
                  </a:moveTo>
                  <a:lnTo>
                    <a:pt x="1791529" y="0"/>
                  </a:lnTo>
                  <a:lnTo>
                    <a:pt x="3583058" y="215827"/>
                  </a:lnTo>
                  <a:lnTo>
                    <a:pt x="5374588" y="215827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952842" y="5019395"/>
              <a:ext cx="5374588" cy="647481"/>
            </a:xfrm>
            <a:custGeom>
              <a:avLst/>
              <a:pathLst>
                <a:path w="5374588" h="647481">
                  <a:moveTo>
                    <a:pt x="0" y="0"/>
                  </a:moveTo>
                  <a:lnTo>
                    <a:pt x="1791529" y="323740"/>
                  </a:lnTo>
                  <a:lnTo>
                    <a:pt x="3583058" y="431654"/>
                  </a:lnTo>
                  <a:lnTo>
                    <a:pt x="5374588" y="647481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952842" y="5343136"/>
              <a:ext cx="5374588" cy="215827"/>
            </a:xfrm>
            <a:custGeom>
              <a:avLst/>
              <a:pathLst>
                <a:path w="5374588" h="215827">
                  <a:moveTo>
                    <a:pt x="0" y="107913"/>
                  </a:moveTo>
                  <a:lnTo>
                    <a:pt x="1791529" y="0"/>
                  </a:lnTo>
                  <a:lnTo>
                    <a:pt x="3583058" y="215827"/>
                  </a:lnTo>
                  <a:lnTo>
                    <a:pt x="5374588" y="215827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952842" y="5019395"/>
              <a:ext cx="3583058" cy="539567"/>
            </a:xfrm>
            <a:custGeom>
              <a:avLst/>
              <a:pathLst>
                <a:path w="3583058" h="539567">
                  <a:moveTo>
                    <a:pt x="0" y="0"/>
                  </a:moveTo>
                  <a:lnTo>
                    <a:pt x="1791529" y="323740"/>
                  </a:lnTo>
                  <a:lnTo>
                    <a:pt x="3583058" y="539567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952842" y="5235222"/>
              <a:ext cx="5374588" cy="323740"/>
            </a:xfrm>
            <a:custGeom>
              <a:avLst/>
              <a:pathLst>
                <a:path w="5374588" h="323740">
                  <a:moveTo>
                    <a:pt x="0" y="107913"/>
                  </a:moveTo>
                  <a:lnTo>
                    <a:pt x="1791529" y="0"/>
                  </a:lnTo>
                  <a:lnTo>
                    <a:pt x="3583058" y="323740"/>
                  </a:lnTo>
                  <a:lnTo>
                    <a:pt x="5374588" y="32374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52842" y="5666877"/>
              <a:ext cx="3583058" cy="0"/>
            </a:xfrm>
            <a:custGeom>
              <a:avLst/>
              <a:pathLst>
                <a:path w="3583058" h="0">
                  <a:moveTo>
                    <a:pt x="0" y="0"/>
                  </a:moveTo>
                  <a:lnTo>
                    <a:pt x="1791529" y="0"/>
                  </a:lnTo>
                  <a:lnTo>
                    <a:pt x="358305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894637" y="528443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706049" y="539234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386566" y="55002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7379136" y="550026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0789" y="528443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3483974" y="517652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374601" y="55002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7486246" y="550026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2062582" y="528443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841688" y="517652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315784" y="55002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7046944" y="550026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718420" y="539234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81250" y="528443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61705" y="55002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7092107" y="550026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907835" y="496069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681472" y="528443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675266" y="539234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7433977" y="5608174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41045" y="5392347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734231" y="528443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685633" y="55002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7318949" y="550026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86265" y="496069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3897431" y="528443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639512" y="550026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888785" y="528443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3752069" y="517652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614288" y="550026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7373187" y="550026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004630" y="560817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3896157" y="560817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271475" y="5608174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877924" y="4420475"/>
              <a:ext cx="7524423" cy="13057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8402348" y="1669789"/>
              <a:ext cx="214862" cy="130575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8"/>
            <p:cNvSpPr/>
            <p:nvPr/>
          </p:nvSpPr>
          <p:spPr>
            <a:xfrm rot="5400000">
              <a:off x="8311634" y="2282011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60" name="rc259"/>
            <p:cNvSpPr/>
            <p:nvPr/>
          </p:nvSpPr>
          <p:spPr>
            <a:xfrm>
              <a:off x="8402348" y="3045132"/>
              <a:ext cx="214862" cy="130575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60"/>
            <p:cNvSpPr/>
            <p:nvPr/>
          </p:nvSpPr>
          <p:spPr>
            <a:xfrm rot="5400000">
              <a:off x="8356273" y="3646904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62" name="rc261"/>
            <p:cNvSpPr/>
            <p:nvPr/>
          </p:nvSpPr>
          <p:spPr>
            <a:xfrm>
              <a:off x="8402348" y="4420475"/>
              <a:ext cx="214862" cy="130575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 rot="5400000">
              <a:off x="8335891" y="5020910"/>
              <a:ext cx="3726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Solitary</a:t>
              </a:r>
            </a:p>
          </p:txBody>
        </p:sp>
        <p:sp>
          <p:nvSpPr>
            <p:cNvPr id="264" name="pl263"/>
            <p:cNvSpPr/>
            <p:nvPr/>
          </p:nvSpPr>
          <p:spPr>
            <a:xfrm>
              <a:off x="195284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4437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53590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32743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7"/>
            <p:cNvSpPr/>
            <p:nvPr/>
          </p:nvSpPr>
          <p:spPr>
            <a:xfrm>
              <a:off x="1797589" y="5765285"/>
              <a:ext cx="31050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Six_M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3489746" y="5766649"/>
              <a:ext cx="50925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Twelve_M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5237674" y="5765339"/>
              <a:ext cx="59645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Eighteen_M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6954797" y="5765339"/>
              <a:ext cx="74526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TwentyFour_M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753139" y="28744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753139" y="266003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753139" y="244453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753139" y="22270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753139" y="20111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690983" y="17953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8" name="pl277"/>
            <p:cNvSpPr/>
            <p:nvPr/>
          </p:nvSpPr>
          <p:spPr>
            <a:xfrm>
              <a:off x="843130" y="2916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843130" y="2700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843130" y="2484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843130" y="2268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843130" y="205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843130" y="1837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83"/>
            <p:cNvSpPr/>
            <p:nvPr/>
          </p:nvSpPr>
          <p:spPr>
            <a:xfrm>
              <a:off x="753139" y="424984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5" name="tx284"/>
            <p:cNvSpPr/>
            <p:nvPr/>
          </p:nvSpPr>
          <p:spPr>
            <a:xfrm>
              <a:off x="753139" y="403537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6" name="tx285"/>
            <p:cNvSpPr/>
            <p:nvPr/>
          </p:nvSpPr>
          <p:spPr>
            <a:xfrm>
              <a:off x="753139" y="381987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753139" y="360236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753139" y="338653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690983" y="31707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0" name="pl289"/>
            <p:cNvSpPr/>
            <p:nvPr/>
          </p:nvSpPr>
          <p:spPr>
            <a:xfrm>
              <a:off x="843130" y="4291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843130" y="4075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843130" y="3859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843130" y="36440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843130" y="34282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843130" y="3212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5"/>
            <p:cNvSpPr/>
            <p:nvPr/>
          </p:nvSpPr>
          <p:spPr>
            <a:xfrm>
              <a:off x="753139" y="562518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753139" y="54107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753139" y="519522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753139" y="49777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753139" y="47618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690983" y="45460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2" name="pl301"/>
            <p:cNvSpPr/>
            <p:nvPr/>
          </p:nvSpPr>
          <p:spPr>
            <a:xfrm>
              <a:off x="843130" y="5666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843130" y="5451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843130" y="5235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843130" y="5019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843130" y="4803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843130" y="4587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tx307"/>
            <p:cNvSpPr/>
            <p:nvPr/>
          </p:nvSpPr>
          <p:spPr>
            <a:xfrm>
              <a:off x="4313942" y="5925536"/>
              <a:ext cx="6523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EndPeriod</a:t>
              </a:r>
            </a:p>
          </p:txBody>
        </p:sp>
        <p:sp>
          <p:nvSpPr>
            <p:cNvPr id="309" name="tx308"/>
            <p:cNvSpPr/>
            <p:nvPr/>
          </p:nvSpPr>
          <p:spPr>
            <a:xfrm rot="-5400000">
              <a:off x="229483" y="3646303"/>
              <a:ext cx="69120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ScanCount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2020-10-24T00:00:26Z</dcterms:modified>
  <cp:category/>
</cp:coreProperties>
</file>