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877924" y="1669789"/>
              <a:ext cx="7524423" cy="199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7924" y="3391383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7924" y="302894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7924" y="2666501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77924" y="2304060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877924" y="194161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77924" y="3572604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877924" y="3210163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7924" y="284772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77924" y="2485281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877924" y="2122840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877924" y="176039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52842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44371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535901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27430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928016" y="28228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928016" y="28228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2842" y="3572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52842" y="3572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281018" y="3572604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281018" y="3572604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744371" y="2666501"/>
              <a:ext cx="0" cy="453051"/>
            </a:xfrm>
            <a:custGeom>
              <a:avLst/>
              <a:pathLst>
                <a:path w="0" h="453051">
                  <a:moveTo>
                    <a:pt x="0" y="4530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744371" y="35726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072548" y="3119553"/>
              <a:ext cx="1343647" cy="453051"/>
            </a:xfrm>
            <a:custGeom>
              <a:avLst/>
              <a:pathLst>
                <a:path w="1343647" h="453051">
                  <a:moveTo>
                    <a:pt x="0" y="0"/>
                  </a:moveTo>
                  <a:lnTo>
                    <a:pt x="0" y="453051"/>
                  </a:lnTo>
                  <a:lnTo>
                    <a:pt x="1343647" y="453051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72548" y="339138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511075" y="33665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535901" y="32101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535901" y="32554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4864077" y="3210163"/>
              <a:ext cx="1343647" cy="45305"/>
            </a:xfrm>
            <a:custGeom>
              <a:avLst/>
              <a:pathLst>
                <a:path w="1343647" h="45305">
                  <a:moveTo>
                    <a:pt x="0" y="0"/>
                  </a:moveTo>
                  <a:lnTo>
                    <a:pt x="0" y="45305"/>
                  </a:lnTo>
                  <a:lnTo>
                    <a:pt x="1343647" y="45305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64077" y="32101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327430" y="32101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327430" y="3391383"/>
              <a:ext cx="0" cy="181220"/>
            </a:xfrm>
            <a:custGeom>
              <a:avLst/>
              <a:pathLst>
                <a:path w="0" h="181220">
                  <a:moveTo>
                    <a:pt x="0" y="0"/>
                  </a:moveTo>
                  <a:lnTo>
                    <a:pt x="0" y="1812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6655607" y="3210163"/>
              <a:ext cx="1343647" cy="181220"/>
            </a:xfrm>
            <a:custGeom>
              <a:avLst/>
              <a:pathLst>
                <a:path w="1343647" h="181220">
                  <a:moveTo>
                    <a:pt x="0" y="0"/>
                  </a:moveTo>
                  <a:lnTo>
                    <a:pt x="0" y="181220"/>
                  </a:lnTo>
                  <a:lnTo>
                    <a:pt x="1343647" y="181220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655607" y="32101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952842" y="2847722"/>
              <a:ext cx="5374588" cy="362441"/>
            </a:xfrm>
            <a:custGeom>
              <a:avLst/>
              <a:pathLst>
                <a:path w="5374588" h="362441">
                  <a:moveTo>
                    <a:pt x="0" y="0"/>
                  </a:moveTo>
                  <a:lnTo>
                    <a:pt x="1791529" y="0"/>
                  </a:lnTo>
                  <a:lnTo>
                    <a:pt x="3583058" y="362441"/>
                  </a:lnTo>
                  <a:lnTo>
                    <a:pt x="5374588" y="36244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952842" y="2847722"/>
              <a:ext cx="3583058" cy="543661"/>
            </a:xfrm>
            <a:custGeom>
              <a:avLst/>
              <a:pathLst>
                <a:path w="3583058" h="543661">
                  <a:moveTo>
                    <a:pt x="0" y="0"/>
                  </a:moveTo>
                  <a:lnTo>
                    <a:pt x="1791529" y="362441"/>
                  </a:lnTo>
                  <a:lnTo>
                    <a:pt x="3583058" y="54366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952842" y="3572604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52842" y="3210163"/>
              <a:ext cx="5374588" cy="362441"/>
            </a:xfrm>
            <a:custGeom>
              <a:avLst/>
              <a:pathLst>
                <a:path w="5374588" h="362441">
                  <a:moveTo>
                    <a:pt x="0" y="362441"/>
                  </a:moveTo>
                  <a:lnTo>
                    <a:pt x="1791529" y="0"/>
                  </a:lnTo>
                  <a:lnTo>
                    <a:pt x="3583058" y="0"/>
                  </a:lnTo>
                  <a:lnTo>
                    <a:pt x="537458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2842" y="3572604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2842" y="3210163"/>
              <a:ext cx="5374588" cy="362441"/>
            </a:xfrm>
            <a:custGeom>
              <a:avLst/>
              <a:pathLst>
                <a:path w="5374588" h="362441">
                  <a:moveTo>
                    <a:pt x="0" y="362441"/>
                  </a:moveTo>
                  <a:lnTo>
                    <a:pt x="1791529" y="362441"/>
                  </a:lnTo>
                  <a:lnTo>
                    <a:pt x="3583058" y="0"/>
                  </a:lnTo>
                  <a:lnTo>
                    <a:pt x="5374588" y="36244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52842" y="3572604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2842" y="2666501"/>
              <a:ext cx="1791529" cy="906102"/>
            </a:xfrm>
            <a:custGeom>
              <a:avLst/>
              <a:pathLst>
                <a:path w="1791529" h="906102">
                  <a:moveTo>
                    <a:pt x="0" y="906102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35417" y="278901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22159" y="278901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270733" y="315146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7296678" y="315146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85277" y="278901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04814" y="315146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03867" y="333268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24157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68565" y="3513902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29922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66122" y="315146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718159" y="315146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7462753" y="315146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77509" y="3513902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26981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02585" y="3513902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4547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939488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16108" y="315146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7165762" y="3513902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85371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30357" y="3513902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45179" y="3513902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50082" y="2607799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3042" y="3513902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77924" y="1669789"/>
              <a:ext cx="7524423" cy="19934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77924" y="3732803"/>
              <a:ext cx="7524423" cy="199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77924" y="5454398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77924" y="5091957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77924" y="4729516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77924" y="436707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877924" y="4004634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877924" y="563561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77924" y="5273178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77924" y="4910737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877924" y="4548296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77924" y="418585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877924" y="3823414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952842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744371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35901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327430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52842" y="3823414"/>
              <a:ext cx="0" cy="815492"/>
            </a:xfrm>
            <a:custGeom>
              <a:avLst/>
              <a:pathLst>
                <a:path w="0" h="815492">
                  <a:moveTo>
                    <a:pt x="0" y="8154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952842" y="5454398"/>
              <a:ext cx="0" cy="181220"/>
            </a:xfrm>
            <a:custGeom>
              <a:avLst/>
              <a:pathLst>
                <a:path w="0" h="181220">
                  <a:moveTo>
                    <a:pt x="0" y="0"/>
                  </a:moveTo>
                  <a:lnTo>
                    <a:pt x="0" y="1812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281018" y="4638906"/>
              <a:ext cx="1343647" cy="815492"/>
            </a:xfrm>
            <a:custGeom>
              <a:avLst/>
              <a:pathLst>
                <a:path w="1343647" h="815492">
                  <a:moveTo>
                    <a:pt x="0" y="0"/>
                  </a:moveTo>
                  <a:lnTo>
                    <a:pt x="0" y="815492"/>
                  </a:lnTo>
                  <a:lnTo>
                    <a:pt x="1343647" y="815492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281018" y="5273178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44371" y="49107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44371" y="5273178"/>
              <a:ext cx="0" cy="362441"/>
            </a:xfrm>
            <a:custGeom>
              <a:avLst/>
              <a:pathLst>
                <a:path w="0" h="362441">
                  <a:moveTo>
                    <a:pt x="0" y="0"/>
                  </a:moveTo>
                  <a:lnTo>
                    <a:pt x="0" y="3624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072548" y="4910737"/>
              <a:ext cx="1343647" cy="362441"/>
            </a:xfrm>
            <a:custGeom>
              <a:avLst/>
              <a:pathLst>
                <a:path w="1343647" h="362441">
                  <a:moveTo>
                    <a:pt x="0" y="0"/>
                  </a:moveTo>
                  <a:lnTo>
                    <a:pt x="0" y="362441"/>
                  </a:lnTo>
                  <a:lnTo>
                    <a:pt x="1343647" y="362441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072548" y="5273178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535901" y="49107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535901" y="5091957"/>
              <a:ext cx="0" cy="181220"/>
            </a:xfrm>
            <a:custGeom>
              <a:avLst/>
              <a:pathLst>
                <a:path w="0" h="181220">
                  <a:moveTo>
                    <a:pt x="0" y="0"/>
                  </a:moveTo>
                  <a:lnTo>
                    <a:pt x="0" y="1812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4864077" y="4910737"/>
              <a:ext cx="1343647" cy="181220"/>
            </a:xfrm>
            <a:custGeom>
              <a:avLst/>
              <a:pathLst>
                <a:path w="1343647" h="181220">
                  <a:moveTo>
                    <a:pt x="0" y="0"/>
                  </a:moveTo>
                  <a:lnTo>
                    <a:pt x="0" y="181220"/>
                  </a:lnTo>
                  <a:lnTo>
                    <a:pt x="1343647" y="181220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864077" y="4910737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327430" y="5273178"/>
              <a:ext cx="0" cy="90610"/>
            </a:xfrm>
            <a:custGeom>
              <a:avLst/>
              <a:pathLst>
                <a:path w="0" h="90610">
                  <a:moveTo>
                    <a:pt x="0" y="90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327430" y="54543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6655607" y="5363788"/>
              <a:ext cx="1343647" cy="90610"/>
            </a:xfrm>
            <a:custGeom>
              <a:avLst/>
              <a:pathLst>
                <a:path w="1343647" h="90610">
                  <a:moveTo>
                    <a:pt x="0" y="0"/>
                  </a:moveTo>
                  <a:lnTo>
                    <a:pt x="0" y="90610"/>
                  </a:lnTo>
                  <a:lnTo>
                    <a:pt x="1343647" y="90610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655607" y="5454398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52842" y="5091957"/>
              <a:ext cx="5374588" cy="362441"/>
            </a:xfrm>
            <a:custGeom>
              <a:avLst/>
              <a:pathLst>
                <a:path w="5374588" h="362441">
                  <a:moveTo>
                    <a:pt x="0" y="362441"/>
                  </a:moveTo>
                  <a:lnTo>
                    <a:pt x="1791529" y="362441"/>
                  </a:lnTo>
                  <a:lnTo>
                    <a:pt x="3583058" y="0"/>
                  </a:lnTo>
                  <a:lnTo>
                    <a:pt x="5374588" y="36244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952842" y="5273178"/>
              <a:ext cx="3583058" cy="181220"/>
            </a:xfrm>
            <a:custGeom>
              <a:avLst/>
              <a:pathLst>
                <a:path w="3583058" h="181220">
                  <a:moveTo>
                    <a:pt x="0" y="181220"/>
                  </a:moveTo>
                  <a:lnTo>
                    <a:pt x="1791529" y="0"/>
                  </a:lnTo>
                  <a:lnTo>
                    <a:pt x="358305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52842" y="4367075"/>
              <a:ext cx="1791529" cy="906102"/>
            </a:xfrm>
            <a:custGeom>
              <a:avLst/>
              <a:pathLst>
                <a:path w="1791529" h="906102">
                  <a:moveTo>
                    <a:pt x="0" y="0"/>
                  </a:moveTo>
                  <a:lnTo>
                    <a:pt x="1791529" y="906102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52842" y="4910737"/>
              <a:ext cx="5374588" cy="362441"/>
            </a:xfrm>
            <a:custGeom>
              <a:avLst/>
              <a:pathLst>
                <a:path w="5374588" h="362441">
                  <a:moveTo>
                    <a:pt x="0" y="0"/>
                  </a:moveTo>
                  <a:lnTo>
                    <a:pt x="1791529" y="0"/>
                  </a:lnTo>
                  <a:lnTo>
                    <a:pt x="3583058" y="0"/>
                  </a:lnTo>
                  <a:lnTo>
                    <a:pt x="5374588" y="36244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52842" y="4548296"/>
              <a:ext cx="3583058" cy="724882"/>
            </a:xfrm>
            <a:custGeom>
              <a:avLst/>
              <a:pathLst>
                <a:path w="3583058" h="724882">
                  <a:moveTo>
                    <a:pt x="0" y="0"/>
                  </a:moveTo>
                  <a:lnTo>
                    <a:pt x="1791529" y="724882"/>
                  </a:lnTo>
                  <a:lnTo>
                    <a:pt x="3583058" y="36244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952842" y="4910737"/>
              <a:ext cx="1791529" cy="362441"/>
            </a:xfrm>
            <a:custGeom>
              <a:avLst/>
              <a:pathLst>
                <a:path w="1791529" h="362441">
                  <a:moveTo>
                    <a:pt x="0" y="362441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52842" y="3823414"/>
              <a:ext cx="5374588" cy="1630984"/>
            </a:xfrm>
            <a:custGeom>
              <a:avLst/>
              <a:pathLst>
                <a:path w="5374588" h="1630984">
                  <a:moveTo>
                    <a:pt x="0" y="0"/>
                  </a:moveTo>
                  <a:lnTo>
                    <a:pt x="1791529" y="1087323"/>
                  </a:lnTo>
                  <a:lnTo>
                    <a:pt x="3583058" y="1087323"/>
                  </a:lnTo>
                  <a:lnTo>
                    <a:pt x="5374588" y="1630984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952842" y="5635619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52842" y="5091957"/>
              <a:ext cx="1791529" cy="181220"/>
            </a:xfrm>
            <a:custGeom>
              <a:avLst/>
              <a:pathLst>
                <a:path w="1791529" h="181220">
                  <a:moveTo>
                    <a:pt x="0" y="18122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095358" y="539569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94514" y="539569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742923" y="503325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7000914" y="539569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31046" y="539569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938783" y="521447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230317" y="521447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939020" y="430837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39105" y="521447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126664" y="485203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744333" y="485203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36377" y="485203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7264470" y="521447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699022" y="448959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24295" y="521447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697141" y="485203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829498" y="521447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496034" y="485203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806733" y="376471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98925" y="485203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6253" y="485203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7206221" y="539569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737966" y="557691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786270" y="557691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065187" y="521447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535542" y="503325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1641654" y="557691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77924" y="3732803"/>
              <a:ext cx="7524423" cy="19934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8402348" y="1669789"/>
              <a:ext cx="214862" cy="199342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 rot="5400000">
              <a:off x="8311634" y="262584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8402348" y="3732803"/>
              <a:ext cx="214862" cy="199342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 rot="5400000">
              <a:off x="8356273" y="46784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19528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4437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53590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32743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1797589" y="5765285"/>
              <a:ext cx="31050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Six_M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489746" y="5766649"/>
              <a:ext cx="50925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Twelve_M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237674" y="5765339"/>
              <a:ext cx="5964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Eighteen_M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54797" y="5765339"/>
              <a:ext cx="74526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TwentyFour_M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753139" y="35309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753139" y="316983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753139" y="280772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753139" y="24435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53139" y="208114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690983" y="17187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" name="pl161"/>
            <p:cNvSpPr/>
            <p:nvPr/>
          </p:nvSpPr>
          <p:spPr>
            <a:xfrm>
              <a:off x="843130" y="3572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843130" y="3210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843130" y="284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843130" y="2485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843130" y="2122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843130" y="17603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753139" y="55939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753139" y="523285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753139" y="487073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53139" y="45066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753139" y="41441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690983" y="37817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4" name="pl173"/>
            <p:cNvSpPr/>
            <p:nvPr/>
          </p:nvSpPr>
          <p:spPr>
            <a:xfrm>
              <a:off x="843130" y="5635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843130" y="5273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843130" y="4910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843130" y="4548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843130" y="4185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843130" y="3823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4313942" y="5925536"/>
              <a:ext cx="6523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EndPeriod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5400000">
              <a:off x="229483" y="3646303"/>
              <a:ext cx="69120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ScanCount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2020-10-24T00:01:47Z</dcterms:modified>
  <cp:category/>
</cp:coreProperties>
</file>