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15769" y="1669789"/>
              <a:ext cx="7586579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15769" y="3313718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15769" y="2795945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15769" y="2278172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15769" y="176039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15769" y="3572604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15769" y="3054831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815769" y="2537058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15769" y="2019285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99566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05894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512223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318551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99566" y="2537058"/>
              <a:ext cx="0" cy="517772"/>
            </a:xfrm>
            <a:custGeom>
              <a:avLst/>
              <a:pathLst>
                <a:path w="0" h="517772">
                  <a:moveTo>
                    <a:pt x="0" y="5177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9566" y="3507882"/>
              <a:ext cx="0" cy="64721"/>
            </a:xfrm>
            <a:custGeom>
              <a:avLst/>
              <a:pathLst>
                <a:path w="0" h="64721">
                  <a:moveTo>
                    <a:pt x="0" y="0"/>
                  </a:moveTo>
                  <a:lnTo>
                    <a:pt x="0" y="647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222193" y="3054831"/>
              <a:ext cx="1354746" cy="453051"/>
            </a:xfrm>
            <a:custGeom>
              <a:avLst/>
              <a:pathLst>
                <a:path w="1354746" h="453051">
                  <a:moveTo>
                    <a:pt x="0" y="0"/>
                  </a:moveTo>
                  <a:lnTo>
                    <a:pt x="0" y="453051"/>
                  </a:lnTo>
                  <a:lnTo>
                    <a:pt x="1354746" y="453051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222193" y="3313718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681068" y="35477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81068" y="27711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05894" y="33137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05894" y="33137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028521" y="3313718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28521" y="3313718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512223" y="2795945"/>
              <a:ext cx="0" cy="194164"/>
            </a:xfrm>
            <a:custGeom>
              <a:avLst/>
              <a:pathLst>
                <a:path w="0" h="194164">
                  <a:moveTo>
                    <a:pt x="0" y="1941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512223" y="33137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4834849" y="2990109"/>
              <a:ext cx="1354746" cy="323608"/>
            </a:xfrm>
            <a:custGeom>
              <a:avLst/>
              <a:pathLst>
                <a:path w="1354746" h="323608">
                  <a:moveTo>
                    <a:pt x="0" y="0"/>
                  </a:moveTo>
                  <a:lnTo>
                    <a:pt x="0" y="323608"/>
                  </a:lnTo>
                  <a:lnTo>
                    <a:pt x="1354746" y="323608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834849" y="3184274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7318551" y="30548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318551" y="3184274"/>
              <a:ext cx="0" cy="129443"/>
            </a:xfrm>
            <a:custGeom>
              <a:avLst/>
              <a:pathLst>
                <a:path w="0" h="129443">
                  <a:moveTo>
                    <a:pt x="0" y="0"/>
                  </a:moveTo>
                  <a:lnTo>
                    <a:pt x="0" y="1294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6641178" y="3054831"/>
              <a:ext cx="1354746" cy="129443"/>
            </a:xfrm>
            <a:custGeom>
              <a:avLst/>
              <a:pathLst>
                <a:path w="1354746" h="129443">
                  <a:moveTo>
                    <a:pt x="0" y="0"/>
                  </a:moveTo>
                  <a:lnTo>
                    <a:pt x="0" y="129443"/>
                  </a:lnTo>
                  <a:lnTo>
                    <a:pt x="1354746" y="129443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641178" y="3054831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99566" y="2537058"/>
              <a:ext cx="5418985" cy="776659"/>
            </a:xfrm>
            <a:custGeom>
              <a:avLst/>
              <a:pathLst>
                <a:path w="5418985" h="776659">
                  <a:moveTo>
                    <a:pt x="0" y="0"/>
                  </a:moveTo>
                  <a:lnTo>
                    <a:pt x="1806328" y="776659"/>
                  </a:lnTo>
                  <a:lnTo>
                    <a:pt x="3612656" y="258886"/>
                  </a:lnTo>
                  <a:lnTo>
                    <a:pt x="5418985" y="517772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99566" y="3054831"/>
              <a:ext cx="3612656" cy="517772"/>
            </a:xfrm>
            <a:custGeom>
              <a:avLst/>
              <a:pathLst>
                <a:path w="3612656" h="517772">
                  <a:moveTo>
                    <a:pt x="0" y="517772"/>
                  </a:moveTo>
                  <a:lnTo>
                    <a:pt x="1806328" y="258886"/>
                  </a:lnTo>
                  <a:lnTo>
                    <a:pt x="361265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99566" y="2795945"/>
              <a:ext cx="1806328" cy="517772"/>
            </a:xfrm>
            <a:custGeom>
              <a:avLst/>
              <a:pathLst>
                <a:path w="1806328" h="517772">
                  <a:moveTo>
                    <a:pt x="0" y="0"/>
                  </a:moveTo>
                  <a:lnTo>
                    <a:pt x="1806328" y="517772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899566" y="3054831"/>
              <a:ext cx="5418985" cy="517772"/>
            </a:xfrm>
            <a:custGeom>
              <a:avLst/>
              <a:pathLst>
                <a:path w="5418985" h="517772">
                  <a:moveTo>
                    <a:pt x="0" y="258886"/>
                  </a:moveTo>
                  <a:lnTo>
                    <a:pt x="1806328" y="517772"/>
                  </a:lnTo>
                  <a:lnTo>
                    <a:pt x="3612656" y="258886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899566" y="3054831"/>
              <a:ext cx="1806328" cy="258886"/>
            </a:xfrm>
            <a:custGeom>
              <a:avLst/>
              <a:pathLst>
                <a:path w="1806328" h="258886">
                  <a:moveTo>
                    <a:pt x="0" y="0"/>
                  </a:moveTo>
                  <a:lnTo>
                    <a:pt x="1806328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899566" y="3313718"/>
              <a:ext cx="5418985" cy="258886"/>
            </a:xfrm>
            <a:custGeom>
              <a:avLst/>
              <a:pathLst>
                <a:path w="5418985" h="258886">
                  <a:moveTo>
                    <a:pt x="0" y="258886"/>
                  </a:moveTo>
                  <a:lnTo>
                    <a:pt x="1806328" y="0"/>
                  </a:lnTo>
                  <a:lnTo>
                    <a:pt x="3612656" y="0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99566" y="3054831"/>
              <a:ext cx="1806328" cy="258886"/>
            </a:xfrm>
            <a:custGeom>
              <a:avLst/>
              <a:pathLst>
                <a:path w="1806328" h="258886">
                  <a:moveTo>
                    <a:pt x="0" y="0"/>
                  </a:moveTo>
                  <a:lnTo>
                    <a:pt x="1806328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99566" y="2795945"/>
              <a:ext cx="1806328" cy="517772"/>
            </a:xfrm>
            <a:custGeom>
              <a:avLst/>
              <a:pathLst>
                <a:path w="1806328" h="517772">
                  <a:moveTo>
                    <a:pt x="0" y="517772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68712" y="2485131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15504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693291" y="2744017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7090944" y="3002904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91071" y="3520677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51436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72780" y="3002904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5817" y="2744017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56920" y="3261790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61637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63257" y="3520677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643824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7467862" y="3002904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40786" y="3520677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830057" y="3002904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38029" y="3261790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29367" y="3520677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724854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441076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029912" y="3261790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94093" y="3002904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32333" y="3261790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09134" y="3261790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29697" y="2744017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08259" y="3261790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815769" y="1669789"/>
              <a:ext cx="7586579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15769" y="3732803"/>
              <a:ext cx="7586579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15769" y="5376732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15769" y="485895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815769" y="4341187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15769" y="3823414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15769" y="563561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15769" y="5117846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15769" y="4600073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15769" y="4082300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99566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705894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512223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318551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899566" y="4082300"/>
              <a:ext cx="0" cy="582494"/>
            </a:xfrm>
            <a:custGeom>
              <a:avLst/>
              <a:pathLst>
                <a:path w="0" h="582494">
                  <a:moveTo>
                    <a:pt x="0" y="5824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899566" y="5376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222193" y="4664795"/>
              <a:ext cx="1354746" cy="711937"/>
            </a:xfrm>
            <a:custGeom>
              <a:avLst/>
              <a:pathLst>
                <a:path w="1354746" h="711937">
                  <a:moveTo>
                    <a:pt x="0" y="0"/>
                  </a:moveTo>
                  <a:lnTo>
                    <a:pt x="0" y="711937"/>
                  </a:lnTo>
                  <a:lnTo>
                    <a:pt x="1354746" y="711937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22193" y="5117846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681068" y="56107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681068" y="50930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81068" y="50930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681068" y="56107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705894" y="5376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05894" y="5376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028521" y="537673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28521" y="537673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512223" y="4858959"/>
              <a:ext cx="0" cy="258886"/>
            </a:xfrm>
            <a:custGeom>
              <a:avLst/>
              <a:pathLst>
                <a:path w="0" h="258886">
                  <a:moveTo>
                    <a:pt x="0" y="2588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512223" y="5376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834849" y="5117846"/>
              <a:ext cx="1354746" cy="258886"/>
            </a:xfrm>
            <a:custGeom>
              <a:avLst/>
              <a:pathLst>
                <a:path w="1354746" h="258886">
                  <a:moveTo>
                    <a:pt x="0" y="0"/>
                  </a:moveTo>
                  <a:lnTo>
                    <a:pt x="0" y="258886"/>
                  </a:lnTo>
                  <a:lnTo>
                    <a:pt x="1354746" y="258886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34849" y="537673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318551" y="5117846"/>
              <a:ext cx="0" cy="129443"/>
            </a:xfrm>
            <a:custGeom>
              <a:avLst/>
              <a:pathLst>
                <a:path w="0" h="129443">
                  <a:moveTo>
                    <a:pt x="0" y="1294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318551" y="53767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6641178" y="5247289"/>
              <a:ext cx="1354746" cy="129443"/>
            </a:xfrm>
            <a:custGeom>
              <a:avLst/>
              <a:pathLst>
                <a:path w="1354746" h="129443">
                  <a:moveTo>
                    <a:pt x="0" y="0"/>
                  </a:moveTo>
                  <a:lnTo>
                    <a:pt x="0" y="129443"/>
                  </a:lnTo>
                  <a:lnTo>
                    <a:pt x="1354746" y="129443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641178" y="537673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899566" y="5117846"/>
              <a:ext cx="5418985" cy="517772"/>
            </a:xfrm>
            <a:custGeom>
              <a:avLst/>
              <a:pathLst>
                <a:path w="5418985" h="517772">
                  <a:moveTo>
                    <a:pt x="0" y="258886"/>
                  </a:moveTo>
                  <a:lnTo>
                    <a:pt x="1806328" y="517772"/>
                  </a:lnTo>
                  <a:lnTo>
                    <a:pt x="3612656" y="0"/>
                  </a:lnTo>
                  <a:lnTo>
                    <a:pt x="5418985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99566" y="5117846"/>
              <a:ext cx="3612656" cy="258886"/>
            </a:xfrm>
            <a:custGeom>
              <a:avLst/>
              <a:pathLst>
                <a:path w="3612656" h="258886">
                  <a:moveTo>
                    <a:pt x="0" y="258886"/>
                  </a:moveTo>
                  <a:lnTo>
                    <a:pt x="1806328" y="0"/>
                  </a:lnTo>
                  <a:lnTo>
                    <a:pt x="3612656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899566" y="4858959"/>
              <a:ext cx="1806328" cy="517772"/>
            </a:xfrm>
            <a:custGeom>
              <a:avLst/>
              <a:pathLst>
                <a:path w="1806328" h="517772">
                  <a:moveTo>
                    <a:pt x="0" y="0"/>
                  </a:moveTo>
                  <a:lnTo>
                    <a:pt x="1806328" y="517772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899566" y="5117846"/>
              <a:ext cx="5418985" cy="258886"/>
            </a:xfrm>
            <a:custGeom>
              <a:avLst/>
              <a:pathLst>
                <a:path w="5418985" h="258886">
                  <a:moveTo>
                    <a:pt x="0" y="0"/>
                  </a:moveTo>
                  <a:lnTo>
                    <a:pt x="1806328" y="0"/>
                  </a:lnTo>
                  <a:lnTo>
                    <a:pt x="3612656" y="258886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99566" y="4600073"/>
              <a:ext cx="3612656" cy="1035545"/>
            </a:xfrm>
            <a:custGeom>
              <a:avLst/>
              <a:pathLst>
                <a:path w="3612656" h="1035545">
                  <a:moveTo>
                    <a:pt x="0" y="0"/>
                  </a:moveTo>
                  <a:lnTo>
                    <a:pt x="1806328" y="1035545"/>
                  </a:lnTo>
                  <a:lnTo>
                    <a:pt x="3612656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899566" y="4082300"/>
              <a:ext cx="1806328" cy="1294432"/>
            </a:xfrm>
            <a:custGeom>
              <a:avLst/>
              <a:pathLst>
                <a:path w="1806328" h="1294432">
                  <a:moveTo>
                    <a:pt x="0" y="0"/>
                  </a:moveTo>
                  <a:lnTo>
                    <a:pt x="1806328" y="1294432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99566" y="4341187"/>
              <a:ext cx="5418985" cy="1035545"/>
            </a:xfrm>
            <a:custGeom>
              <a:avLst/>
              <a:pathLst>
                <a:path w="5418985" h="1035545">
                  <a:moveTo>
                    <a:pt x="0" y="0"/>
                  </a:moveTo>
                  <a:lnTo>
                    <a:pt x="1806328" y="1035545"/>
                  </a:lnTo>
                  <a:lnTo>
                    <a:pt x="3612656" y="1035545"/>
                  </a:lnTo>
                  <a:lnTo>
                    <a:pt x="5418985" y="1035545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899566" y="5117846"/>
              <a:ext cx="1806328" cy="258886"/>
            </a:xfrm>
            <a:custGeom>
              <a:avLst/>
              <a:pathLst>
                <a:path w="1806328" h="258886">
                  <a:moveTo>
                    <a:pt x="0" y="0"/>
                  </a:moveTo>
                  <a:lnTo>
                    <a:pt x="1806328" y="25888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899566" y="5376732"/>
              <a:ext cx="1806328" cy="0"/>
            </a:xfrm>
            <a:custGeom>
              <a:avLst/>
              <a:pathLst>
                <a:path w="1806328" h="0">
                  <a:moveTo>
                    <a:pt x="0" y="0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52981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872548" y="5583692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624641" y="506591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7163655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37613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595643" y="506591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602178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98328" y="4807032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738180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00612" y="506591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622361" y="506591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216539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7465159" y="5065919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963450" y="4548146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543045" y="5583692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248492" y="4807032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847133" y="4030373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725308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728122" y="428925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810651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11118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997034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106159" y="5065919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2754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757071" y="5324805"/>
              <a:ext cx="103854" cy="103854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675544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964315" y="5324805"/>
              <a:ext cx="103854" cy="103854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815769" y="3732803"/>
              <a:ext cx="7586579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8402348" y="1669789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 rot="5400000">
              <a:off x="8311634" y="262584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3" name="rc142"/>
            <p:cNvSpPr/>
            <p:nvPr/>
          </p:nvSpPr>
          <p:spPr>
            <a:xfrm>
              <a:off x="8402348" y="3732803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 rot="5400000">
              <a:off x="8356273" y="46784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5" name="pl144"/>
            <p:cNvSpPr/>
            <p:nvPr/>
          </p:nvSpPr>
          <p:spPr>
            <a:xfrm>
              <a:off x="18995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7058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5122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31855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1744313" y="5765285"/>
              <a:ext cx="3105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Six_M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451269" y="5766649"/>
              <a:ext cx="50925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Twelve_M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5213996" y="5765339"/>
              <a:ext cx="5964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Eighteen_M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6945918" y="5765339"/>
              <a:ext cx="74526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TwentyFour_M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690983" y="35309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30145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249705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690983" y="197759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780974" y="3572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80974" y="3054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80974" y="253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80974" y="2019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690983" y="55939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690983" y="507751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690983" y="456007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90983" y="40406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5" name="pl164"/>
            <p:cNvSpPr/>
            <p:nvPr/>
          </p:nvSpPr>
          <p:spPr>
            <a:xfrm>
              <a:off x="780974" y="5635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80974" y="5117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80974" y="4600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80974" y="4082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4282864" y="5925536"/>
              <a:ext cx="6523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EndPeriod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138828" y="3633275"/>
              <a:ext cx="84645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SampleCount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2020-10-21T22:11:20Z</dcterms:modified>
  <cp:category/>
</cp:coreProperties>
</file>