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ippe Vullioud" initials="PV" lastIdx="1" clrIdx="0">
    <p:extLst>
      <p:ext uri="{19B8F6BF-5375-455C-9EA6-DF929625EA0E}">
        <p15:presenceInfo xmlns:p15="http://schemas.microsoft.com/office/powerpoint/2012/main" userId="c27cb04a740307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011" autoAdjust="0"/>
  </p:normalViewPr>
  <p:slideViewPr>
    <p:cSldViewPr snapToGrid="0">
      <p:cViewPr varScale="1">
        <p:scale>
          <a:sx n="54" d="100"/>
          <a:sy n="54" d="100"/>
        </p:scale>
        <p:origin x="91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5T14:57:22.461" idx="1">
    <p:pos x="4051" y="-107"/>
    <p:text>Some additional components may be added in database extract and pipeline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91C6-F2C2-41FE-A3C5-D774F689092A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1C7E-A63C-4EDE-B6E7-1BD1089D7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02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remarks: </a:t>
            </a:r>
          </a:p>
          <a:p>
            <a:pPr marL="228600" indent="-228600">
              <a:buAutoNum type="arabicParenR"/>
            </a:pPr>
            <a:r>
              <a:rPr lang="en-US" dirty="0"/>
              <a:t>For data preparation of </a:t>
            </a:r>
            <a:r>
              <a:rPr lang="en-US" dirty="0" err="1"/>
              <a:t>behaviours</a:t>
            </a:r>
            <a:r>
              <a:rPr lang="en-US" dirty="0"/>
              <a:t>, I envisioned different scale of output </a:t>
            </a:r>
            <a:r>
              <a:rPr lang="en-US" dirty="0" err="1"/>
              <a:t>i.e</a:t>
            </a:r>
            <a:r>
              <a:rPr lang="en-US" dirty="0"/>
              <a:t> Raw/Session/Day. Regardless of the output, there will be a shared section consisting of tidying the database </a:t>
            </a:r>
            <a:r>
              <a:rPr lang="en-US" dirty="0" err="1"/>
              <a:t>exctract</a:t>
            </a:r>
            <a:r>
              <a:rPr lang="en-US" dirty="0"/>
              <a:t>. One can discuss where this should go</a:t>
            </a:r>
          </a:p>
          <a:p>
            <a:pPr marL="228600" indent="-228600">
              <a:buAutoNum type="arabicParenR"/>
            </a:pPr>
            <a:r>
              <a:rPr lang="en-US" dirty="0"/>
              <a:t>For functions to extract dynamic data, do we want them to rely on static table? Or to be self sufficient?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1C7E-A63C-4EDE-B6E7-1BD1089D77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36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7EF-6E2B-4049-A694-9FD5D960C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CF0F5-B196-4E2A-86E7-A4D8AA343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1F1F2-C641-4823-82B0-AA922995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9AFC-32D7-4D2A-B277-30CF83F0E31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09A91-F990-4079-B5C2-38271AC4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8EBE-138B-4BF4-B020-BB32BBD8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6436-3344-47E0-BF57-8B0A961E6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8795-EAC0-44FA-9284-36CF56EB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FC798-8AE2-45FE-B798-9F5680501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AE97-237C-4D28-AFFE-AADC64C5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9AFC-32D7-4D2A-B277-30CF83F0E31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0FC65-60AB-4991-988C-69CAB3FB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2A74-73D3-414D-95C5-D8F120EE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6436-3344-47E0-BF57-8B0A961E6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CD1E7-C14E-4D13-9F3C-A3697E4E4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0596A-480E-4C92-9993-B05AEB032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762B-3BE9-4FE5-9726-F54029FE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9AFC-32D7-4D2A-B277-30CF83F0E31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57726-423D-44FE-BFA1-E33BAF8E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C5D2F-42E9-4C65-BB08-82F7D6C5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6436-3344-47E0-BF57-8B0A961E6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92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1927-A5A4-4A08-ABA7-5830DE6E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3657-350E-4AA5-B628-21EC0D61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616C9-C41E-4CF4-B465-C70B0855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9AFC-32D7-4D2A-B277-30CF83F0E31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F694D-B8FC-4F68-B9EB-0818772A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CB912-C3D4-4F1C-8401-8C66B835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6436-3344-47E0-BF57-8B0A961E6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13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A9D1-A772-44BE-8224-833A078B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DE38D-0009-430C-88C4-D77E63095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C627A-D52D-470B-8476-113CBF89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9AFC-32D7-4D2A-B277-30CF83F0E31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35F5-4697-480D-B6C9-79ED1F41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F313A-26D7-492D-B8D0-7BA9D6DF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6436-3344-47E0-BF57-8B0A961E6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54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368B-D338-4DB7-9E56-27A8F426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373F-F7E2-4010-8B4C-9556F2D4B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32862-F676-414B-8EDD-4F610583A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9690C-C3F7-4444-876F-48EC2DEB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9AFC-32D7-4D2A-B277-30CF83F0E31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68084-62FB-4CE2-9674-4BDA07C9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8DE08-B85A-4F22-9B06-8C017E96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6436-3344-47E0-BF57-8B0A961E6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1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5DFF-7CF9-440A-81B1-8AAFDC02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7E2E-CC02-4263-BBC4-E1EEF5F7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87581-6A4C-437B-9F73-914F14625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8209B-965C-442D-A4F3-903E399D8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8F2CF-8120-422E-AB21-9A25FFABC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1FF95-01E6-4B38-B7E5-93E2C6AB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9AFC-32D7-4D2A-B277-30CF83F0E31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934AF-7CFA-4FBD-B1E8-76E75F32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76E8A-6287-40D5-B3E5-A4C3D9B3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6436-3344-47E0-BF57-8B0A961E6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73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2B54-39BF-4D32-978B-D874848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6335D-27E8-4F5E-A2C3-7E1999DF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9AFC-32D7-4D2A-B277-30CF83F0E31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CE91C-2A95-48E2-91D7-CC196F9A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CF915-3366-4494-8FF7-CB981206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6436-3344-47E0-BF57-8B0A961E6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11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2DA48-86B6-47A7-B7B4-9B0DBF4C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9AFC-32D7-4D2A-B277-30CF83F0E31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21C35-62CF-4BE9-9698-248EE703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3CBEC-ADEB-45ED-BA94-D64F49DB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6436-3344-47E0-BF57-8B0A961E6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3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EA5-0BA3-4AB9-935C-065160B30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7666-EA84-4D6D-A853-7A9D089B0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FFC85-F4F3-4B17-8F7B-845F72C5E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30B44-959E-4B7D-A3FE-E362A78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9AFC-32D7-4D2A-B277-30CF83F0E31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F5489-9415-4CB3-9A40-06942119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AD1EB-BA64-46E4-9FD7-FB189D21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6436-3344-47E0-BF57-8B0A961E6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7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5ADC-1F50-482F-94CE-CF10B968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098EB-6E67-4065-8E43-55CEC54F3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CB992-FBDD-420F-8C1F-A8FAEAF89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B3D2-A54E-4DF9-B95A-3084F294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E9AFC-32D7-4D2A-B277-30CF83F0E31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99035-085B-44E4-8CA3-A494F4B8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C9832-6B24-4F2B-8152-038315F7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76436-3344-47E0-BF57-8B0A961E6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4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D7D21-B58D-479E-A0E9-03BE5574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FBED8-E842-43F4-A1BC-EBA5EE898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6C68C-3392-43BF-B4FF-9AA2C7975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E9AFC-32D7-4D2A-B277-30CF83F0E310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D89F-450A-4E95-A7EE-A06945C3A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E8921-DF7F-4F6D-B2FA-B7E66EF4A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76436-3344-47E0-BF57-8B0A961E6F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96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E9D82-3D48-4CB2-A2BA-33D9D70FAD4A}"/>
              </a:ext>
            </a:extLst>
          </p:cNvPr>
          <p:cNvSpPr txBox="1"/>
          <p:nvPr/>
        </p:nvSpPr>
        <p:spPr>
          <a:xfrm>
            <a:off x="581024" y="343488"/>
            <a:ext cx="11029950" cy="1754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 Extract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50109-5643-4691-B4B8-E71CD250927D}"/>
              </a:ext>
            </a:extLst>
          </p:cNvPr>
          <p:cNvSpPr txBox="1"/>
          <p:nvPr/>
        </p:nvSpPr>
        <p:spPr>
          <a:xfrm>
            <a:off x="3809590" y="1198798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38438-2E34-4206-BA4C-04F7CE2D632E}"/>
              </a:ext>
            </a:extLst>
          </p:cNvPr>
          <p:cNvSpPr txBox="1"/>
          <p:nvPr/>
        </p:nvSpPr>
        <p:spPr>
          <a:xfrm>
            <a:off x="5665419" y="1198798"/>
            <a:ext cx="6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Focal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79E06-C33C-43BF-8C37-5AC645D20844}"/>
              </a:ext>
            </a:extLst>
          </p:cNvPr>
          <p:cNvSpPr txBox="1"/>
          <p:nvPr/>
        </p:nvSpPr>
        <p:spPr>
          <a:xfrm>
            <a:off x="1051088" y="805717"/>
            <a:ext cx="164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 History info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44E59-4EE0-4E82-A370-71043AF3B5AE}"/>
              </a:ext>
            </a:extLst>
          </p:cNvPr>
          <p:cNvSpPr txBox="1"/>
          <p:nvPr/>
        </p:nvSpPr>
        <p:spPr>
          <a:xfrm>
            <a:off x="7835857" y="784573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Hormones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1D538-F3F3-4D37-B0A5-C2116D81E5D2}"/>
              </a:ext>
            </a:extLst>
          </p:cNvPr>
          <p:cNvSpPr txBox="1"/>
          <p:nvPr/>
        </p:nvSpPr>
        <p:spPr>
          <a:xfrm>
            <a:off x="9864078" y="805717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F5267B-A5DE-4B7B-80A0-8587A824819A}"/>
              </a:ext>
            </a:extLst>
          </p:cNvPr>
          <p:cNvSpPr/>
          <p:nvPr/>
        </p:nvSpPr>
        <p:spPr>
          <a:xfrm>
            <a:off x="3238633" y="1145041"/>
            <a:ext cx="3800475" cy="47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3F6F52-65EC-4FDB-8EC9-31D9392564B1}"/>
              </a:ext>
            </a:extLst>
          </p:cNvPr>
          <p:cNvSpPr/>
          <p:nvPr/>
        </p:nvSpPr>
        <p:spPr>
          <a:xfrm>
            <a:off x="7617755" y="1150634"/>
            <a:ext cx="1600305" cy="47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E37B66-2432-4514-8E25-AAB72F017D4B}"/>
              </a:ext>
            </a:extLst>
          </p:cNvPr>
          <p:cNvSpPr/>
          <p:nvPr/>
        </p:nvSpPr>
        <p:spPr>
          <a:xfrm>
            <a:off x="9796707" y="1145041"/>
            <a:ext cx="1100073" cy="47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2FB443-4D9B-4E78-9BDE-CF0271FB2957}"/>
              </a:ext>
            </a:extLst>
          </p:cNvPr>
          <p:cNvSpPr/>
          <p:nvPr/>
        </p:nvSpPr>
        <p:spPr>
          <a:xfrm>
            <a:off x="1019746" y="1150634"/>
            <a:ext cx="1727076" cy="47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1D474A-32EA-4E81-97F3-83A1A39BB90D}"/>
              </a:ext>
            </a:extLst>
          </p:cNvPr>
          <p:cNvSpPr/>
          <p:nvPr/>
        </p:nvSpPr>
        <p:spPr>
          <a:xfrm>
            <a:off x="581024" y="2206604"/>
            <a:ext cx="11029949" cy="195839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4E4A51-DBAF-4C97-B0C5-3B315D7A5981}"/>
              </a:ext>
            </a:extLst>
          </p:cNvPr>
          <p:cNvSpPr txBox="1"/>
          <p:nvPr/>
        </p:nvSpPr>
        <p:spPr>
          <a:xfrm>
            <a:off x="3546842" y="2209459"/>
            <a:ext cx="509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Pipeline: performed on DB extract; output as tables</a:t>
            </a:r>
            <a:endParaRPr lang="en-GB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C4C90D-E0E8-4F26-9B49-5DECD6FFC438}"/>
              </a:ext>
            </a:extLst>
          </p:cNvPr>
          <p:cNvSpPr/>
          <p:nvPr/>
        </p:nvSpPr>
        <p:spPr>
          <a:xfrm>
            <a:off x="899212" y="2943655"/>
            <a:ext cx="1832844" cy="10433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8D5D50-E252-41F2-9848-C6B33B27F33F}"/>
              </a:ext>
            </a:extLst>
          </p:cNvPr>
          <p:cNvSpPr txBox="1"/>
          <p:nvPr/>
        </p:nvSpPr>
        <p:spPr>
          <a:xfrm>
            <a:off x="1409388" y="2612760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B3A3B8-5DBB-49C4-BAC6-C001C78723C4}"/>
              </a:ext>
            </a:extLst>
          </p:cNvPr>
          <p:cNvSpPr/>
          <p:nvPr/>
        </p:nvSpPr>
        <p:spPr>
          <a:xfrm>
            <a:off x="2251342" y="5221175"/>
            <a:ext cx="1832845" cy="3938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76C2B-929F-4A4B-8D8E-08D3D347918C}"/>
              </a:ext>
            </a:extLst>
          </p:cNvPr>
          <p:cNvSpPr txBox="1"/>
          <p:nvPr/>
        </p:nvSpPr>
        <p:spPr>
          <a:xfrm>
            <a:off x="883027" y="3245986"/>
            <a:ext cx="1406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Input = </a:t>
            </a:r>
            <a:r>
              <a:rPr lang="en-US" sz="1200" dirty="0" err="1"/>
              <a:t>AnimalID</a:t>
            </a:r>
            <a:endParaRPr lang="en-GB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EFFA7A-FA04-4AD8-A4E2-6317ED575B42}"/>
              </a:ext>
            </a:extLst>
          </p:cNvPr>
          <p:cNvSpPr txBox="1"/>
          <p:nvPr/>
        </p:nvSpPr>
        <p:spPr>
          <a:xfrm>
            <a:off x="2074852" y="4637619"/>
            <a:ext cx="2409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Input = </a:t>
            </a:r>
            <a:r>
              <a:rPr lang="en-US" sz="1200" dirty="0" err="1"/>
              <a:t>AnimalID</a:t>
            </a:r>
            <a:r>
              <a:rPr lang="en-US" sz="1200" dirty="0"/>
              <a:t> + Static? + Date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93AA9-2061-4E06-88CB-2E1D161D2D7A}"/>
              </a:ext>
            </a:extLst>
          </p:cNvPr>
          <p:cNvSpPr txBox="1"/>
          <p:nvPr/>
        </p:nvSpPr>
        <p:spPr>
          <a:xfrm>
            <a:off x="2641734" y="4376507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Dynamic</a:t>
            </a:r>
            <a:endParaRPr lang="en-GB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BC8CC-F65F-44C4-8A86-89CFC10C57F2}"/>
              </a:ext>
            </a:extLst>
          </p:cNvPr>
          <p:cNvSpPr/>
          <p:nvPr/>
        </p:nvSpPr>
        <p:spPr>
          <a:xfrm>
            <a:off x="3240635" y="2943655"/>
            <a:ext cx="3798473" cy="10433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D40AD8-218B-47ED-BF1D-0D11E4334533}"/>
              </a:ext>
            </a:extLst>
          </p:cNvPr>
          <p:cNvSpPr txBox="1"/>
          <p:nvPr/>
        </p:nvSpPr>
        <p:spPr>
          <a:xfrm>
            <a:off x="4569376" y="2534018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Behaviours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66CFEB-03E4-4D95-92BE-10F2B8822690}"/>
              </a:ext>
            </a:extLst>
          </p:cNvPr>
          <p:cNvSpPr txBox="1"/>
          <p:nvPr/>
        </p:nvSpPr>
        <p:spPr>
          <a:xfrm>
            <a:off x="4428349" y="782372"/>
            <a:ext cx="122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Behaviours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62598D-CD8C-4B20-9DD1-B0888E92C37E}"/>
              </a:ext>
            </a:extLst>
          </p:cNvPr>
          <p:cNvSpPr txBox="1"/>
          <p:nvPr/>
        </p:nvSpPr>
        <p:spPr>
          <a:xfrm>
            <a:off x="3794698" y="2930792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BFDFF-4945-4EE5-8E2A-B3A65A537D73}"/>
              </a:ext>
            </a:extLst>
          </p:cNvPr>
          <p:cNvSpPr txBox="1"/>
          <p:nvPr/>
        </p:nvSpPr>
        <p:spPr>
          <a:xfrm>
            <a:off x="5747470" y="2930792"/>
            <a:ext cx="77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Focal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5543BF-DA07-432D-8FCA-01E96EDB37A3}"/>
              </a:ext>
            </a:extLst>
          </p:cNvPr>
          <p:cNvSpPr txBox="1"/>
          <p:nvPr/>
        </p:nvSpPr>
        <p:spPr>
          <a:xfrm>
            <a:off x="4037782" y="3210764"/>
            <a:ext cx="3503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Input = Session Info +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Output: </a:t>
            </a:r>
            <a:r>
              <a:rPr lang="en-US" sz="1200" dirty="0" err="1"/>
              <a:t>behavioural</a:t>
            </a:r>
            <a:r>
              <a:rPr lang="en-US" sz="1200" dirty="0"/>
              <a:t> data +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Output scale: Raw/Session summary/Day 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GB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3524F-48A2-4154-8DBB-E165A814FA6F}"/>
              </a:ext>
            </a:extLst>
          </p:cNvPr>
          <p:cNvSpPr txBox="1"/>
          <p:nvPr/>
        </p:nvSpPr>
        <p:spPr>
          <a:xfrm>
            <a:off x="2747616" y="492712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B84D3D-B9AF-438C-A8CC-9FC299790B1E}"/>
              </a:ext>
            </a:extLst>
          </p:cNvPr>
          <p:cNvSpPr/>
          <p:nvPr/>
        </p:nvSpPr>
        <p:spPr>
          <a:xfrm>
            <a:off x="2251342" y="5883425"/>
            <a:ext cx="1832845" cy="39386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E207EE-1156-4316-B02A-D35938FCEDC9}"/>
              </a:ext>
            </a:extLst>
          </p:cNvPr>
          <p:cNvSpPr txBox="1"/>
          <p:nvPr/>
        </p:nvSpPr>
        <p:spPr>
          <a:xfrm>
            <a:off x="2747616" y="5545052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</a:t>
            </a:r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4DED59-5040-4D78-BD69-76A6A417F2A0}"/>
              </a:ext>
            </a:extLst>
          </p:cNvPr>
          <p:cNvSpPr/>
          <p:nvPr/>
        </p:nvSpPr>
        <p:spPr>
          <a:xfrm>
            <a:off x="1981920" y="4927122"/>
            <a:ext cx="2462213" cy="15540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F231959-5EB6-45ED-B47A-EE23E0A7CB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420" y="4439845"/>
            <a:ext cx="1685893" cy="849150"/>
          </a:xfrm>
          <a:prstGeom prst="bentConnector3">
            <a:avLst>
              <a:gd name="adj1" fmla="val 100001"/>
            </a:avLst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C1EAC4C-37CB-4019-B0E7-41D376BBA78F}"/>
              </a:ext>
            </a:extLst>
          </p:cNvPr>
          <p:cNvSpPr txBox="1"/>
          <p:nvPr/>
        </p:nvSpPr>
        <p:spPr>
          <a:xfrm>
            <a:off x="1171159" y="5258415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?</a:t>
            </a:r>
            <a:endParaRPr lang="en-GB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266FC7B-673A-4BC8-BC57-FF88B1426C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84554" y="3999863"/>
            <a:ext cx="2554555" cy="1221314"/>
          </a:xfrm>
          <a:prstGeom prst="bentConnector3">
            <a:avLst>
              <a:gd name="adj1" fmla="val -337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08370B-1303-4C75-BF2D-D54DB3997687}"/>
              </a:ext>
            </a:extLst>
          </p:cNvPr>
          <p:cNvCxnSpPr>
            <a:cxnSpLocks/>
          </p:cNvCxnSpPr>
          <p:nvPr/>
        </p:nvCxnSpPr>
        <p:spPr>
          <a:xfrm>
            <a:off x="4413457" y="5729718"/>
            <a:ext cx="289082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E5C24B-3387-4A5E-B0FD-6A949A10B477}"/>
              </a:ext>
            </a:extLst>
          </p:cNvPr>
          <p:cNvCxnSpPr>
            <a:cxnSpLocks/>
          </p:cNvCxnSpPr>
          <p:nvPr/>
        </p:nvCxnSpPr>
        <p:spPr>
          <a:xfrm flipH="1">
            <a:off x="7582187" y="4165003"/>
            <a:ext cx="6992" cy="73616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61361F5-CAEA-4EFB-8D74-EC23B91AC103}"/>
              </a:ext>
            </a:extLst>
          </p:cNvPr>
          <p:cNvSpPr/>
          <p:nvPr/>
        </p:nvSpPr>
        <p:spPr>
          <a:xfrm>
            <a:off x="581025" y="4317895"/>
            <a:ext cx="8969241" cy="238157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EB1346-5E21-4BDC-9A7D-9E0286474C7A}"/>
              </a:ext>
            </a:extLst>
          </p:cNvPr>
          <p:cNvSpPr txBox="1"/>
          <p:nvPr/>
        </p:nvSpPr>
        <p:spPr>
          <a:xfrm>
            <a:off x="5118004" y="4351864"/>
            <a:ext cx="164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 Specific</a:t>
            </a:r>
            <a:endParaRPr lang="en-GB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8E36FA-EA78-4295-92E5-E482A427C759}"/>
              </a:ext>
            </a:extLst>
          </p:cNvPr>
          <p:cNvSpPr txBox="1"/>
          <p:nvPr/>
        </p:nvSpPr>
        <p:spPr>
          <a:xfrm>
            <a:off x="7373664" y="5221175"/>
            <a:ext cx="1832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 all relevant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 filter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E1509C-9350-4730-8954-AC020ACB0C6B}"/>
              </a:ext>
            </a:extLst>
          </p:cNvPr>
          <p:cNvSpPr txBox="1"/>
          <p:nvPr/>
        </p:nvSpPr>
        <p:spPr>
          <a:xfrm>
            <a:off x="616083" y="4481344"/>
            <a:ext cx="1566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Optional filter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383E0E9-B90C-42BC-AD7B-DFD7D242DFCA}"/>
              </a:ext>
            </a:extLst>
          </p:cNvPr>
          <p:cNvSpPr txBox="1"/>
          <p:nvPr/>
        </p:nvSpPr>
        <p:spPr>
          <a:xfrm>
            <a:off x="5090495" y="5056271"/>
            <a:ext cx="15666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Optional filter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3F5EB38-8766-4183-87DB-CFC0BFD049C1}"/>
              </a:ext>
            </a:extLst>
          </p:cNvPr>
          <p:cNvSpPr/>
          <p:nvPr/>
        </p:nvSpPr>
        <p:spPr>
          <a:xfrm>
            <a:off x="7314855" y="4899568"/>
            <a:ext cx="1832844" cy="15665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04C0B0-66CC-448B-8A33-A43C30CE3C08}"/>
              </a:ext>
            </a:extLst>
          </p:cNvPr>
          <p:cNvCxnSpPr>
            <a:stCxn id="100" idx="3"/>
          </p:cNvCxnSpPr>
          <p:nvPr/>
        </p:nvCxnSpPr>
        <p:spPr>
          <a:xfrm>
            <a:off x="9147699" y="5682840"/>
            <a:ext cx="1396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96AE86E-085F-4579-9B88-29F2EACAE9C2}"/>
              </a:ext>
            </a:extLst>
          </p:cNvPr>
          <p:cNvSpPr txBox="1"/>
          <p:nvPr/>
        </p:nvSpPr>
        <p:spPr>
          <a:xfrm>
            <a:off x="10610891" y="5498174"/>
            <a:ext cx="102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Analyses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4221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148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Vullioud</dc:creator>
  <cp:lastModifiedBy>Philippe Vullioud</cp:lastModifiedBy>
  <cp:revision>11</cp:revision>
  <dcterms:created xsi:type="dcterms:W3CDTF">2021-04-15T12:02:55Z</dcterms:created>
  <dcterms:modified xsi:type="dcterms:W3CDTF">2021-04-15T13:58:13Z</dcterms:modified>
</cp:coreProperties>
</file>