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844271FB-50A5-4C4A-9506-472E196A791F}" type="datetimeFigureOut">
              <a:rPr kumimoji="1" lang="ja-JP" altLang="en-US" smtClean="0"/>
              <a:t>2023/7/4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439B88-021C-409E-A857-9CF736D961AB}" type="slidenum">
              <a:rPr kumimoji="1" lang="ja-JP" altLang="en-US" smtClean="0"/>
              <a:t>‹#›</a:t>
            </a:fld>
            <a:endParaRPr kumimoji="1" lang="ja-JP" altLang="en-US"/>
          </a:p>
        </p:txBody>
      </p:sp>
    </p:spTree>
    <p:extLst>
      <p:ext uri="{BB962C8B-B14F-4D97-AF65-F5344CB8AC3E}">
        <p14:creationId xmlns:p14="http://schemas.microsoft.com/office/powerpoint/2010/main" val="325166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844271FB-50A5-4C4A-9506-472E196A791F}" type="datetimeFigureOut">
              <a:rPr kumimoji="1" lang="ja-JP" altLang="en-US" smtClean="0"/>
              <a:t>2023/7/4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439B88-021C-409E-A857-9CF736D961AB}" type="slidenum">
              <a:rPr kumimoji="1" lang="ja-JP" altLang="en-US" smtClean="0"/>
              <a:t>‹#›</a:t>
            </a:fld>
            <a:endParaRPr kumimoji="1" lang="ja-JP" altLang="en-US"/>
          </a:p>
        </p:txBody>
      </p:sp>
    </p:spTree>
    <p:extLst>
      <p:ext uri="{BB962C8B-B14F-4D97-AF65-F5344CB8AC3E}">
        <p14:creationId xmlns:p14="http://schemas.microsoft.com/office/powerpoint/2010/main" val="2299877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844271FB-50A5-4C4A-9506-472E196A791F}" type="datetimeFigureOut">
              <a:rPr kumimoji="1" lang="ja-JP" altLang="en-US" smtClean="0"/>
              <a:t>2023/7/4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439B88-021C-409E-A857-9CF736D961AB}" type="slidenum">
              <a:rPr kumimoji="1" lang="ja-JP" altLang="en-US" smtClean="0"/>
              <a:t>‹#›</a:t>
            </a:fld>
            <a:endParaRPr kumimoji="1" lang="ja-JP" altLang="en-US"/>
          </a:p>
        </p:txBody>
      </p:sp>
    </p:spTree>
    <p:extLst>
      <p:ext uri="{BB962C8B-B14F-4D97-AF65-F5344CB8AC3E}">
        <p14:creationId xmlns:p14="http://schemas.microsoft.com/office/powerpoint/2010/main" val="163225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844271FB-50A5-4C4A-9506-472E196A791F}" type="datetimeFigureOut">
              <a:rPr kumimoji="1" lang="ja-JP" altLang="en-US" smtClean="0"/>
              <a:t>2023/7/4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439B88-021C-409E-A857-9CF736D961AB}" type="slidenum">
              <a:rPr kumimoji="1" lang="ja-JP" altLang="en-US" smtClean="0"/>
              <a:t>‹#›</a:t>
            </a:fld>
            <a:endParaRPr kumimoji="1" lang="ja-JP" altLang="en-US"/>
          </a:p>
        </p:txBody>
      </p:sp>
    </p:spTree>
    <p:extLst>
      <p:ext uri="{BB962C8B-B14F-4D97-AF65-F5344CB8AC3E}">
        <p14:creationId xmlns:p14="http://schemas.microsoft.com/office/powerpoint/2010/main" val="262765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smtClean="0"/>
              <a:t>Edit Master text styles</a:t>
            </a:r>
          </a:p>
        </p:txBody>
      </p:sp>
      <p:sp>
        <p:nvSpPr>
          <p:cNvPr id="4" name="Date Placeholder 3"/>
          <p:cNvSpPr>
            <a:spLocks noGrp="1"/>
          </p:cNvSpPr>
          <p:nvPr>
            <p:ph type="dt" sz="half" idx="10"/>
          </p:nvPr>
        </p:nvSpPr>
        <p:spPr/>
        <p:txBody>
          <a:bodyPr/>
          <a:lstStyle/>
          <a:p>
            <a:fld id="{844271FB-50A5-4C4A-9506-472E196A791F}" type="datetimeFigureOut">
              <a:rPr kumimoji="1" lang="ja-JP" altLang="en-US" smtClean="0"/>
              <a:t>2023/7/4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439B88-021C-409E-A857-9CF736D961AB}" type="slidenum">
              <a:rPr kumimoji="1" lang="ja-JP" altLang="en-US" smtClean="0"/>
              <a:t>‹#›</a:t>
            </a:fld>
            <a:endParaRPr kumimoji="1" lang="ja-JP" altLang="en-US"/>
          </a:p>
        </p:txBody>
      </p:sp>
    </p:spTree>
    <p:extLst>
      <p:ext uri="{BB962C8B-B14F-4D97-AF65-F5344CB8AC3E}">
        <p14:creationId xmlns:p14="http://schemas.microsoft.com/office/powerpoint/2010/main" val="217255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844271FB-50A5-4C4A-9506-472E196A791F}" type="datetimeFigureOut">
              <a:rPr kumimoji="1" lang="ja-JP" altLang="en-US" smtClean="0"/>
              <a:t>2023/7/4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4439B88-021C-409E-A857-9CF736D961AB}" type="slidenum">
              <a:rPr kumimoji="1" lang="ja-JP" altLang="en-US" smtClean="0"/>
              <a:t>‹#›</a:t>
            </a:fld>
            <a:endParaRPr kumimoji="1" lang="ja-JP" altLang="en-US"/>
          </a:p>
        </p:txBody>
      </p:sp>
    </p:spTree>
    <p:extLst>
      <p:ext uri="{BB962C8B-B14F-4D97-AF65-F5344CB8AC3E}">
        <p14:creationId xmlns:p14="http://schemas.microsoft.com/office/powerpoint/2010/main" val="192548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844271FB-50A5-4C4A-9506-472E196A791F}" type="datetimeFigureOut">
              <a:rPr kumimoji="1" lang="ja-JP" altLang="en-US" smtClean="0"/>
              <a:t>2023/7/4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4439B88-021C-409E-A857-9CF736D961AB}" type="slidenum">
              <a:rPr kumimoji="1" lang="ja-JP" altLang="en-US" smtClean="0"/>
              <a:t>‹#›</a:t>
            </a:fld>
            <a:endParaRPr kumimoji="1" lang="ja-JP" altLang="en-US"/>
          </a:p>
        </p:txBody>
      </p:sp>
    </p:spTree>
    <p:extLst>
      <p:ext uri="{BB962C8B-B14F-4D97-AF65-F5344CB8AC3E}">
        <p14:creationId xmlns:p14="http://schemas.microsoft.com/office/powerpoint/2010/main" val="614494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844271FB-50A5-4C4A-9506-472E196A791F}" type="datetimeFigureOut">
              <a:rPr kumimoji="1" lang="ja-JP" altLang="en-US" smtClean="0"/>
              <a:t>2023/7/4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4439B88-021C-409E-A857-9CF736D961AB}" type="slidenum">
              <a:rPr kumimoji="1" lang="ja-JP" altLang="en-US" smtClean="0"/>
              <a:t>‹#›</a:t>
            </a:fld>
            <a:endParaRPr kumimoji="1" lang="ja-JP" altLang="en-US"/>
          </a:p>
        </p:txBody>
      </p:sp>
    </p:spTree>
    <p:extLst>
      <p:ext uri="{BB962C8B-B14F-4D97-AF65-F5344CB8AC3E}">
        <p14:creationId xmlns:p14="http://schemas.microsoft.com/office/powerpoint/2010/main" val="147985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271FB-50A5-4C4A-9506-472E196A791F}" type="datetimeFigureOut">
              <a:rPr kumimoji="1" lang="ja-JP" altLang="en-US" smtClean="0"/>
              <a:t>2023/7/4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4439B88-021C-409E-A857-9CF736D961AB}" type="slidenum">
              <a:rPr kumimoji="1" lang="ja-JP" altLang="en-US" smtClean="0"/>
              <a:t>‹#›</a:t>
            </a:fld>
            <a:endParaRPr kumimoji="1" lang="ja-JP" altLang="en-US"/>
          </a:p>
        </p:txBody>
      </p:sp>
    </p:spTree>
    <p:extLst>
      <p:ext uri="{BB962C8B-B14F-4D97-AF65-F5344CB8AC3E}">
        <p14:creationId xmlns:p14="http://schemas.microsoft.com/office/powerpoint/2010/main" val="195273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Edit Master text styles</a:t>
            </a:r>
          </a:p>
        </p:txBody>
      </p:sp>
      <p:sp>
        <p:nvSpPr>
          <p:cNvPr id="5" name="Date Placeholder 4"/>
          <p:cNvSpPr>
            <a:spLocks noGrp="1"/>
          </p:cNvSpPr>
          <p:nvPr>
            <p:ph type="dt" sz="half" idx="10"/>
          </p:nvPr>
        </p:nvSpPr>
        <p:spPr/>
        <p:txBody>
          <a:bodyPr/>
          <a:lstStyle/>
          <a:p>
            <a:fld id="{844271FB-50A5-4C4A-9506-472E196A791F}" type="datetimeFigureOut">
              <a:rPr kumimoji="1" lang="ja-JP" altLang="en-US" smtClean="0"/>
              <a:t>2023/7/4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4439B88-021C-409E-A857-9CF736D961AB}" type="slidenum">
              <a:rPr kumimoji="1" lang="ja-JP" altLang="en-US" smtClean="0"/>
              <a:t>‹#›</a:t>
            </a:fld>
            <a:endParaRPr kumimoji="1" lang="ja-JP" altLang="en-US"/>
          </a:p>
        </p:txBody>
      </p:sp>
    </p:spTree>
    <p:extLst>
      <p:ext uri="{BB962C8B-B14F-4D97-AF65-F5344CB8AC3E}">
        <p14:creationId xmlns:p14="http://schemas.microsoft.com/office/powerpoint/2010/main" val="87994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Edit Master text styles</a:t>
            </a:r>
          </a:p>
        </p:txBody>
      </p:sp>
      <p:sp>
        <p:nvSpPr>
          <p:cNvPr id="5" name="Date Placeholder 4"/>
          <p:cNvSpPr>
            <a:spLocks noGrp="1"/>
          </p:cNvSpPr>
          <p:nvPr>
            <p:ph type="dt" sz="half" idx="10"/>
          </p:nvPr>
        </p:nvSpPr>
        <p:spPr/>
        <p:txBody>
          <a:bodyPr/>
          <a:lstStyle/>
          <a:p>
            <a:fld id="{844271FB-50A5-4C4A-9506-472E196A791F}" type="datetimeFigureOut">
              <a:rPr kumimoji="1" lang="ja-JP" altLang="en-US" smtClean="0"/>
              <a:t>2023/7/4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4439B88-021C-409E-A857-9CF736D961AB}" type="slidenum">
              <a:rPr kumimoji="1" lang="ja-JP" altLang="en-US" smtClean="0"/>
              <a:t>‹#›</a:t>
            </a:fld>
            <a:endParaRPr kumimoji="1" lang="ja-JP" altLang="en-US"/>
          </a:p>
        </p:txBody>
      </p:sp>
    </p:spTree>
    <p:extLst>
      <p:ext uri="{BB962C8B-B14F-4D97-AF65-F5344CB8AC3E}">
        <p14:creationId xmlns:p14="http://schemas.microsoft.com/office/powerpoint/2010/main" val="71011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271FB-50A5-4C4A-9506-472E196A791F}" type="datetimeFigureOut">
              <a:rPr kumimoji="1" lang="ja-JP" altLang="en-US" smtClean="0"/>
              <a:t>2023/7/4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39B88-021C-409E-A857-9CF736D961AB}" type="slidenum">
              <a:rPr kumimoji="1" lang="ja-JP" altLang="en-US" smtClean="0"/>
              <a:t>‹#›</a:t>
            </a:fld>
            <a:endParaRPr kumimoji="1" lang="ja-JP" altLang="en-US"/>
          </a:p>
        </p:txBody>
      </p:sp>
    </p:spTree>
    <p:extLst>
      <p:ext uri="{BB962C8B-B14F-4D97-AF65-F5344CB8AC3E}">
        <p14:creationId xmlns:p14="http://schemas.microsoft.com/office/powerpoint/2010/main" val="2027127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23557"/>
          </a:xfrm>
        </p:spPr>
        <p:txBody>
          <a:bodyPr>
            <a:noAutofit/>
          </a:bodyPr>
          <a:lstStyle/>
          <a:p>
            <a:r>
              <a:rPr lang="en-US" altLang="ja-JP" sz="2000" b="1" dirty="0" smtClean="0">
                <a:latin typeface="Arial Unicode MS" panose="020B0604020202020204" pitchFamily="34" charset="-128"/>
                <a:ea typeface="Arial Unicode MS" panose="020B0604020202020204" pitchFamily="34" charset="-128"/>
                <a:cs typeface="Arial Unicode MS" panose="020B0604020202020204" pitchFamily="34" charset="-128"/>
              </a:rPr>
              <a:t>THE BENEFITS OF </a:t>
            </a:r>
            <a:r>
              <a:rPr lang="en-US" altLang="ja-JP" sz="2000" b="1" dirty="0">
                <a:latin typeface="Arial Unicode MS" panose="020B0604020202020204" pitchFamily="34" charset="-128"/>
                <a:ea typeface="Arial Unicode MS" panose="020B0604020202020204" pitchFamily="34" charset="-128"/>
                <a:cs typeface="Arial Unicode MS" panose="020B0604020202020204" pitchFamily="34" charset="-128"/>
              </a:rPr>
              <a:t>CI/CD </a:t>
            </a:r>
            <a:r>
              <a:rPr lang="en-US" altLang="ja-JP" sz="2000" b="1" dirty="0" smtClean="0">
                <a:latin typeface="Arial Unicode MS" panose="020B0604020202020204" pitchFamily="34" charset="-128"/>
                <a:ea typeface="Arial Unicode MS" panose="020B0604020202020204" pitchFamily="34" charset="-128"/>
                <a:cs typeface="Arial Unicode MS" panose="020B0604020202020204" pitchFamily="34" charset="-128"/>
              </a:rPr>
              <a:t>MODEL</a:t>
            </a:r>
            <a:endParaRPr kumimoji="1" lang="ja-JP" altLang="en-US" sz="20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26" name="Picture 2" descr="CI CD là gì? Những lợi ích mà nó mang lại cho doanh nghiệp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1755728"/>
            <a:ext cx="7143750" cy="401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52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Speed up development and deployment</a:t>
            </a:r>
            <a:endParaRPr kumimoji="1" lang="ja-JP" altLang="en-US" dirty="0"/>
          </a:p>
        </p:txBody>
      </p:sp>
      <p:sp>
        <p:nvSpPr>
          <p:cNvPr id="3" name="Content Placeholder 2"/>
          <p:cNvSpPr>
            <a:spLocks noGrp="1"/>
          </p:cNvSpPr>
          <p:nvPr>
            <p:ph idx="1"/>
          </p:nvPr>
        </p:nvSpPr>
        <p:spPr/>
        <p:txBody>
          <a:bodyPr/>
          <a:lstStyle/>
          <a:p>
            <a:r>
              <a:rPr lang="en-US" altLang="ja-JP" dirty="0"/>
              <a:t>CI/CD enables automation of software testing, building, testing, and deployment. This reduces the time and effort required to develop and deploy new or updated applications. The result is faster product release, which increases revenue by quickly delivering value to customers.</a:t>
            </a:r>
            <a:endParaRPr kumimoji="1" lang="ja-JP" altLang="en-US" dirty="0"/>
          </a:p>
        </p:txBody>
      </p:sp>
    </p:spTree>
    <p:extLst>
      <p:ext uri="{BB962C8B-B14F-4D97-AF65-F5344CB8AC3E}">
        <p14:creationId xmlns:p14="http://schemas.microsoft.com/office/powerpoint/2010/main" val="153204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Reduced risk of software failure</a:t>
            </a:r>
            <a:endParaRPr kumimoji="1" lang="ja-JP" altLang="en-US" dirty="0"/>
          </a:p>
        </p:txBody>
      </p:sp>
      <p:sp>
        <p:nvSpPr>
          <p:cNvPr id="3" name="Content Placeholder 2"/>
          <p:cNvSpPr>
            <a:spLocks noGrp="1"/>
          </p:cNvSpPr>
          <p:nvPr>
            <p:ph idx="1"/>
          </p:nvPr>
        </p:nvSpPr>
        <p:spPr/>
        <p:txBody>
          <a:bodyPr/>
          <a:lstStyle/>
          <a:p>
            <a:r>
              <a:rPr lang="en-US" altLang="ja-JP" dirty="0"/>
              <a:t>CI/CD enables continuous and automated testing to detect bugs early in the software development process. By reducing the number of bugs and issues encountered in the application, businesses can avoid losing revenue due to problems or negative customer feedback</a:t>
            </a:r>
            <a:endParaRPr kumimoji="1" lang="ja-JP" altLang="en-US" dirty="0"/>
          </a:p>
        </p:txBody>
      </p:sp>
    </p:spTree>
    <p:extLst>
      <p:ext uri="{BB962C8B-B14F-4D97-AF65-F5344CB8AC3E}">
        <p14:creationId xmlns:p14="http://schemas.microsoft.com/office/powerpoint/2010/main" val="1309723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Increase responsiveness and competitiveness</a:t>
            </a:r>
            <a:endParaRPr kumimoji="1" lang="ja-JP" altLang="en-US"/>
          </a:p>
        </p:txBody>
      </p:sp>
      <p:sp>
        <p:nvSpPr>
          <p:cNvPr id="3" name="Content Placeholder 2"/>
          <p:cNvSpPr>
            <a:spLocks noGrp="1"/>
          </p:cNvSpPr>
          <p:nvPr>
            <p:ph idx="1"/>
          </p:nvPr>
        </p:nvSpPr>
        <p:spPr/>
        <p:txBody>
          <a:bodyPr/>
          <a:lstStyle/>
          <a:p>
            <a:r>
              <a:rPr lang="en-US" altLang="ja-JP" dirty="0"/>
              <a:t>Using CI/CD allows businesses to react quickly and flexibly to market changes or customer requirements. Rapid and continuous deployment gives businesses a competitive advantage and the ability to quickly adapt to new requirements.</a:t>
            </a:r>
            <a:endParaRPr kumimoji="1" lang="ja-JP" altLang="en-US" dirty="0"/>
          </a:p>
        </p:txBody>
      </p:sp>
    </p:spTree>
    <p:extLst>
      <p:ext uri="{BB962C8B-B14F-4D97-AF65-F5344CB8AC3E}">
        <p14:creationId xmlns:p14="http://schemas.microsoft.com/office/powerpoint/2010/main" val="168413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Control and reduce costs</a:t>
            </a:r>
            <a:endParaRPr kumimoji="1" lang="ja-JP" altLang="en-US" dirty="0"/>
          </a:p>
        </p:txBody>
      </p:sp>
      <p:sp>
        <p:nvSpPr>
          <p:cNvPr id="3" name="Content Placeholder 2"/>
          <p:cNvSpPr>
            <a:spLocks noGrp="1"/>
          </p:cNvSpPr>
          <p:nvPr>
            <p:ph idx="1"/>
          </p:nvPr>
        </p:nvSpPr>
        <p:spPr/>
        <p:txBody>
          <a:bodyPr/>
          <a:lstStyle/>
          <a:p>
            <a:r>
              <a:rPr lang="en-US" altLang="ja-JP" dirty="0"/>
              <a:t>CI/CD helps control and reduce software development costs. By automating development, testing, and deployment processes, the time and effort required is reduced. In addition, early fault detection helps to avoid complicated and costly problems to repair later, helping to reduce maintenance costs.</a:t>
            </a:r>
            <a:endParaRPr kumimoji="1" lang="ja-JP" altLang="en-US" dirty="0"/>
          </a:p>
        </p:txBody>
      </p:sp>
    </p:spTree>
    <p:extLst>
      <p:ext uri="{BB962C8B-B14F-4D97-AF65-F5344CB8AC3E}">
        <p14:creationId xmlns:p14="http://schemas.microsoft.com/office/powerpoint/2010/main" val="3517494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196</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 Unicode MS</vt:lpstr>
      <vt:lpstr>游ゴシック</vt:lpstr>
      <vt:lpstr>游ゴシック Light</vt:lpstr>
      <vt:lpstr>Arial</vt:lpstr>
      <vt:lpstr>Office Theme</vt:lpstr>
      <vt:lpstr>THE BENEFITS OF CI/CD MODEL</vt:lpstr>
      <vt:lpstr>Speed up development and deployment</vt:lpstr>
      <vt:lpstr>Reduced risk of software failure</vt:lpstr>
      <vt:lpstr>Increase responsiveness and competitiveness</vt:lpstr>
      <vt:lpstr>Control and reduce costs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BENEFITS OF CI/CD MODEL</dc:title>
  <dc:creator>Pham Van Hieu (FHN.REC)</dc:creator>
  <cp:lastModifiedBy>Pham Van Hieu (FHN.REC)</cp:lastModifiedBy>
  <cp:revision>1</cp:revision>
  <dcterms:created xsi:type="dcterms:W3CDTF">2023-07-04T02:02:38Z</dcterms:created>
  <dcterms:modified xsi:type="dcterms:W3CDTF">2023-07-04T02:11:43Z</dcterms:modified>
</cp:coreProperties>
</file>