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94" r:id="rId5"/>
    <p:sldMasterId id="2147483727" r:id="rId6"/>
  </p:sldMasterIdLst>
  <p:sldIdLst>
    <p:sldId id="256" r:id="rId7"/>
    <p:sldId id="257" r:id="rId8"/>
    <p:sldId id="261" r:id="rId9"/>
    <p:sldId id="274" r:id="rId10"/>
    <p:sldId id="260" r:id="rId11"/>
    <p:sldId id="273" r:id="rId12"/>
    <p:sldId id="272" r:id="rId13"/>
    <p:sldId id="265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nivasan Venkattaramanan (svenkatt)" initials="SV(" lastIdx="1" clrIdx="0">
    <p:extLst>
      <p:ext uri="{19B8F6BF-5375-455C-9EA6-DF929625EA0E}">
        <p15:presenceInfo xmlns:p15="http://schemas.microsoft.com/office/powerpoint/2012/main" userId="S::svenkatt@cisco.com::4884e0dc-cb83-448c-80f4-89447bd9db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21382-A057-42CD-AC23-C86F626D5B8B}" v="148" dt="2020-05-12T08:43:5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developer.webex.com/docs/api/getting-started" TargetMode="External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hyperlink" Target="https://github.com/CiscoDevNet/webexteamssdk" TargetMode="External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.webex.com/docs/api/getting-started" TargetMode="External"/><Relationship Id="rId1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CiscoDevNet/webexteamssdk" TargetMode="External"/><Relationship Id="rId1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434661-E77A-4E4B-8ADE-CD7237739CE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D8A6A4-CD56-4C50-AD12-047B15576C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>
              <a:latin typeface="+mn-lt"/>
            </a:rPr>
            <a:t>API Reference: </a:t>
          </a:r>
          <a:r>
            <a:rPr lang="en-US" sz="1800" b="0" dirty="0">
              <a:latin typeface="+mn-lt"/>
              <a:hlinkClick xmlns:r="http://schemas.openxmlformats.org/officeDocument/2006/relationships" r:id="rId1"/>
            </a:rPr>
            <a:t>https://developer.webex.com/docs/api/getting-started</a:t>
          </a:r>
          <a:r>
            <a:rPr lang="en-US" sz="1800" b="0" dirty="0">
              <a:latin typeface="+mn-lt"/>
            </a:rPr>
            <a:t> </a:t>
          </a:r>
        </a:p>
      </dgm:t>
    </dgm:pt>
    <dgm:pt modelId="{2A1405F1-C1FE-4A39-BE6D-69EC2B48075F}" type="parTrans" cxnId="{E2522441-E564-431B-8E39-E45884C7A1A7}">
      <dgm:prSet/>
      <dgm:spPr/>
      <dgm:t>
        <a:bodyPr/>
        <a:lstStyle/>
        <a:p>
          <a:endParaRPr lang="en-US"/>
        </a:p>
      </dgm:t>
    </dgm:pt>
    <dgm:pt modelId="{B263A259-158F-4A33-B631-6FBB22A30668}" type="sibTrans" cxnId="{E2522441-E564-431B-8E39-E45884C7A1A7}">
      <dgm:prSet/>
      <dgm:spPr/>
      <dgm:t>
        <a:bodyPr/>
        <a:lstStyle/>
        <a:p>
          <a:endParaRPr lang="en-US"/>
        </a:p>
      </dgm:t>
    </dgm:pt>
    <dgm:pt modelId="{5C8D7584-F06A-42D0-A841-8C4FAB547C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Most of the APIs have common methods:  </a:t>
          </a:r>
          <a:br>
            <a:rPr lang="en-US" b="0" dirty="0"/>
          </a:br>
          <a:r>
            <a:rPr lang="en-US" b="0" dirty="0"/>
            <a:t>GET,PUT,POST,DELETE. </a:t>
          </a:r>
        </a:p>
      </dgm:t>
    </dgm:pt>
    <dgm:pt modelId="{274B22DA-C906-4476-BC1E-27D64AEF518A}" type="parTrans" cxnId="{45FCAF03-1518-4AB5-9057-6EAC250E1257}">
      <dgm:prSet/>
      <dgm:spPr/>
      <dgm:t>
        <a:bodyPr/>
        <a:lstStyle/>
        <a:p>
          <a:endParaRPr lang="en-US"/>
        </a:p>
      </dgm:t>
    </dgm:pt>
    <dgm:pt modelId="{BECFF711-B2A6-471E-A539-168F38ED9407}" type="sibTrans" cxnId="{45FCAF03-1518-4AB5-9057-6EAC250E1257}">
      <dgm:prSet/>
      <dgm:spPr/>
      <dgm:t>
        <a:bodyPr/>
        <a:lstStyle/>
        <a:p>
          <a:endParaRPr lang="en-US"/>
        </a:p>
      </dgm:t>
    </dgm:pt>
    <dgm:pt modelId="{E8EA5BF8-A3E7-46F1-BD64-0359C211CD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dirty="0"/>
            <a:t>Some of the most used APIs: </a:t>
          </a:r>
        </a:p>
      </dgm:t>
    </dgm:pt>
    <dgm:pt modelId="{D1F009C0-144D-4C5F-84E4-AE4894A9A14A}" type="parTrans" cxnId="{06D2093F-D40D-4E0D-AC2C-C94EFB72C459}">
      <dgm:prSet/>
      <dgm:spPr/>
      <dgm:t>
        <a:bodyPr/>
        <a:lstStyle/>
        <a:p>
          <a:endParaRPr lang="en-US"/>
        </a:p>
      </dgm:t>
    </dgm:pt>
    <dgm:pt modelId="{90269B44-C606-4A01-9061-2DC48463BF83}" type="sibTrans" cxnId="{06D2093F-D40D-4E0D-AC2C-C94EFB72C459}">
      <dgm:prSet/>
      <dgm:spPr/>
      <dgm:t>
        <a:bodyPr/>
        <a:lstStyle/>
        <a:p>
          <a:endParaRPr lang="en-US"/>
        </a:p>
      </dgm:t>
    </dgm:pt>
    <dgm:pt modelId="{6037F160-69A5-4162-81A1-A71685B212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Memberships</a:t>
          </a:r>
        </a:p>
      </dgm:t>
    </dgm:pt>
    <dgm:pt modelId="{46FC10FB-452B-422D-A4E2-7E80F3790D55}" type="parTrans" cxnId="{8691C5A8-FFAD-48A6-A79A-B8AB7B1A42E5}">
      <dgm:prSet/>
      <dgm:spPr/>
      <dgm:t>
        <a:bodyPr/>
        <a:lstStyle/>
        <a:p>
          <a:endParaRPr lang="en-US"/>
        </a:p>
      </dgm:t>
    </dgm:pt>
    <dgm:pt modelId="{656F5D35-0637-421C-9D3C-29C52F40EEF8}" type="sibTrans" cxnId="{8691C5A8-FFAD-48A6-A79A-B8AB7B1A42E5}">
      <dgm:prSet/>
      <dgm:spPr/>
      <dgm:t>
        <a:bodyPr/>
        <a:lstStyle/>
        <a:p>
          <a:endParaRPr lang="en-US"/>
        </a:p>
      </dgm:t>
    </dgm:pt>
    <dgm:pt modelId="{44FF8067-C70D-43EF-A769-CB16692F4A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Messages</a:t>
          </a:r>
        </a:p>
      </dgm:t>
    </dgm:pt>
    <dgm:pt modelId="{1C0DCE51-0699-466D-875D-9096C5B3F23D}" type="parTrans" cxnId="{4DDD9333-9F18-42D2-BE93-07831EDB36E9}">
      <dgm:prSet/>
      <dgm:spPr/>
      <dgm:t>
        <a:bodyPr/>
        <a:lstStyle/>
        <a:p>
          <a:endParaRPr lang="en-US"/>
        </a:p>
      </dgm:t>
    </dgm:pt>
    <dgm:pt modelId="{6417A282-3EAB-4AC8-AD57-317101C662F5}" type="sibTrans" cxnId="{4DDD9333-9F18-42D2-BE93-07831EDB36E9}">
      <dgm:prSet/>
      <dgm:spPr/>
      <dgm:t>
        <a:bodyPr/>
        <a:lstStyle/>
        <a:p>
          <a:endParaRPr lang="en-US"/>
        </a:p>
      </dgm:t>
    </dgm:pt>
    <dgm:pt modelId="{EC4D2D9D-4B01-4CB5-9A2D-F8790F82F1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People</a:t>
          </a:r>
        </a:p>
      </dgm:t>
    </dgm:pt>
    <dgm:pt modelId="{2168C3E9-C4C7-4766-8119-F7B062A511AC}" type="parTrans" cxnId="{62F172E5-E946-4C5F-90F9-0B8A6D9EF37B}">
      <dgm:prSet/>
      <dgm:spPr/>
      <dgm:t>
        <a:bodyPr/>
        <a:lstStyle/>
        <a:p>
          <a:endParaRPr lang="en-US"/>
        </a:p>
      </dgm:t>
    </dgm:pt>
    <dgm:pt modelId="{95F1F13E-1199-41F2-9969-3479EB1FBBF7}" type="sibTrans" cxnId="{62F172E5-E946-4C5F-90F9-0B8A6D9EF37B}">
      <dgm:prSet/>
      <dgm:spPr/>
      <dgm:t>
        <a:bodyPr/>
        <a:lstStyle/>
        <a:p>
          <a:endParaRPr lang="en-US"/>
        </a:p>
      </dgm:t>
    </dgm:pt>
    <dgm:pt modelId="{7CD729D9-4B87-464B-A9B2-8DB7AE080D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Rooms</a:t>
          </a:r>
        </a:p>
      </dgm:t>
    </dgm:pt>
    <dgm:pt modelId="{7F0C4129-18E8-4376-8F6F-2CCBB8195DD9}" type="parTrans" cxnId="{C22E8CBB-DF50-4648-8D89-91017DD1FAB1}">
      <dgm:prSet/>
      <dgm:spPr/>
      <dgm:t>
        <a:bodyPr/>
        <a:lstStyle/>
        <a:p>
          <a:endParaRPr lang="en-US"/>
        </a:p>
      </dgm:t>
    </dgm:pt>
    <dgm:pt modelId="{4AA94524-2E0E-4637-BA62-FE669B9FE62F}" type="sibTrans" cxnId="{C22E8CBB-DF50-4648-8D89-91017DD1FAB1}">
      <dgm:prSet/>
      <dgm:spPr/>
      <dgm:t>
        <a:bodyPr/>
        <a:lstStyle/>
        <a:p>
          <a:endParaRPr lang="en-US"/>
        </a:p>
      </dgm:t>
    </dgm:pt>
    <dgm:pt modelId="{57E5D2C7-56AA-43F7-B471-97050B7CA0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Webhooks</a:t>
          </a:r>
        </a:p>
      </dgm:t>
    </dgm:pt>
    <dgm:pt modelId="{CF36DD2B-A282-430E-8311-12F5C99680EC}" type="parTrans" cxnId="{8F5E9988-EE9B-4A39-812E-C3CCDC4D1517}">
      <dgm:prSet/>
      <dgm:spPr/>
      <dgm:t>
        <a:bodyPr/>
        <a:lstStyle/>
        <a:p>
          <a:endParaRPr lang="en-US"/>
        </a:p>
      </dgm:t>
    </dgm:pt>
    <dgm:pt modelId="{82B94AFB-DADD-40EE-8CFD-D811A00026B8}" type="sibTrans" cxnId="{8F5E9988-EE9B-4A39-812E-C3CCDC4D1517}">
      <dgm:prSet/>
      <dgm:spPr/>
      <dgm:t>
        <a:bodyPr/>
        <a:lstStyle/>
        <a:p>
          <a:endParaRPr lang="en-US"/>
        </a:p>
      </dgm:t>
    </dgm:pt>
    <dgm:pt modelId="{2720C6F1-E7DA-4E73-B3FC-4A105432C082}" type="pres">
      <dgm:prSet presAssocID="{B3434661-E77A-4E4B-8ADE-CD7237739CE1}" presName="root" presStyleCnt="0">
        <dgm:presLayoutVars>
          <dgm:dir/>
          <dgm:resizeHandles val="exact"/>
        </dgm:presLayoutVars>
      </dgm:prSet>
      <dgm:spPr/>
    </dgm:pt>
    <dgm:pt modelId="{661602C9-1E96-4660-87EB-092356457648}" type="pres">
      <dgm:prSet presAssocID="{EDD8A6A4-CD56-4C50-AD12-047B15576CD5}" presName="compNode" presStyleCnt="0"/>
      <dgm:spPr/>
    </dgm:pt>
    <dgm:pt modelId="{73A72009-68DC-4AA7-B15A-FA930C55F131}" type="pres">
      <dgm:prSet presAssocID="{EDD8A6A4-CD56-4C50-AD12-047B15576CD5}" presName="iconRect" presStyleLbl="node1" presStyleIdx="0" presStyleCnt="3" custLinFactNeighborX="55923" custLinFactNeighborY="1834"/>
      <dgm:spPr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612469D-37DC-4862-91BA-0EEB15E294ED}" type="pres">
      <dgm:prSet presAssocID="{EDD8A6A4-CD56-4C50-AD12-047B15576CD5}" presName="iconSpace" presStyleCnt="0"/>
      <dgm:spPr/>
    </dgm:pt>
    <dgm:pt modelId="{7D05D236-A47B-4D8A-AEC1-2A58BF224E88}" type="pres">
      <dgm:prSet presAssocID="{EDD8A6A4-CD56-4C50-AD12-047B15576CD5}" presName="parTx" presStyleLbl="revTx" presStyleIdx="0" presStyleCnt="6">
        <dgm:presLayoutVars>
          <dgm:chMax val="0"/>
          <dgm:chPref val="0"/>
        </dgm:presLayoutVars>
      </dgm:prSet>
      <dgm:spPr/>
    </dgm:pt>
    <dgm:pt modelId="{44B2ECEC-59A5-46F8-AF75-085880A70614}" type="pres">
      <dgm:prSet presAssocID="{EDD8A6A4-CD56-4C50-AD12-047B15576CD5}" presName="txSpace" presStyleCnt="0"/>
      <dgm:spPr/>
    </dgm:pt>
    <dgm:pt modelId="{5B5618EA-3238-4CAE-A2A3-A4846958EFA4}" type="pres">
      <dgm:prSet presAssocID="{EDD8A6A4-CD56-4C50-AD12-047B15576CD5}" presName="desTx" presStyleLbl="revTx" presStyleIdx="1" presStyleCnt="6">
        <dgm:presLayoutVars/>
      </dgm:prSet>
      <dgm:spPr/>
    </dgm:pt>
    <dgm:pt modelId="{F46A56F1-3317-4701-9617-2E27EB711414}" type="pres">
      <dgm:prSet presAssocID="{B263A259-158F-4A33-B631-6FBB22A30668}" presName="sibTrans" presStyleCnt="0"/>
      <dgm:spPr/>
    </dgm:pt>
    <dgm:pt modelId="{14E31301-9F9C-45E2-B6AE-2AE437616F6E}" type="pres">
      <dgm:prSet presAssocID="{5C8D7584-F06A-42D0-A841-8C4FAB547CA2}" presName="compNode" presStyleCnt="0"/>
      <dgm:spPr/>
    </dgm:pt>
    <dgm:pt modelId="{BF6A74AD-D69D-4679-A2D8-E504FC98A730}" type="pres">
      <dgm:prSet presAssocID="{5C8D7584-F06A-42D0-A841-8C4FAB547CA2}" presName="iconRect" presStyleLbl="node1" presStyleIdx="1" presStyleCnt="3" custLinFactNeighborX="64444" custLinFactNeighborY="3667"/>
      <dgm:spPr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9AF5E2-A31D-4C68-98AA-782CA77DD9A8}" type="pres">
      <dgm:prSet presAssocID="{5C8D7584-F06A-42D0-A841-8C4FAB547CA2}" presName="iconSpace" presStyleCnt="0"/>
      <dgm:spPr/>
    </dgm:pt>
    <dgm:pt modelId="{FB2DF78C-294D-457B-AD9C-79CC5D44619A}" type="pres">
      <dgm:prSet presAssocID="{5C8D7584-F06A-42D0-A841-8C4FAB547CA2}" presName="parTx" presStyleLbl="revTx" presStyleIdx="2" presStyleCnt="6" custLinFactNeighborX="699" custLinFactNeighborY="14537">
        <dgm:presLayoutVars>
          <dgm:chMax val="0"/>
          <dgm:chPref val="0"/>
        </dgm:presLayoutVars>
      </dgm:prSet>
      <dgm:spPr/>
    </dgm:pt>
    <dgm:pt modelId="{3810B00A-C734-45D5-9F96-BA391649A87C}" type="pres">
      <dgm:prSet presAssocID="{5C8D7584-F06A-42D0-A841-8C4FAB547CA2}" presName="txSpace" presStyleCnt="0"/>
      <dgm:spPr/>
    </dgm:pt>
    <dgm:pt modelId="{BE2B794A-9F31-43AB-80D3-979F4C4A6EF6}" type="pres">
      <dgm:prSet presAssocID="{5C8D7584-F06A-42D0-A841-8C4FAB547CA2}" presName="desTx" presStyleLbl="revTx" presStyleIdx="3" presStyleCnt="6">
        <dgm:presLayoutVars/>
      </dgm:prSet>
      <dgm:spPr/>
    </dgm:pt>
    <dgm:pt modelId="{069C811D-7E44-4975-917E-B2E1D8FA0436}" type="pres">
      <dgm:prSet presAssocID="{BECFF711-B2A6-471E-A539-168F38ED9407}" presName="sibTrans" presStyleCnt="0"/>
      <dgm:spPr/>
    </dgm:pt>
    <dgm:pt modelId="{BB505FF9-ED4C-41F4-82F5-B940EDED72D8}" type="pres">
      <dgm:prSet presAssocID="{E8EA5BF8-A3E7-46F1-BD64-0359C211CD42}" presName="compNode" presStyleCnt="0"/>
      <dgm:spPr/>
    </dgm:pt>
    <dgm:pt modelId="{7E55D0F7-7EE8-42D3-AED3-1A18286E7357}" type="pres">
      <dgm:prSet presAssocID="{E8EA5BF8-A3E7-46F1-BD64-0359C211CD42}" presName="iconRect" presStyleLbl="node1" presStyleIdx="2" presStyleCnt="3" custLinFactNeighborX="45838" custLinFactNeighborY="917"/>
      <dgm:spPr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1D68CCB7-B9F1-492E-877F-EF1F9619284B}" type="pres">
      <dgm:prSet presAssocID="{E8EA5BF8-A3E7-46F1-BD64-0359C211CD42}" presName="iconSpace" presStyleCnt="0"/>
      <dgm:spPr/>
    </dgm:pt>
    <dgm:pt modelId="{5E76BD64-F429-47B6-8E4C-FA75889EC985}" type="pres">
      <dgm:prSet presAssocID="{E8EA5BF8-A3E7-46F1-BD64-0359C211CD42}" presName="parTx" presStyleLbl="revTx" presStyleIdx="4" presStyleCnt="6">
        <dgm:presLayoutVars>
          <dgm:chMax val="0"/>
          <dgm:chPref val="0"/>
        </dgm:presLayoutVars>
      </dgm:prSet>
      <dgm:spPr/>
    </dgm:pt>
    <dgm:pt modelId="{E7C30BF1-0462-4F3D-8867-F1A5469B2DA8}" type="pres">
      <dgm:prSet presAssocID="{E8EA5BF8-A3E7-46F1-BD64-0359C211CD42}" presName="txSpace" presStyleCnt="0"/>
      <dgm:spPr/>
    </dgm:pt>
    <dgm:pt modelId="{76348CE9-1B26-4D6A-8C08-419A30D92D7A}" type="pres">
      <dgm:prSet presAssocID="{E8EA5BF8-A3E7-46F1-BD64-0359C211CD42}" presName="desTx" presStyleLbl="revTx" presStyleIdx="5" presStyleCnt="6" custLinFactNeighborX="4868" custLinFactNeighborY="-22152">
        <dgm:presLayoutVars/>
      </dgm:prSet>
      <dgm:spPr/>
    </dgm:pt>
  </dgm:ptLst>
  <dgm:cxnLst>
    <dgm:cxn modelId="{45FCAF03-1518-4AB5-9057-6EAC250E1257}" srcId="{B3434661-E77A-4E4B-8ADE-CD7237739CE1}" destId="{5C8D7584-F06A-42D0-A841-8C4FAB547CA2}" srcOrd="1" destOrd="0" parTransId="{274B22DA-C906-4476-BC1E-27D64AEF518A}" sibTransId="{BECFF711-B2A6-471E-A539-168F38ED9407}"/>
    <dgm:cxn modelId="{4DDD9333-9F18-42D2-BE93-07831EDB36E9}" srcId="{E8EA5BF8-A3E7-46F1-BD64-0359C211CD42}" destId="{44FF8067-C70D-43EF-A769-CB16692F4A0A}" srcOrd="1" destOrd="0" parTransId="{1C0DCE51-0699-466D-875D-9096C5B3F23D}" sibTransId="{6417A282-3EAB-4AC8-AD57-317101C662F5}"/>
    <dgm:cxn modelId="{EB144C36-C238-404D-A464-18332129E4B1}" type="presOf" srcId="{7CD729D9-4B87-464B-A9B2-8DB7AE080DCF}" destId="{76348CE9-1B26-4D6A-8C08-419A30D92D7A}" srcOrd="0" destOrd="3" presId="urn:microsoft.com/office/officeart/2018/2/layout/IconLabelDescriptionList"/>
    <dgm:cxn modelId="{AB8A463B-5E79-49E4-AA1E-5E5EC33F0E0D}" type="presOf" srcId="{44FF8067-C70D-43EF-A769-CB16692F4A0A}" destId="{76348CE9-1B26-4D6A-8C08-419A30D92D7A}" srcOrd="0" destOrd="1" presId="urn:microsoft.com/office/officeart/2018/2/layout/IconLabelDescriptionList"/>
    <dgm:cxn modelId="{06D2093F-D40D-4E0D-AC2C-C94EFB72C459}" srcId="{B3434661-E77A-4E4B-8ADE-CD7237739CE1}" destId="{E8EA5BF8-A3E7-46F1-BD64-0359C211CD42}" srcOrd="2" destOrd="0" parTransId="{D1F009C0-144D-4C5F-84E4-AE4894A9A14A}" sibTransId="{90269B44-C606-4A01-9061-2DC48463BF83}"/>
    <dgm:cxn modelId="{E2522441-E564-431B-8E39-E45884C7A1A7}" srcId="{B3434661-E77A-4E4B-8ADE-CD7237739CE1}" destId="{EDD8A6A4-CD56-4C50-AD12-047B15576CD5}" srcOrd="0" destOrd="0" parTransId="{2A1405F1-C1FE-4A39-BE6D-69EC2B48075F}" sibTransId="{B263A259-158F-4A33-B631-6FBB22A30668}"/>
    <dgm:cxn modelId="{4B7B954A-FC58-4692-99A9-8877A36F91C1}" type="presOf" srcId="{EDD8A6A4-CD56-4C50-AD12-047B15576CD5}" destId="{7D05D236-A47B-4D8A-AEC1-2A58BF224E88}" srcOrd="0" destOrd="0" presId="urn:microsoft.com/office/officeart/2018/2/layout/IconLabelDescriptionList"/>
    <dgm:cxn modelId="{612B9652-6105-4646-8E03-080A57F7BBDC}" type="presOf" srcId="{B3434661-E77A-4E4B-8ADE-CD7237739CE1}" destId="{2720C6F1-E7DA-4E73-B3FC-4A105432C082}" srcOrd="0" destOrd="0" presId="urn:microsoft.com/office/officeart/2018/2/layout/IconLabelDescriptionList"/>
    <dgm:cxn modelId="{370D9657-4726-48E3-83D1-AADCBC65DA4F}" type="presOf" srcId="{EC4D2D9D-4B01-4CB5-9A2D-F8790F82F137}" destId="{76348CE9-1B26-4D6A-8C08-419A30D92D7A}" srcOrd="0" destOrd="2" presId="urn:microsoft.com/office/officeart/2018/2/layout/IconLabelDescriptionList"/>
    <dgm:cxn modelId="{14B2585A-83D9-4741-8C5E-818588CA8704}" type="presOf" srcId="{6037F160-69A5-4162-81A1-A71685B2121A}" destId="{76348CE9-1B26-4D6A-8C08-419A30D92D7A}" srcOrd="0" destOrd="0" presId="urn:microsoft.com/office/officeart/2018/2/layout/IconLabelDescriptionList"/>
    <dgm:cxn modelId="{8DE74D82-8C77-4B65-95EF-EB136AF7F14F}" type="presOf" srcId="{5C8D7584-F06A-42D0-A841-8C4FAB547CA2}" destId="{FB2DF78C-294D-457B-AD9C-79CC5D44619A}" srcOrd="0" destOrd="0" presId="urn:microsoft.com/office/officeart/2018/2/layout/IconLabelDescriptionList"/>
    <dgm:cxn modelId="{8F5E9988-EE9B-4A39-812E-C3CCDC4D1517}" srcId="{E8EA5BF8-A3E7-46F1-BD64-0359C211CD42}" destId="{57E5D2C7-56AA-43F7-B471-97050B7CA0B0}" srcOrd="4" destOrd="0" parTransId="{CF36DD2B-A282-430E-8311-12F5C99680EC}" sibTransId="{82B94AFB-DADD-40EE-8CFD-D811A00026B8}"/>
    <dgm:cxn modelId="{8691C5A8-FFAD-48A6-A79A-B8AB7B1A42E5}" srcId="{E8EA5BF8-A3E7-46F1-BD64-0359C211CD42}" destId="{6037F160-69A5-4162-81A1-A71685B2121A}" srcOrd="0" destOrd="0" parTransId="{46FC10FB-452B-422D-A4E2-7E80F3790D55}" sibTransId="{656F5D35-0637-421C-9D3C-29C52F40EEF8}"/>
    <dgm:cxn modelId="{654AFFB9-3C56-433D-B6D2-0C176A203CF4}" type="presOf" srcId="{E8EA5BF8-A3E7-46F1-BD64-0359C211CD42}" destId="{5E76BD64-F429-47B6-8E4C-FA75889EC985}" srcOrd="0" destOrd="0" presId="urn:microsoft.com/office/officeart/2018/2/layout/IconLabelDescriptionList"/>
    <dgm:cxn modelId="{C22E8CBB-DF50-4648-8D89-91017DD1FAB1}" srcId="{E8EA5BF8-A3E7-46F1-BD64-0359C211CD42}" destId="{7CD729D9-4B87-464B-A9B2-8DB7AE080DCF}" srcOrd="3" destOrd="0" parTransId="{7F0C4129-18E8-4376-8F6F-2CCBB8195DD9}" sibTransId="{4AA94524-2E0E-4637-BA62-FE669B9FE62F}"/>
    <dgm:cxn modelId="{62F172E5-E946-4C5F-90F9-0B8A6D9EF37B}" srcId="{E8EA5BF8-A3E7-46F1-BD64-0359C211CD42}" destId="{EC4D2D9D-4B01-4CB5-9A2D-F8790F82F137}" srcOrd="2" destOrd="0" parTransId="{2168C3E9-C4C7-4766-8119-F7B062A511AC}" sibTransId="{95F1F13E-1199-41F2-9969-3479EB1FBBF7}"/>
    <dgm:cxn modelId="{B622DEEE-4511-43E2-B3DB-39E3FA0D858E}" type="presOf" srcId="{57E5D2C7-56AA-43F7-B471-97050B7CA0B0}" destId="{76348CE9-1B26-4D6A-8C08-419A30D92D7A}" srcOrd="0" destOrd="4" presId="urn:microsoft.com/office/officeart/2018/2/layout/IconLabelDescriptionList"/>
    <dgm:cxn modelId="{7C3F0393-8923-45DE-965D-14C26F8D0CC9}" type="presParOf" srcId="{2720C6F1-E7DA-4E73-B3FC-4A105432C082}" destId="{661602C9-1E96-4660-87EB-092356457648}" srcOrd="0" destOrd="0" presId="urn:microsoft.com/office/officeart/2018/2/layout/IconLabelDescriptionList"/>
    <dgm:cxn modelId="{3801AFD9-04F5-4BBE-B115-028343E33D75}" type="presParOf" srcId="{661602C9-1E96-4660-87EB-092356457648}" destId="{73A72009-68DC-4AA7-B15A-FA930C55F131}" srcOrd="0" destOrd="0" presId="urn:microsoft.com/office/officeart/2018/2/layout/IconLabelDescriptionList"/>
    <dgm:cxn modelId="{9E5EC7C7-C292-49D2-93F4-5A206C400480}" type="presParOf" srcId="{661602C9-1E96-4660-87EB-092356457648}" destId="{D612469D-37DC-4862-91BA-0EEB15E294ED}" srcOrd="1" destOrd="0" presId="urn:microsoft.com/office/officeart/2018/2/layout/IconLabelDescriptionList"/>
    <dgm:cxn modelId="{7CE437B6-8F55-4256-A464-68AEC6FE006E}" type="presParOf" srcId="{661602C9-1E96-4660-87EB-092356457648}" destId="{7D05D236-A47B-4D8A-AEC1-2A58BF224E88}" srcOrd="2" destOrd="0" presId="urn:microsoft.com/office/officeart/2018/2/layout/IconLabelDescriptionList"/>
    <dgm:cxn modelId="{78552BE3-D9FA-4CB2-B774-29D16B77BC2F}" type="presParOf" srcId="{661602C9-1E96-4660-87EB-092356457648}" destId="{44B2ECEC-59A5-46F8-AF75-085880A70614}" srcOrd="3" destOrd="0" presId="urn:microsoft.com/office/officeart/2018/2/layout/IconLabelDescriptionList"/>
    <dgm:cxn modelId="{5711B251-0B5A-4EB2-BA59-51E0CCFBFF24}" type="presParOf" srcId="{661602C9-1E96-4660-87EB-092356457648}" destId="{5B5618EA-3238-4CAE-A2A3-A4846958EFA4}" srcOrd="4" destOrd="0" presId="urn:microsoft.com/office/officeart/2018/2/layout/IconLabelDescriptionList"/>
    <dgm:cxn modelId="{B0C8D243-52CB-4058-B1F5-9A630BEE77DF}" type="presParOf" srcId="{2720C6F1-E7DA-4E73-B3FC-4A105432C082}" destId="{F46A56F1-3317-4701-9617-2E27EB711414}" srcOrd="1" destOrd="0" presId="urn:microsoft.com/office/officeart/2018/2/layout/IconLabelDescriptionList"/>
    <dgm:cxn modelId="{1532DE6A-DDE6-4C56-BA76-6C943188EBBD}" type="presParOf" srcId="{2720C6F1-E7DA-4E73-B3FC-4A105432C082}" destId="{14E31301-9F9C-45E2-B6AE-2AE437616F6E}" srcOrd="2" destOrd="0" presId="urn:microsoft.com/office/officeart/2018/2/layout/IconLabelDescriptionList"/>
    <dgm:cxn modelId="{FDCBBB6E-F480-4AD6-A02E-978C7AB35AC4}" type="presParOf" srcId="{14E31301-9F9C-45E2-B6AE-2AE437616F6E}" destId="{BF6A74AD-D69D-4679-A2D8-E504FC98A730}" srcOrd="0" destOrd="0" presId="urn:microsoft.com/office/officeart/2018/2/layout/IconLabelDescriptionList"/>
    <dgm:cxn modelId="{F7ED4424-1E1C-4C83-8EE0-9D878C301C29}" type="presParOf" srcId="{14E31301-9F9C-45E2-B6AE-2AE437616F6E}" destId="{D69AF5E2-A31D-4C68-98AA-782CA77DD9A8}" srcOrd="1" destOrd="0" presId="urn:microsoft.com/office/officeart/2018/2/layout/IconLabelDescriptionList"/>
    <dgm:cxn modelId="{8CBDF4AB-3FB2-459A-9F68-DD7C33326F59}" type="presParOf" srcId="{14E31301-9F9C-45E2-B6AE-2AE437616F6E}" destId="{FB2DF78C-294D-457B-AD9C-79CC5D44619A}" srcOrd="2" destOrd="0" presId="urn:microsoft.com/office/officeart/2018/2/layout/IconLabelDescriptionList"/>
    <dgm:cxn modelId="{51B15700-2F1A-4360-9937-8626CFF42AA1}" type="presParOf" srcId="{14E31301-9F9C-45E2-B6AE-2AE437616F6E}" destId="{3810B00A-C734-45D5-9F96-BA391649A87C}" srcOrd="3" destOrd="0" presId="urn:microsoft.com/office/officeart/2018/2/layout/IconLabelDescriptionList"/>
    <dgm:cxn modelId="{D0C57539-0A2A-4BEF-8D12-33773A5D3168}" type="presParOf" srcId="{14E31301-9F9C-45E2-B6AE-2AE437616F6E}" destId="{BE2B794A-9F31-43AB-80D3-979F4C4A6EF6}" srcOrd="4" destOrd="0" presId="urn:microsoft.com/office/officeart/2018/2/layout/IconLabelDescriptionList"/>
    <dgm:cxn modelId="{2CCF3522-2953-4FB2-B4F4-B5F0975AB675}" type="presParOf" srcId="{2720C6F1-E7DA-4E73-B3FC-4A105432C082}" destId="{069C811D-7E44-4975-917E-B2E1D8FA0436}" srcOrd="3" destOrd="0" presId="urn:microsoft.com/office/officeart/2018/2/layout/IconLabelDescriptionList"/>
    <dgm:cxn modelId="{07FD878B-C2FB-43ED-9148-FB84732F4B8C}" type="presParOf" srcId="{2720C6F1-E7DA-4E73-B3FC-4A105432C082}" destId="{BB505FF9-ED4C-41F4-82F5-B940EDED72D8}" srcOrd="4" destOrd="0" presId="urn:microsoft.com/office/officeart/2018/2/layout/IconLabelDescriptionList"/>
    <dgm:cxn modelId="{A2507853-0132-4FBD-B8FC-169DBD3C82AF}" type="presParOf" srcId="{BB505FF9-ED4C-41F4-82F5-B940EDED72D8}" destId="{7E55D0F7-7EE8-42D3-AED3-1A18286E7357}" srcOrd="0" destOrd="0" presId="urn:microsoft.com/office/officeart/2018/2/layout/IconLabelDescriptionList"/>
    <dgm:cxn modelId="{BD71B10E-9A17-4DFD-A1E6-8B3909CE85C2}" type="presParOf" srcId="{BB505FF9-ED4C-41F4-82F5-B940EDED72D8}" destId="{1D68CCB7-B9F1-492E-877F-EF1F9619284B}" srcOrd="1" destOrd="0" presId="urn:microsoft.com/office/officeart/2018/2/layout/IconLabelDescriptionList"/>
    <dgm:cxn modelId="{FD9BD853-C84A-4B74-9579-22747972BDFC}" type="presParOf" srcId="{BB505FF9-ED4C-41F4-82F5-B940EDED72D8}" destId="{5E76BD64-F429-47B6-8E4C-FA75889EC985}" srcOrd="2" destOrd="0" presId="urn:microsoft.com/office/officeart/2018/2/layout/IconLabelDescriptionList"/>
    <dgm:cxn modelId="{76139F20-CAE8-4F12-9378-4CBD5817B5D0}" type="presParOf" srcId="{BB505FF9-ED4C-41F4-82F5-B940EDED72D8}" destId="{E7C30BF1-0462-4F3D-8867-F1A5469B2DA8}" srcOrd="3" destOrd="0" presId="urn:microsoft.com/office/officeart/2018/2/layout/IconLabelDescriptionList"/>
    <dgm:cxn modelId="{108BFD8F-6AC9-476D-95FA-7C12E0E20C0A}" type="presParOf" srcId="{BB505FF9-ED4C-41F4-82F5-B940EDED72D8}" destId="{76348CE9-1B26-4D6A-8C08-419A30D92D7A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B8C54-3889-4BF9-8EFA-8CE58BE5D75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C211C45-49C8-4097-921C-4D2D58D52EEE}">
      <dgm:prSet custT="1"/>
      <dgm:spPr/>
      <dgm:t>
        <a:bodyPr/>
        <a:lstStyle/>
        <a:p>
          <a:r>
            <a:rPr lang="en-US" sz="1800" b="0" i="0" dirty="0"/>
            <a:t>Documentation: </a:t>
          </a:r>
          <a:r>
            <a:rPr lang="en-US" sz="1800" b="0" i="0" dirty="0">
              <a:hlinkClick xmlns:r="http://schemas.openxmlformats.org/officeDocument/2006/relationships" r:id="rId1"/>
            </a:rPr>
            <a:t>https://github.com/CiscoDevNet/webexteamssdk</a:t>
          </a:r>
          <a:endParaRPr lang="en-US" sz="1800" dirty="0"/>
        </a:p>
      </dgm:t>
    </dgm:pt>
    <dgm:pt modelId="{8034CAE7-D010-41E6-8D0B-1A978DB94DA6}" type="parTrans" cxnId="{EE01CAF0-B2BF-4F31-8DAC-227DD1A6EF8F}">
      <dgm:prSet/>
      <dgm:spPr/>
      <dgm:t>
        <a:bodyPr/>
        <a:lstStyle/>
        <a:p>
          <a:endParaRPr lang="en-US"/>
        </a:p>
      </dgm:t>
    </dgm:pt>
    <dgm:pt modelId="{486C0D0F-074C-4A42-84D8-2AD7CB109D97}" type="sibTrans" cxnId="{EE01CAF0-B2BF-4F31-8DAC-227DD1A6EF8F}">
      <dgm:prSet/>
      <dgm:spPr/>
      <dgm:t>
        <a:bodyPr/>
        <a:lstStyle/>
        <a:p>
          <a:endParaRPr lang="en-US"/>
        </a:p>
      </dgm:t>
    </dgm:pt>
    <dgm:pt modelId="{B1FDC036-7F3C-48B2-A4B0-2AE084359A0B}">
      <dgm:prSet custT="1"/>
      <dgm:spPr/>
      <dgm:t>
        <a:bodyPr/>
        <a:lstStyle/>
        <a:p>
          <a:r>
            <a:rPr lang="en-US" sz="1800" b="0" i="0" dirty="0"/>
            <a:t>It is a community Developed Python Library (</a:t>
          </a:r>
          <a:r>
            <a:rPr lang="en-US" sz="1800" b="0" i="0" dirty="0" err="1"/>
            <a:t>webexteamssdk</a:t>
          </a:r>
          <a:r>
            <a:rPr lang="en-US" sz="1800" b="0" i="0" dirty="0"/>
            <a:t>)</a:t>
          </a:r>
          <a:endParaRPr lang="en-US" sz="1800" dirty="0"/>
        </a:p>
      </dgm:t>
    </dgm:pt>
    <dgm:pt modelId="{11A50B1F-1103-458A-9EDF-437F048D6B7A}" type="parTrans" cxnId="{F8CA97AD-9942-4D30-8709-5B59C0D6EAE4}">
      <dgm:prSet/>
      <dgm:spPr/>
      <dgm:t>
        <a:bodyPr/>
        <a:lstStyle/>
        <a:p>
          <a:endParaRPr lang="en-US"/>
        </a:p>
      </dgm:t>
    </dgm:pt>
    <dgm:pt modelId="{76A9B175-7182-404A-B660-0D37793298CD}" type="sibTrans" cxnId="{F8CA97AD-9942-4D30-8709-5B59C0D6EAE4}">
      <dgm:prSet/>
      <dgm:spPr/>
      <dgm:t>
        <a:bodyPr/>
        <a:lstStyle/>
        <a:p>
          <a:endParaRPr lang="en-US"/>
        </a:p>
      </dgm:t>
    </dgm:pt>
    <dgm:pt modelId="{4074EE6D-56CC-4385-ACA9-ECD883260367}">
      <dgm:prSet custT="1"/>
      <dgm:spPr/>
      <dgm:t>
        <a:bodyPr/>
        <a:lstStyle/>
        <a:p>
          <a:r>
            <a:rPr lang="en-US" sz="1800" b="0" i="0" dirty="0"/>
            <a:t>Wraps all the API requests and returned JSON objects with Native Python Objects. </a:t>
          </a:r>
          <a:endParaRPr lang="en-US" sz="1800" dirty="0"/>
        </a:p>
      </dgm:t>
    </dgm:pt>
    <dgm:pt modelId="{62A3B4DC-9D61-4A1A-8BD9-FBCBCAD62D94}" type="parTrans" cxnId="{0F68F943-6B38-4BC8-945E-09F671E81D23}">
      <dgm:prSet/>
      <dgm:spPr/>
      <dgm:t>
        <a:bodyPr/>
        <a:lstStyle/>
        <a:p>
          <a:endParaRPr lang="en-US"/>
        </a:p>
      </dgm:t>
    </dgm:pt>
    <dgm:pt modelId="{C60FDBB5-50F6-4522-9E0C-B840CE55C8D3}" type="sibTrans" cxnId="{0F68F943-6B38-4BC8-945E-09F671E81D23}">
      <dgm:prSet/>
      <dgm:spPr/>
      <dgm:t>
        <a:bodyPr/>
        <a:lstStyle/>
        <a:p>
          <a:endParaRPr lang="en-US"/>
        </a:p>
      </dgm:t>
    </dgm:pt>
    <dgm:pt modelId="{EAE8D99C-87C4-40E1-BB07-2EEAD88CBD65}" type="pres">
      <dgm:prSet presAssocID="{8BFB8C54-3889-4BF9-8EFA-8CE58BE5D75E}" presName="root" presStyleCnt="0">
        <dgm:presLayoutVars>
          <dgm:dir/>
          <dgm:resizeHandles val="exact"/>
        </dgm:presLayoutVars>
      </dgm:prSet>
      <dgm:spPr/>
    </dgm:pt>
    <dgm:pt modelId="{9B14E57A-A836-4692-8B73-CEBCB2ED5C0A}" type="pres">
      <dgm:prSet presAssocID="{1C211C45-49C8-4097-921C-4D2D58D52EEE}" presName="compNode" presStyleCnt="0"/>
      <dgm:spPr/>
    </dgm:pt>
    <dgm:pt modelId="{BA474741-F70A-416B-9FA9-6F583AB17A2C}" type="pres">
      <dgm:prSet presAssocID="{1C211C45-49C8-4097-921C-4D2D58D52EEE}" presName="iconRect" presStyleLbl="node1" presStyleIdx="0" presStyleCnt="3" custLinFactNeighborX="-4082" custLinFactNeighborY="-12690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7849A61-A69A-4AEE-983F-76102F50C6B4}" type="pres">
      <dgm:prSet presAssocID="{1C211C45-49C8-4097-921C-4D2D58D52EEE}" presName="spaceRect" presStyleCnt="0"/>
      <dgm:spPr/>
    </dgm:pt>
    <dgm:pt modelId="{DD36ED9D-94C8-4624-873B-9AFD9A5D55CA}" type="pres">
      <dgm:prSet presAssocID="{1C211C45-49C8-4097-921C-4D2D58D52EEE}" presName="textRect" presStyleLbl="revTx" presStyleIdx="0" presStyleCnt="3" custLinFactNeighborX="-6957" custLinFactNeighborY="-29704">
        <dgm:presLayoutVars>
          <dgm:chMax val="1"/>
          <dgm:chPref val="1"/>
        </dgm:presLayoutVars>
      </dgm:prSet>
      <dgm:spPr/>
    </dgm:pt>
    <dgm:pt modelId="{86B32C8E-CC49-4009-B0B0-1650FC45C2C0}" type="pres">
      <dgm:prSet presAssocID="{486C0D0F-074C-4A42-84D8-2AD7CB109D97}" presName="sibTrans" presStyleCnt="0"/>
      <dgm:spPr/>
    </dgm:pt>
    <dgm:pt modelId="{DF7EA2A2-2A8D-43A9-9A03-7EBC400266FC}" type="pres">
      <dgm:prSet presAssocID="{B1FDC036-7F3C-48B2-A4B0-2AE084359A0B}" presName="compNode" presStyleCnt="0"/>
      <dgm:spPr/>
    </dgm:pt>
    <dgm:pt modelId="{26E77790-D258-4F23-B190-80915477F398}" type="pres">
      <dgm:prSet presAssocID="{B1FDC036-7F3C-48B2-A4B0-2AE084359A0B}" presName="iconRect" presStyleLbl="node1" presStyleIdx="1" presStyleCnt="3" custLinFactNeighborX="-11779" custLinFactNeighborY="-12690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E99146D-0ED0-4E0C-81E8-DFADA3DEEFF7}" type="pres">
      <dgm:prSet presAssocID="{B1FDC036-7F3C-48B2-A4B0-2AE084359A0B}" presName="spaceRect" presStyleCnt="0"/>
      <dgm:spPr/>
    </dgm:pt>
    <dgm:pt modelId="{18B787B2-9452-4186-83A2-BB75F5734527}" type="pres">
      <dgm:prSet presAssocID="{B1FDC036-7F3C-48B2-A4B0-2AE084359A0B}" presName="textRect" presStyleLbl="revTx" presStyleIdx="1" presStyleCnt="3" custLinFactNeighborX="-3976" custLinFactNeighborY="-22953">
        <dgm:presLayoutVars>
          <dgm:chMax val="1"/>
          <dgm:chPref val="1"/>
        </dgm:presLayoutVars>
      </dgm:prSet>
      <dgm:spPr/>
    </dgm:pt>
    <dgm:pt modelId="{FAB9637A-C2E1-4945-88FB-F39E72C5C27D}" type="pres">
      <dgm:prSet presAssocID="{76A9B175-7182-404A-B660-0D37793298CD}" presName="sibTrans" presStyleCnt="0"/>
      <dgm:spPr/>
    </dgm:pt>
    <dgm:pt modelId="{F2234546-675F-437D-90AE-6716B8B7D0A5}" type="pres">
      <dgm:prSet presAssocID="{4074EE6D-56CC-4385-ACA9-ECD883260367}" presName="compNode" presStyleCnt="0"/>
      <dgm:spPr/>
    </dgm:pt>
    <dgm:pt modelId="{703198B9-0941-44F6-9F9A-63216A6588A8}" type="pres">
      <dgm:prSet presAssocID="{4074EE6D-56CC-4385-ACA9-ECD883260367}" presName="iconRect" presStyleLbl="node1" presStyleIdx="2" presStyleCnt="3" custLinFactNeighborX="-30920" custLinFactNeighborY="-12690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8A2B2D9-4605-4DF0-8BAF-93CF0BD4E4EA}" type="pres">
      <dgm:prSet presAssocID="{4074EE6D-56CC-4385-ACA9-ECD883260367}" presName="spaceRect" presStyleCnt="0"/>
      <dgm:spPr/>
    </dgm:pt>
    <dgm:pt modelId="{9E8D6BAB-B01C-4DC9-9979-3D9B75A887F0}" type="pres">
      <dgm:prSet presAssocID="{4074EE6D-56CC-4385-ACA9-ECD883260367}" presName="textRect" presStyleLbl="revTx" presStyleIdx="2" presStyleCnt="3" custLinFactNeighborX="-8283" custLinFactNeighborY="-21602">
        <dgm:presLayoutVars>
          <dgm:chMax val="1"/>
          <dgm:chPref val="1"/>
        </dgm:presLayoutVars>
      </dgm:prSet>
      <dgm:spPr/>
    </dgm:pt>
  </dgm:ptLst>
  <dgm:cxnLst>
    <dgm:cxn modelId="{C9178A22-A871-40E4-A3C9-4EE75E24FCD1}" type="presOf" srcId="{B1FDC036-7F3C-48B2-A4B0-2AE084359A0B}" destId="{18B787B2-9452-4186-83A2-BB75F5734527}" srcOrd="0" destOrd="0" presId="urn:microsoft.com/office/officeart/2018/2/layout/IconLabelList"/>
    <dgm:cxn modelId="{0F68F943-6B38-4BC8-945E-09F671E81D23}" srcId="{8BFB8C54-3889-4BF9-8EFA-8CE58BE5D75E}" destId="{4074EE6D-56CC-4385-ACA9-ECD883260367}" srcOrd="2" destOrd="0" parTransId="{62A3B4DC-9D61-4A1A-8BD9-FBCBCAD62D94}" sibTransId="{C60FDBB5-50F6-4522-9E0C-B840CE55C8D3}"/>
    <dgm:cxn modelId="{46DC2F6F-EA80-4757-ABDA-B3DE246EC9E6}" type="presOf" srcId="{8BFB8C54-3889-4BF9-8EFA-8CE58BE5D75E}" destId="{EAE8D99C-87C4-40E1-BB07-2EEAD88CBD65}" srcOrd="0" destOrd="0" presId="urn:microsoft.com/office/officeart/2018/2/layout/IconLabelList"/>
    <dgm:cxn modelId="{01A4EF83-991F-4ED5-BB81-766DB269054B}" type="presOf" srcId="{1C211C45-49C8-4097-921C-4D2D58D52EEE}" destId="{DD36ED9D-94C8-4624-873B-9AFD9A5D55CA}" srcOrd="0" destOrd="0" presId="urn:microsoft.com/office/officeart/2018/2/layout/IconLabelList"/>
    <dgm:cxn modelId="{DC8C4EA1-4793-4B9D-BAFB-7C7B6542DE63}" type="presOf" srcId="{4074EE6D-56CC-4385-ACA9-ECD883260367}" destId="{9E8D6BAB-B01C-4DC9-9979-3D9B75A887F0}" srcOrd="0" destOrd="0" presId="urn:microsoft.com/office/officeart/2018/2/layout/IconLabelList"/>
    <dgm:cxn modelId="{F8CA97AD-9942-4D30-8709-5B59C0D6EAE4}" srcId="{8BFB8C54-3889-4BF9-8EFA-8CE58BE5D75E}" destId="{B1FDC036-7F3C-48B2-A4B0-2AE084359A0B}" srcOrd="1" destOrd="0" parTransId="{11A50B1F-1103-458A-9EDF-437F048D6B7A}" sibTransId="{76A9B175-7182-404A-B660-0D37793298CD}"/>
    <dgm:cxn modelId="{EE01CAF0-B2BF-4F31-8DAC-227DD1A6EF8F}" srcId="{8BFB8C54-3889-4BF9-8EFA-8CE58BE5D75E}" destId="{1C211C45-49C8-4097-921C-4D2D58D52EEE}" srcOrd="0" destOrd="0" parTransId="{8034CAE7-D010-41E6-8D0B-1A978DB94DA6}" sibTransId="{486C0D0F-074C-4A42-84D8-2AD7CB109D97}"/>
    <dgm:cxn modelId="{C54EADAC-FA80-4D16-8AF9-BE91505488A3}" type="presParOf" srcId="{EAE8D99C-87C4-40E1-BB07-2EEAD88CBD65}" destId="{9B14E57A-A836-4692-8B73-CEBCB2ED5C0A}" srcOrd="0" destOrd="0" presId="urn:microsoft.com/office/officeart/2018/2/layout/IconLabelList"/>
    <dgm:cxn modelId="{BDE8790F-57A7-43A6-83E5-6F5E15F1D7DD}" type="presParOf" srcId="{9B14E57A-A836-4692-8B73-CEBCB2ED5C0A}" destId="{BA474741-F70A-416B-9FA9-6F583AB17A2C}" srcOrd="0" destOrd="0" presId="urn:microsoft.com/office/officeart/2018/2/layout/IconLabelList"/>
    <dgm:cxn modelId="{F06CE83B-148E-40F0-88D2-D012A381A090}" type="presParOf" srcId="{9B14E57A-A836-4692-8B73-CEBCB2ED5C0A}" destId="{47849A61-A69A-4AEE-983F-76102F50C6B4}" srcOrd="1" destOrd="0" presId="urn:microsoft.com/office/officeart/2018/2/layout/IconLabelList"/>
    <dgm:cxn modelId="{17ED1CA5-2CC9-4DD4-AFDB-1A6460E7BDA7}" type="presParOf" srcId="{9B14E57A-A836-4692-8B73-CEBCB2ED5C0A}" destId="{DD36ED9D-94C8-4624-873B-9AFD9A5D55CA}" srcOrd="2" destOrd="0" presId="urn:microsoft.com/office/officeart/2018/2/layout/IconLabelList"/>
    <dgm:cxn modelId="{B95001A6-0470-4187-A5D0-2A6C773B4D5E}" type="presParOf" srcId="{EAE8D99C-87C4-40E1-BB07-2EEAD88CBD65}" destId="{86B32C8E-CC49-4009-B0B0-1650FC45C2C0}" srcOrd="1" destOrd="0" presId="urn:microsoft.com/office/officeart/2018/2/layout/IconLabelList"/>
    <dgm:cxn modelId="{BC4B0443-BB58-4611-B5E5-6810615EC981}" type="presParOf" srcId="{EAE8D99C-87C4-40E1-BB07-2EEAD88CBD65}" destId="{DF7EA2A2-2A8D-43A9-9A03-7EBC400266FC}" srcOrd="2" destOrd="0" presId="urn:microsoft.com/office/officeart/2018/2/layout/IconLabelList"/>
    <dgm:cxn modelId="{18C3EB4C-AF54-4E5A-AF3A-EC094E9F2901}" type="presParOf" srcId="{DF7EA2A2-2A8D-43A9-9A03-7EBC400266FC}" destId="{26E77790-D258-4F23-B190-80915477F398}" srcOrd="0" destOrd="0" presId="urn:microsoft.com/office/officeart/2018/2/layout/IconLabelList"/>
    <dgm:cxn modelId="{4807FD50-D199-4D52-9587-819AB2B34946}" type="presParOf" srcId="{DF7EA2A2-2A8D-43A9-9A03-7EBC400266FC}" destId="{CE99146D-0ED0-4E0C-81E8-DFADA3DEEFF7}" srcOrd="1" destOrd="0" presId="urn:microsoft.com/office/officeart/2018/2/layout/IconLabelList"/>
    <dgm:cxn modelId="{31B1A5CC-C00D-4E72-9DFB-BDD7EE3E7C7C}" type="presParOf" srcId="{DF7EA2A2-2A8D-43A9-9A03-7EBC400266FC}" destId="{18B787B2-9452-4186-83A2-BB75F5734527}" srcOrd="2" destOrd="0" presId="urn:microsoft.com/office/officeart/2018/2/layout/IconLabelList"/>
    <dgm:cxn modelId="{02D2C62B-2083-44E0-978B-D9B53B0C1EE3}" type="presParOf" srcId="{EAE8D99C-87C4-40E1-BB07-2EEAD88CBD65}" destId="{FAB9637A-C2E1-4945-88FB-F39E72C5C27D}" srcOrd="3" destOrd="0" presId="urn:microsoft.com/office/officeart/2018/2/layout/IconLabelList"/>
    <dgm:cxn modelId="{0D265164-1EB9-47FF-B935-F63AA2088A78}" type="presParOf" srcId="{EAE8D99C-87C4-40E1-BB07-2EEAD88CBD65}" destId="{F2234546-675F-437D-90AE-6716B8B7D0A5}" srcOrd="4" destOrd="0" presId="urn:microsoft.com/office/officeart/2018/2/layout/IconLabelList"/>
    <dgm:cxn modelId="{233B087D-D1EB-4DC9-BBFD-3CFAF2598348}" type="presParOf" srcId="{F2234546-675F-437D-90AE-6716B8B7D0A5}" destId="{703198B9-0941-44F6-9F9A-63216A6588A8}" srcOrd="0" destOrd="0" presId="urn:microsoft.com/office/officeart/2018/2/layout/IconLabelList"/>
    <dgm:cxn modelId="{BB270A54-EB11-4F53-B37B-B9895EE4373A}" type="presParOf" srcId="{F2234546-675F-437D-90AE-6716B8B7D0A5}" destId="{38A2B2D9-4605-4DF0-8BAF-93CF0BD4E4EA}" srcOrd="1" destOrd="0" presId="urn:microsoft.com/office/officeart/2018/2/layout/IconLabelList"/>
    <dgm:cxn modelId="{24AE6D7C-E9D4-42F9-B74B-7E2D4AFD06CC}" type="presParOf" srcId="{F2234546-675F-437D-90AE-6716B8B7D0A5}" destId="{9E8D6BAB-B01C-4DC9-9979-3D9B75A887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2009-68DC-4AA7-B15A-FA930C55F131}">
      <dsp:nvSpPr>
        <dsp:cNvPr id="0" name=""/>
        <dsp:cNvSpPr/>
      </dsp:nvSpPr>
      <dsp:spPr>
        <a:xfrm>
          <a:off x="661840" y="256985"/>
          <a:ext cx="1159786" cy="1159786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5D236-A47B-4D8A-AEC1-2A58BF224E88}">
      <dsp:nvSpPr>
        <dsp:cNvPr id="0" name=""/>
        <dsp:cNvSpPr/>
      </dsp:nvSpPr>
      <dsp:spPr>
        <a:xfrm>
          <a:off x="13253" y="1565174"/>
          <a:ext cx="3313674" cy="87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latin typeface="+mn-lt"/>
            </a:rPr>
            <a:t>API Reference: </a:t>
          </a:r>
          <a:r>
            <a:rPr lang="en-US" sz="1800" b="0" kern="1200" dirty="0">
              <a:latin typeface="+mn-lt"/>
              <a:hlinkClick xmlns:r="http://schemas.openxmlformats.org/officeDocument/2006/relationships" r:id="rId2"/>
            </a:rPr>
            <a:t>https://developer.webex.com/docs/api/getting-started</a:t>
          </a:r>
          <a:r>
            <a:rPr lang="en-US" sz="1800" b="0" kern="1200" dirty="0">
              <a:latin typeface="+mn-lt"/>
            </a:rPr>
            <a:t> </a:t>
          </a:r>
        </a:p>
      </dsp:txBody>
      <dsp:txXfrm>
        <a:off x="13253" y="1565174"/>
        <a:ext cx="3313674" cy="870689"/>
      </dsp:txXfrm>
    </dsp:sp>
    <dsp:sp modelId="{5B5618EA-3238-4CAE-A2A3-A4846958EFA4}">
      <dsp:nvSpPr>
        <dsp:cNvPr id="0" name=""/>
        <dsp:cNvSpPr/>
      </dsp:nvSpPr>
      <dsp:spPr>
        <a:xfrm>
          <a:off x="13253" y="2514782"/>
          <a:ext cx="3313674" cy="166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A74AD-D69D-4679-A2D8-E504FC98A730}">
      <dsp:nvSpPr>
        <dsp:cNvPr id="0" name=""/>
        <dsp:cNvSpPr/>
      </dsp:nvSpPr>
      <dsp:spPr>
        <a:xfrm>
          <a:off x="4654233" y="278244"/>
          <a:ext cx="1159786" cy="1159786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F78C-294D-457B-AD9C-79CC5D44619A}">
      <dsp:nvSpPr>
        <dsp:cNvPr id="0" name=""/>
        <dsp:cNvSpPr/>
      </dsp:nvSpPr>
      <dsp:spPr>
        <a:xfrm>
          <a:off x="3929983" y="1691746"/>
          <a:ext cx="3313674" cy="87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Most of the APIs have common methods:  </a:t>
          </a:r>
          <a:br>
            <a:rPr lang="en-US" sz="1800" b="0" kern="1200" dirty="0"/>
          </a:br>
          <a:r>
            <a:rPr lang="en-US" sz="1800" b="0" kern="1200" dirty="0"/>
            <a:t>GET,PUT,POST,DELETE. </a:t>
          </a:r>
        </a:p>
      </dsp:txBody>
      <dsp:txXfrm>
        <a:off x="3929983" y="1691746"/>
        <a:ext cx="3313674" cy="870689"/>
      </dsp:txXfrm>
    </dsp:sp>
    <dsp:sp modelId="{BE2B794A-9F31-43AB-80D3-979F4C4A6EF6}">
      <dsp:nvSpPr>
        <dsp:cNvPr id="0" name=""/>
        <dsp:cNvSpPr/>
      </dsp:nvSpPr>
      <dsp:spPr>
        <a:xfrm>
          <a:off x="3906821" y="2514782"/>
          <a:ext cx="3313674" cy="166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5D0F7-7EE8-42D3-AED3-1A18286E7357}">
      <dsp:nvSpPr>
        <dsp:cNvPr id="0" name=""/>
        <dsp:cNvSpPr/>
      </dsp:nvSpPr>
      <dsp:spPr>
        <a:xfrm>
          <a:off x="8332011" y="246350"/>
          <a:ext cx="1159786" cy="1159786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6BD64-F429-47B6-8E4C-FA75889EC985}">
      <dsp:nvSpPr>
        <dsp:cNvPr id="0" name=""/>
        <dsp:cNvSpPr/>
      </dsp:nvSpPr>
      <dsp:spPr>
        <a:xfrm>
          <a:off x="7800388" y="1565174"/>
          <a:ext cx="3313674" cy="87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Some of the most used APIs: </a:t>
          </a:r>
        </a:p>
      </dsp:txBody>
      <dsp:txXfrm>
        <a:off x="7800388" y="1565174"/>
        <a:ext cx="3313674" cy="870689"/>
      </dsp:txXfrm>
    </dsp:sp>
    <dsp:sp modelId="{76348CE9-1B26-4D6A-8C08-419A30D92D7A}">
      <dsp:nvSpPr>
        <dsp:cNvPr id="0" name=""/>
        <dsp:cNvSpPr/>
      </dsp:nvSpPr>
      <dsp:spPr>
        <a:xfrm>
          <a:off x="7813642" y="2145548"/>
          <a:ext cx="3313674" cy="1666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Memberships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Messages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People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Rooms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Webhooks</a:t>
          </a:r>
        </a:p>
      </dsp:txBody>
      <dsp:txXfrm>
        <a:off x="7813642" y="2145548"/>
        <a:ext cx="3313674" cy="1666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74741-F70A-416B-9FA9-6F583AB17A2C}">
      <dsp:nvSpPr>
        <dsp:cNvPr id="0" name=""/>
        <dsp:cNvSpPr/>
      </dsp:nvSpPr>
      <dsp:spPr>
        <a:xfrm>
          <a:off x="858033" y="276321"/>
          <a:ext cx="1444246" cy="144424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ED9D-94C8-4624-873B-9AFD9A5D55CA}">
      <dsp:nvSpPr>
        <dsp:cNvPr id="0" name=""/>
        <dsp:cNvSpPr/>
      </dsp:nvSpPr>
      <dsp:spPr>
        <a:xfrm>
          <a:off x="0" y="2063955"/>
          <a:ext cx="320943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Documentation: </a:t>
          </a:r>
          <a:r>
            <a:rPr lang="en-US" sz="1800" b="0" i="0" kern="1200" dirty="0">
              <a:hlinkClick xmlns:r="http://schemas.openxmlformats.org/officeDocument/2006/relationships" r:id="rId2"/>
            </a:rPr>
            <a:t>https://github.com/CiscoDevNet/webexteamssdk</a:t>
          </a:r>
          <a:endParaRPr lang="en-US" sz="1800" kern="1200" dirty="0"/>
        </a:p>
      </dsp:txBody>
      <dsp:txXfrm>
        <a:off x="0" y="2063955"/>
        <a:ext cx="3209437" cy="787500"/>
      </dsp:txXfrm>
    </dsp:sp>
    <dsp:sp modelId="{26E77790-D258-4F23-B190-80915477F398}">
      <dsp:nvSpPr>
        <dsp:cNvPr id="0" name=""/>
        <dsp:cNvSpPr/>
      </dsp:nvSpPr>
      <dsp:spPr>
        <a:xfrm>
          <a:off x="4517958" y="276321"/>
          <a:ext cx="1444246" cy="144424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787B2-9452-4186-83A2-BB75F5734527}">
      <dsp:nvSpPr>
        <dsp:cNvPr id="0" name=""/>
        <dsp:cNvSpPr/>
      </dsp:nvSpPr>
      <dsp:spPr>
        <a:xfrm>
          <a:off x="3677874" y="2117119"/>
          <a:ext cx="320943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It is a community Developed Python Library (</a:t>
          </a:r>
          <a:r>
            <a:rPr lang="en-US" sz="1800" b="0" i="0" kern="1200" dirty="0" err="1"/>
            <a:t>webexteamssdk</a:t>
          </a:r>
          <a:r>
            <a:rPr lang="en-US" sz="1800" b="0" i="0" kern="1200" dirty="0"/>
            <a:t>)</a:t>
          </a:r>
          <a:endParaRPr lang="en-US" sz="1800" kern="1200" dirty="0"/>
        </a:p>
      </dsp:txBody>
      <dsp:txXfrm>
        <a:off x="3677874" y="2117119"/>
        <a:ext cx="3209437" cy="787500"/>
      </dsp:txXfrm>
    </dsp:sp>
    <dsp:sp modelId="{703198B9-0941-44F6-9F9A-63216A6588A8}">
      <dsp:nvSpPr>
        <dsp:cNvPr id="0" name=""/>
        <dsp:cNvSpPr/>
      </dsp:nvSpPr>
      <dsp:spPr>
        <a:xfrm>
          <a:off x="8012604" y="276321"/>
          <a:ext cx="1444246" cy="1444246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D6BAB-B01C-4DC9-9979-3D9B75A887F0}">
      <dsp:nvSpPr>
        <dsp:cNvPr id="0" name=""/>
        <dsp:cNvSpPr/>
      </dsp:nvSpPr>
      <dsp:spPr>
        <a:xfrm>
          <a:off x="7310732" y="2127759"/>
          <a:ext cx="3209437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Wraps all the API requests and returned JSON objects with Native Python Objects. </a:t>
          </a:r>
          <a:endParaRPr lang="en-US" sz="1800" kern="1200" dirty="0"/>
        </a:p>
      </dsp:txBody>
      <dsp:txXfrm>
        <a:off x="7310732" y="2127759"/>
        <a:ext cx="3209437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60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21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996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58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6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78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08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9675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>
          <p15:clr>
            <a:srgbClr val="FBAE40"/>
          </p15:clr>
        </p15:guide>
        <p15:guide id="5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0731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tx2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tx2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7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2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/>
        </p:nvSpPr>
        <p:spPr>
          <a:xfrm>
            <a:off x="0" y="0"/>
            <a:ext cx="61245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658055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>
          <p15:clr>
            <a:srgbClr val="FBAE40"/>
          </p15:clr>
        </p15:guide>
        <p15:guide id="9" pos="264">
          <p15:clr>
            <a:srgbClr val="FBAE40"/>
          </p15:clr>
        </p15:guide>
        <p15:guide id="10" orient="horz" pos="2193">
          <p15:clr>
            <a:srgbClr val="FBAE40"/>
          </p15:clr>
        </p15:guide>
        <p15:guide id="11" pos="2675">
          <p15:clr>
            <a:srgbClr val="FBAE40"/>
          </p15:clr>
        </p15:guide>
        <p15:guide id="12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80423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852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4926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143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71421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4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644206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073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4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4902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31139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Photo_4_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40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FF18-9444-424A-A070-065942D97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8074-BBB4-4C1F-B2EE-E132CF59A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08A6-A29A-497D-987E-989EF472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8CA4-A754-4F69-B75D-08C1E9DB4040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882D-431F-4E2E-8884-33487729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FB90-7D7C-4750-A3B1-9A9586FF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3696-3521-46C7-BABA-8F99AB8D3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143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07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54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02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465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45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0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00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882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707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6680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26271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1910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966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3915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54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334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32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95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646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>
          <p15:clr>
            <a:srgbClr val="FBAE40"/>
          </p15:clr>
        </p15:guide>
        <p15:guide id="5" pos="259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4182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tx2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tx2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04286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/>
        </p:nvSpPr>
        <p:spPr>
          <a:xfrm>
            <a:off x="0" y="0"/>
            <a:ext cx="61245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9553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>
          <p15:clr>
            <a:srgbClr val="FBAE40"/>
          </p15:clr>
        </p15:guide>
        <p15:guide id="9" pos="264">
          <p15:clr>
            <a:srgbClr val="FBAE40"/>
          </p15:clr>
        </p15:guide>
        <p15:guide id="10" orient="horz" pos="2193">
          <p15:clr>
            <a:srgbClr val="FBAE40"/>
          </p15:clr>
        </p15:guide>
        <p15:guide id="11" pos="2675">
          <p15:clr>
            <a:srgbClr val="FBAE40"/>
          </p15:clr>
        </p15:guide>
        <p15:guide id="12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4025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909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259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23748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5373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1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0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0456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1608068"/>
      </p:ext>
    </p:extLst>
  </p:cSld>
  <p:clrMapOvr>
    <a:masterClrMapping/>
  </p:clrMapOvr>
  <p:transition spd="slow">
    <p:wip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99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2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80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414719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Photo_4_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932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42315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3022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29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317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66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56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9155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606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0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5964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30322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587027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67080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7287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25440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0536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661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1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9276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4529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9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/>
        </p:nvSpPr>
        <p:spPr>
          <a:xfrm>
            <a:off x="-10789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7577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>
          <p15:clr>
            <a:srgbClr val="FBAE40"/>
          </p15:clr>
        </p15:guide>
        <p15:guide id="5" pos="2598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0443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tx2"/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tx2"/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0528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774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/>
        </p:nvSpPr>
        <p:spPr>
          <a:xfrm>
            <a:off x="0" y="0"/>
            <a:ext cx="612456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381755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5058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>
          <p15:clr>
            <a:srgbClr val="FBAE40"/>
          </p15:clr>
        </p15:guide>
        <p15:guide id="9" pos="264">
          <p15:clr>
            <a:srgbClr val="FBAE40"/>
          </p15:clr>
        </p15:guide>
        <p15:guide id="10" orient="horz" pos="2193">
          <p15:clr>
            <a:srgbClr val="FBAE40"/>
          </p15:clr>
        </p15:guide>
        <p15:guide id="11" pos="2675">
          <p15:clr>
            <a:srgbClr val="FBAE40"/>
          </p15:clr>
        </p15:guide>
        <p15:guide id="12" pos="3206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07684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514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9908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9841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399267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4277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239895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26430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5485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5" y="6322205"/>
            <a:ext cx="454270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6316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8002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1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501932"/>
      </p:ext>
    </p:extLst>
  </p:cSld>
  <p:clrMapOvr>
    <a:masterClrMapping/>
  </p:clrMapOvr>
  <p:transition spd="slow">
    <p:wip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22205"/>
            <a:ext cx="392911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864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55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751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402810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Photo_4_gri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554568" y="1092201"/>
            <a:ext cx="4931833" cy="1460499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4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54568" y="3124200"/>
            <a:ext cx="4931833" cy="276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76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DCECCB84-F9BA-43D5-87BE-67443E8EF086}">
      <p15:sldGuideLst xmlns:p15="http://schemas.microsoft.com/office/powerpoint/2012/main">
        <p15:guide id="1" pos="2592">
          <p15:clr>
            <a:srgbClr val="FBAE40"/>
          </p15:clr>
        </p15:guide>
        <p15:guide id="2" orient="horz" pos="324">
          <p15:clr>
            <a:srgbClr val="FBAE40"/>
          </p15:clr>
        </p15:guide>
        <p15:guide id="3" orient="horz" pos="1068">
          <p15:clr>
            <a:srgbClr val="FBAE40"/>
          </p15:clr>
        </p15:guide>
        <p15:guide id="4" orient="horz" pos="2916">
          <p15:clr>
            <a:srgbClr val="FBAE40"/>
          </p15:clr>
        </p15:guide>
        <p15:guide id="5" pos="1632">
          <p15:clr>
            <a:srgbClr val="FBAE40"/>
          </p15:clr>
        </p15:guide>
        <p15:guide id="6" orient="horz" pos="936">
          <p15:clr>
            <a:srgbClr val="FBAE40"/>
          </p15:clr>
        </p15:guide>
        <p15:guide id="7" pos="262">
          <p15:clr>
            <a:srgbClr val="FBAE40"/>
          </p15:clr>
        </p15:guide>
        <p15:guide id="8" pos="2880">
          <p15:clr>
            <a:srgbClr val="FBAE40"/>
          </p15:clr>
        </p15:guide>
        <p15:guide id="9" pos="3604">
          <p15:clr>
            <a:srgbClr val="FBAE40"/>
          </p15:clr>
        </p15:guide>
        <p15:guide id="10" pos="4041">
          <p15:clr>
            <a:srgbClr val="FBAE40"/>
          </p15:clr>
        </p15:guide>
        <p15:guide id="11" pos="5376">
          <p15:clr>
            <a:srgbClr val="FBAE40"/>
          </p15:clr>
        </p15:guide>
        <p15:guide id="12" orient="horz" pos="1212">
          <p15:clr>
            <a:srgbClr val="FBAE40"/>
          </p15:clr>
        </p15:guide>
        <p15:guide id="13" orient="horz" pos="516">
          <p15:clr>
            <a:srgbClr val="FBAE40"/>
          </p15:clr>
        </p15:guide>
        <p15:guide id="14" orient="horz" pos="716">
          <p15:clr>
            <a:srgbClr val="FBAE40"/>
          </p15:clr>
        </p15:guide>
        <p15:guide id="15" orient="horz" pos="14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91.xml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90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94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7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96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7.xml"/><Relationship Id="rId27" Type="http://schemas.openxmlformats.org/officeDocument/2006/relationships/slideLayout" Target="../slideLayouts/slideLayout92.xml"/><Relationship Id="rId30" Type="http://schemas.openxmlformats.org/officeDocument/2006/relationships/slideLayout" Target="../slideLayouts/slideLayout95.xml"/><Relationship Id="rId8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473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>
          <p15:clr>
            <a:srgbClr val="F26B43"/>
          </p15:clr>
        </p15:guide>
        <p15:guide id="9" pos="336">
          <p15:clr>
            <a:srgbClr val="F26B43"/>
          </p15:clr>
        </p15:guide>
        <p15:guide id="10" pos="5448">
          <p15:clr>
            <a:srgbClr val="F26B43"/>
          </p15:clr>
        </p15:guide>
        <p15:guide id="11" orient="horz" pos="757">
          <p15:clr>
            <a:srgbClr val="F26B43"/>
          </p15:clr>
        </p15:guide>
        <p15:guide id="12" orient="horz" pos="335">
          <p15:clr>
            <a:srgbClr val="F26B43"/>
          </p15:clr>
        </p15:guide>
        <p15:guide id="13" pos="2876">
          <p15:clr>
            <a:srgbClr val="F26B43"/>
          </p15:clr>
        </p15:guide>
        <p15:guide id="14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8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>
          <p15:clr>
            <a:srgbClr val="F26B43"/>
          </p15:clr>
        </p15:guide>
        <p15:guide id="9" pos="336">
          <p15:clr>
            <a:srgbClr val="F26B43"/>
          </p15:clr>
        </p15:guide>
        <p15:guide id="10" pos="5448">
          <p15:clr>
            <a:srgbClr val="F26B43"/>
          </p15:clr>
        </p15:guide>
        <p15:guide id="11" orient="horz" pos="757">
          <p15:clr>
            <a:srgbClr val="F26B43"/>
          </p15:clr>
        </p15:guide>
        <p15:guide id="12" orient="horz" pos="335">
          <p15:clr>
            <a:srgbClr val="F26B43"/>
          </p15:clr>
        </p15:guide>
        <p15:guide id="13" pos="2876">
          <p15:clr>
            <a:srgbClr val="F26B43"/>
          </p15:clr>
        </p15:guide>
        <p15:guide id="14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40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  <p:sldLayoutId id="2147483751" r:id="rId24"/>
    <p:sldLayoutId id="2147483752" r:id="rId25"/>
    <p:sldLayoutId id="2147483753" r:id="rId26"/>
    <p:sldLayoutId id="2147483754" r:id="rId27"/>
    <p:sldLayoutId id="2147483755" r:id="rId28"/>
    <p:sldLayoutId id="2147483756" r:id="rId29"/>
    <p:sldLayoutId id="2147483757" r:id="rId30"/>
    <p:sldLayoutId id="2147483758" r:id="rId31"/>
    <p:sldLayoutId id="2147483759" r:id="rId32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>
          <p15:clr>
            <a:srgbClr val="F26B43"/>
          </p15:clr>
        </p15:guide>
        <p15:guide id="9" pos="336">
          <p15:clr>
            <a:srgbClr val="F26B43"/>
          </p15:clr>
        </p15:guide>
        <p15:guide id="10" pos="5448">
          <p15:clr>
            <a:srgbClr val="F26B43"/>
          </p15:clr>
        </p15:guide>
        <p15:guide id="11" orient="horz" pos="757">
          <p15:clr>
            <a:srgbClr val="F26B43"/>
          </p15:clr>
        </p15:guide>
        <p15:guide id="12" orient="horz" pos="335">
          <p15:clr>
            <a:srgbClr val="F26B43"/>
          </p15:clr>
        </p15:guide>
        <p15:guide id="13" pos="2876">
          <p15:clr>
            <a:srgbClr val="F26B43"/>
          </p15:clr>
        </p15:guide>
        <p15:guide id="14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B5CF598-248C-4466-BC32-744902F69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152" y="3321891"/>
            <a:ext cx="11120203" cy="859640"/>
          </a:xfrm>
        </p:spPr>
        <p:txBody>
          <a:bodyPr wrap="square" anchor="b">
            <a:normAutofit fontScale="90000"/>
          </a:bodyPr>
          <a:lstStyle/>
          <a:p>
            <a:r>
              <a:rPr lang="en-US" sz="6600" dirty="0"/>
              <a:t>Automation with Cisco WebEx Teams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2035" y="5015345"/>
            <a:ext cx="56988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PARIDHI SRIVASTAVA</a:t>
            </a:r>
          </a:p>
          <a:p>
            <a:r>
              <a:rPr lang="en-US" dirty="0">
                <a:latin typeface="+mn-lt"/>
              </a:rPr>
              <a:t>TECHNICAL CONSULTING ENGINEER - WIRELESS</a:t>
            </a:r>
          </a:p>
        </p:txBody>
      </p:sp>
    </p:spTree>
    <p:extLst>
      <p:ext uri="{BB962C8B-B14F-4D97-AF65-F5344CB8AC3E}">
        <p14:creationId xmlns:p14="http://schemas.microsoft.com/office/powerpoint/2010/main" val="2895088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2307" y="2699521"/>
            <a:ext cx="11127317" cy="975783"/>
          </a:xfrm>
        </p:spPr>
        <p:txBody>
          <a:bodyPr/>
          <a:lstStyle/>
          <a:p>
            <a:pPr algn="ctr"/>
            <a:r>
              <a:rPr lang="en-US" sz="4800" b="1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314750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BABEEBF4-304B-46B8-832B-29EA02819543}"/>
              </a:ext>
            </a:extLst>
          </p:cNvPr>
          <p:cNvSpPr/>
          <p:nvPr/>
        </p:nvSpPr>
        <p:spPr>
          <a:xfrm>
            <a:off x="7604697" y="206081"/>
            <a:ext cx="2570661" cy="1618264"/>
          </a:xfrm>
          <a:prstGeom prst="cloud">
            <a:avLst/>
          </a:prstGeom>
          <a:noFill/>
          <a:ln>
            <a:solidFill>
              <a:schemeClr val="accent3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5FB6C-047A-4402-8042-471BAC1AA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</p:spPr>
        <p:txBody>
          <a:bodyPr>
            <a:normAutofit/>
          </a:bodyPr>
          <a:lstStyle/>
          <a:p>
            <a:r>
              <a:rPr lang="en-US" sz="2100" dirty="0" err="1"/>
              <a:t>Webex</a:t>
            </a:r>
            <a:r>
              <a:rPr lang="en-US" sz="2100" dirty="0"/>
              <a:t> Teams is a cloud based collaboration solution, which means </a:t>
            </a:r>
            <a:r>
              <a:rPr lang="en-US" sz="2100" dirty="0" err="1"/>
              <a:t>Webex</a:t>
            </a:r>
            <a:r>
              <a:rPr lang="en-US" sz="2100" dirty="0"/>
              <a:t> Teams APIs can be accessed publicly. </a:t>
            </a:r>
          </a:p>
          <a:p>
            <a:r>
              <a:rPr lang="en-US" sz="2100" dirty="0"/>
              <a:t>There are 2 ways to integrate products/services with Teams: </a:t>
            </a:r>
          </a:p>
          <a:p>
            <a:pPr marL="590548" indent="-514350">
              <a:buFont typeface="+mj-lt"/>
              <a:buAutoNum type="arabicPeriod"/>
            </a:pPr>
            <a:r>
              <a:rPr lang="en-US" sz="2100" dirty="0"/>
              <a:t>REST API</a:t>
            </a:r>
          </a:p>
          <a:p>
            <a:pPr marL="590548" indent="-514350">
              <a:buFont typeface="+mj-lt"/>
              <a:buAutoNum type="arabicPeriod"/>
            </a:pPr>
            <a:r>
              <a:rPr lang="en-US" sz="2100" dirty="0" err="1"/>
              <a:t>Webex</a:t>
            </a:r>
            <a:r>
              <a:rPr lang="en-US" sz="2100" dirty="0"/>
              <a:t> Teams SDK</a:t>
            </a:r>
          </a:p>
          <a:p>
            <a:pPr marL="76198" indent="0">
              <a:buNone/>
            </a:pPr>
            <a:endParaRPr lang="en-US" sz="2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36488E-D664-4FB7-9BAA-EB1B4775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wrap="square" anchor="ctr">
            <a:normAutofit/>
          </a:bodyPr>
          <a:lstStyle/>
          <a:p>
            <a:r>
              <a:rPr lang="en-US" b="1" dirty="0" err="1"/>
              <a:t>Webex</a:t>
            </a:r>
            <a:r>
              <a:rPr lang="en-US" b="1" dirty="0"/>
              <a:t> Teams API</a:t>
            </a:r>
          </a:p>
        </p:txBody>
      </p:sp>
      <p:pic>
        <p:nvPicPr>
          <p:cNvPr id="1026" name="Picture 2" descr="Cisco Webex Teams">
            <a:extLst>
              <a:ext uri="{FF2B5EF4-FFF2-40B4-BE49-F238E27FC236}">
                <a16:creationId xmlns:a16="http://schemas.microsoft.com/office/drawing/2014/main" id="{4F02AD81-96F2-4BD9-971A-FB6B94A6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51" y="455085"/>
            <a:ext cx="1152779" cy="115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48F96-B08D-4BA4-AAEC-74EF555F63C8}"/>
              </a:ext>
            </a:extLst>
          </p:cNvPr>
          <p:cNvCxnSpPr>
            <a:cxnSpLocks/>
          </p:cNvCxnSpPr>
          <p:nvPr/>
        </p:nvCxnSpPr>
        <p:spPr>
          <a:xfrm flipV="1">
            <a:off x="7846828" y="1824345"/>
            <a:ext cx="723015" cy="207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FE035-1ED5-48ED-B549-4E493F85A1BF}"/>
              </a:ext>
            </a:extLst>
          </p:cNvPr>
          <p:cNvCxnSpPr>
            <a:cxnSpLocks/>
          </p:cNvCxnSpPr>
          <p:nvPr/>
        </p:nvCxnSpPr>
        <p:spPr>
          <a:xfrm flipH="1" flipV="1">
            <a:off x="9181530" y="1766727"/>
            <a:ext cx="877537" cy="213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igning your first REST API – Part 1 | everything I know">
            <a:extLst>
              <a:ext uri="{FF2B5EF4-FFF2-40B4-BE49-F238E27FC236}">
                <a16:creationId xmlns:a16="http://schemas.microsoft.com/office/drawing/2014/main" id="{AC7B6B91-2EE2-4894-9F55-0EB7B9C6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70" y="3902149"/>
            <a:ext cx="1267933" cy="124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2782A5-32BF-4E69-A1C0-A3505C6443E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30" y="3902149"/>
            <a:ext cx="1267933" cy="12679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BF7088-A85F-4D0B-85E1-437DDA538A38}"/>
              </a:ext>
            </a:extLst>
          </p:cNvPr>
          <p:cNvSpPr txBox="1"/>
          <p:nvPr/>
        </p:nvSpPr>
        <p:spPr>
          <a:xfrm>
            <a:off x="9744718" y="4244728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+mn-lt"/>
              </a:rPr>
              <a:t>SDK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82B03-3537-4295-8933-5D9FDC91087E}"/>
              </a:ext>
            </a:extLst>
          </p:cNvPr>
          <p:cNvSpPr/>
          <p:nvPr/>
        </p:nvSpPr>
        <p:spPr>
          <a:xfrm>
            <a:off x="6732798" y="5178719"/>
            <a:ext cx="4314457" cy="1349672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EF5459-69DA-4DA1-B131-989FB062D41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903" y="5735555"/>
            <a:ext cx="749361" cy="7493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5F0C0D-E708-461E-8672-3217CD96A44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30" y="5726918"/>
            <a:ext cx="760255" cy="7602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3B9F92A-2FA4-4547-ADEB-9DD39B811C5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169" y="5724661"/>
            <a:ext cx="760255" cy="76025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53569E-A350-4A83-BC2D-1B70FB4F999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22" y="5709612"/>
            <a:ext cx="790352" cy="7903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1FDB1F-5E02-46E5-AD02-C1B556D061AE}"/>
              </a:ext>
            </a:extLst>
          </p:cNvPr>
          <p:cNvSpPr txBox="1"/>
          <p:nvPr/>
        </p:nvSpPr>
        <p:spPr>
          <a:xfrm>
            <a:off x="7578041" y="5262171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Products and Services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F7EBB7-CA63-4B6C-9C97-892E2BCF47A1}"/>
              </a:ext>
            </a:extLst>
          </p:cNvPr>
          <p:cNvGrpSpPr>
            <a:grpSpLocks noChangeAspect="1"/>
          </p:cNvGrpSpPr>
          <p:nvPr/>
        </p:nvGrpSpPr>
        <p:grpSpPr>
          <a:xfrm>
            <a:off x="6775601" y="3443291"/>
            <a:ext cx="723015" cy="457064"/>
            <a:chOff x="8234522" y="4368495"/>
            <a:chExt cx="540983" cy="341990"/>
          </a:xfrm>
        </p:grpSpPr>
        <p:sp>
          <p:nvSpPr>
            <p:cNvPr id="32" name="Freeform 541">
              <a:extLst>
                <a:ext uri="{FF2B5EF4-FFF2-40B4-BE49-F238E27FC236}">
                  <a16:creationId xmlns:a16="http://schemas.microsoft.com/office/drawing/2014/main" id="{3E12E796-716C-472E-B53E-80A783AB99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4522" y="4368495"/>
              <a:ext cx="540983" cy="341990"/>
            </a:xfrm>
            <a:custGeom>
              <a:avLst/>
              <a:gdLst>
                <a:gd name="T0" fmla="*/ 219 w 229"/>
                <a:gd name="T1" fmla="*/ 145 h 145"/>
                <a:gd name="T2" fmla="*/ 10 w 229"/>
                <a:gd name="T3" fmla="*/ 145 h 145"/>
                <a:gd name="T4" fmla="*/ 0 w 229"/>
                <a:gd name="T5" fmla="*/ 135 h 145"/>
                <a:gd name="T6" fmla="*/ 0 w 229"/>
                <a:gd name="T7" fmla="*/ 10 h 145"/>
                <a:gd name="T8" fmla="*/ 10 w 229"/>
                <a:gd name="T9" fmla="*/ 0 h 145"/>
                <a:gd name="T10" fmla="*/ 219 w 229"/>
                <a:gd name="T11" fmla="*/ 0 h 145"/>
                <a:gd name="T12" fmla="*/ 229 w 229"/>
                <a:gd name="T13" fmla="*/ 10 h 145"/>
                <a:gd name="T14" fmla="*/ 229 w 229"/>
                <a:gd name="T15" fmla="*/ 135 h 145"/>
                <a:gd name="T16" fmla="*/ 219 w 229"/>
                <a:gd name="T1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145">
                  <a:moveTo>
                    <a:pt x="219" y="145"/>
                  </a:moveTo>
                  <a:cubicBezTo>
                    <a:pt x="10" y="145"/>
                    <a:pt x="10" y="145"/>
                    <a:pt x="10" y="145"/>
                  </a:cubicBezTo>
                  <a:cubicBezTo>
                    <a:pt x="4" y="145"/>
                    <a:pt x="0" y="141"/>
                    <a:pt x="0" y="1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9" y="5"/>
                    <a:pt x="229" y="10"/>
                  </a:cubicBezTo>
                  <a:cubicBezTo>
                    <a:pt x="229" y="135"/>
                    <a:pt x="229" y="135"/>
                    <a:pt x="229" y="135"/>
                  </a:cubicBezTo>
                  <a:cubicBezTo>
                    <a:pt x="229" y="141"/>
                    <a:pt x="224" y="145"/>
                    <a:pt x="219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2">
              <a:extLst>
                <a:ext uri="{FF2B5EF4-FFF2-40B4-BE49-F238E27FC236}">
                  <a16:creationId xmlns:a16="http://schemas.microsoft.com/office/drawing/2014/main" id="{C79BDEFC-8A6B-4EB7-BE37-239B98A18E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74521" y="4443493"/>
              <a:ext cx="103997" cy="63998"/>
            </a:xfrm>
            <a:custGeom>
              <a:avLst/>
              <a:gdLst>
                <a:gd name="T0" fmla="*/ 37 w 44"/>
                <a:gd name="T1" fmla="*/ 27 h 27"/>
                <a:gd name="T2" fmla="*/ 7 w 44"/>
                <a:gd name="T3" fmla="*/ 27 h 27"/>
                <a:gd name="T4" fmla="*/ 0 w 44"/>
                <a:gd name="T5" fmla="*/ 21 h 27"/>
                <a:gd name="T6" fmla="*/ 0 w 44"/>
                <a:gd name="T7" fmla="*/ 7 h 27"/>
                <a:gd name="T8" fmla="*/ 7 w 44"/>
                <a:gd name="T9" fmla="*/ 0 h 27"/>
                <a:gd name="T10" fmla="*/ 37 w 44"/>
                <a:gd name="T11" fmla="*/ 0 h 27"/>
                <a:gd name="T12" fmla="*/ 44 w 44"/>
                <a:gd name="T13" fmla="*/ 7 h 27"/>
                <a:gd name="T14" fmla="*/ 44 w 44"/>
                <a:gd name="T15" fmla="*/ 21 h 27"/>
                <a:gd name="T16" fmla="*/ 37 w 44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37" y="27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3" y="27"/>
                    <a:pt x="0" y="24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4" y="3"/>
                    <a:pt x="44" y="7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4"/>
                    <a:pt x="41" y="27"/>
                    <a:pt x="37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43">
              <a:extLst>
                <a:ext uri="{FF2B5EF4-FFF2-40B4-BE49-F238E27FC236}">
                  <a16:creationId xmlns:a16="http://schemas.microsoft.com/office/drawing/2014/main" id="{62506424-FDCE-473A-A53C-DEBC1A732A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24519" y="4592488"/>
              <a:ext cx="30999" cy="12000"/>
            </a:xfrm>
            <a:custGeom>
              <a:avLst/>
              <a:gdLst>
                <a:gd name="T0" fmla="*/ 11 w 13"/>
                <a:gd name="T1" fmla="*/ 5 h 5"/>
                <a:gd name="T2" fmla="*/ 2 w 13"/>
                <a:gd name="T3" fmla="*/ 5 h 5"/>
                <a:gd name="T4" fmla="*/ 0 w 13"/>
                <a:gd name="T5" fmla="*/ 2 h 5"/>
                <a:gd name="T6" fmla="*/ 2 w 13"/>
                <a:gd name="T7" fmla="*/ 0 h 5"/>
                <a:gd name="T8" fmla="*/ 11 w 13"/>
                <a:gd name="T9" fmla="*/ 0 h 5"/>
                <a:gd name="T10" fmla="*/ 13 w 13"/>
                <a:gd name="T11" fmla="*/ 2 h 5"/>
                <a:gd name="T12" fmla="*/ 11 w 1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44">
              <a:extLst>
                <a:ext uri="{FF2B5EF4-FFF2-40B4-BE49-F238E27FC236}">
                  <a16:creationId xmlns:a16="http://schemas.microsoft.com/office/drawing/2014/main" id="{7950E1C2-5535-4B1A-9D2A-FD3AA19501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22519" y="4547490"/>
              <a:ext cx="20999" cy="12000"/>
            </a:xfrm>
            <a:custGeom>
              <a:avLst/>
              <a:gdLst>
                <a:gd name="T0" fmla="*/ 3 w 9"/>
                <a:gd name="T1" fmla="*/ 5 h 5"/>
                <a:gd name="T2" fmla="*/ 0 w 9"/>
                <a:gd name="T3" fmla="*/ 3 h 5"/>
                <a:gd name="T4" fmla="*/ 3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3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3" y="5"/>
                  </a:moveTo>
                  <a:cubicBezTo>
                    <a:pt x="2" y="5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45">
              <a:extLst>
                <a:ext uri="{FF2B5EF4-FFF2-40B4-BE49-F238E27FC236}">
                  <a16:creationId xmlns:a16="http://schemas.microsoft.com/office/drawing/2014/main" id="{B00BC16F-E2DD-4709-A64B-11680165CD1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33519" y="4547490"/>
              <a:ext cx="10000" cy="56998"/>
            </a:xfrm>
            <a:custGeom>
              <a:avLst/>
              <a:gdLst>
                <a:gd name="T0" fmla="*/ 2 w 4"/>
                <a:gd name="T1" fmla="*/ 24 h 24"/>
                <a:gd name="T2" fmla="*/ 0 w 4"/>
                <a:gd name="T3" fmla="*/ 21 h 24"/>
                <a:gd name="T4" fmla="*/ 0 w 4"/>
                <a:gd name="T5" fmla="*/ 3 h 24"/>
                <a:gd name="T6" fmla="*/ 2 w 4"/>
                <a:gd name="T7" fmla="*/ 0 h 24"/>
                <a:gd name="T8" fmla="*/ 4 w 4"/>
                <a:gd name="T9" fmla="*/ 3 h 24"/>
                <a:gd name="T10" fmla="*/ 4 w 4"/>
                <a:gd name="T11" fmla="*/ 21 h 24"/>
                <a:gd name="T12" fmla="*/ 2 w 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4">
                  <a:moveTo>
                    <a:pt x="2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3" y="24"/>
                    <a:pt x="2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46">
              <a:extLst>
                <a:ext uri="{FF2B5EF4-FFF2-40B4-BE49-F238E27FC236}">
                  <a16:creationId xmlns:a16="http://schemas.microsoft.com/office/drawing/2014/main" id="{256337B2-2BA0-4DB7-924E-5FE337C9D1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57518" y="4592488"/>
              <a:ext cx="32999" cy="12000"/>
            </a:xfrm>
            <a:custGeom>
              <a:avLst/>
              <a:gdLst>
                <a:gd name="T0" fmla="*/ 11 w 14"/>
                <a:gd name="T1" fmla="*/ 5 h 5"/>
                <a:gd name="T2" fmla="*/ 2 w 14"/>
                <a:gd name="T3" fmla="*/ 5 h 5"/>
                <a:gd name="T4" fmla="*/ 0 w 14"/>
                <a:gd name="T5" fmla="*/ 2 h 5"/>
                <a:gd name="T6" fmla="*/ 2 w 14"/>
                <a:gd name="T7" fmla="*/ 0 h 5"/>
                <a:gd name="T8" fmla="*/ 11 w 14"/>
                <a:gd name="T9" fmla="*/ 0 h 5"/>
                <a:gd name="T10" fmla="*/ 14 w 14"/>
                <a:gd name="T11" fmla="*/ 2 h 5"/>
                <a:gd name="T12" fmla="*/ 11 w 1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14" y="4"/>
                    <a:pt x="12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47">
              <a:extLst>
                <a:ext uri="{FF2B5EF4-FFF2-40B4-BE49-F238E27FC236}">
                  <a16:creationId xmlns:a16="http://schemas.microsoft.com/office/drawing/2014/main" id="{822AFE77-F33A-4CC5-81BE-964E23C7B8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57518" y="4547490"/>
              <a:ext cx="20999" cy="12000"/>
            </a:xfrm>
            <a:custGeom>
              <a:avLst/>
              <a:gdLst>
                <a:gd name="T0" fmla="*/ 2 w 9"/>
                <a:gd name="T1" fmla="*/ 5 h 5"/>
                <a:gd name="T2" fmla="*/ 0 w 9"/>
                <a:gd name="T3" fmla="*/ 3 h 5"/>
                <a:gd name="T4" fmla="*/ 2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2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48">
              <a:extLst>
                <a:ext uri="{FF2B5EF4-FFF2-40B4-BE49-F238E27FC236}">
                  <a16:creationId xmlns:a16="http://schemas.microsoft.com/office/drawing/2014/main" id="{62628691-930C-4AB7-967A-AACC4412B4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6518" y="4547490"/>
              <a:ext cx="12000" cy="56998"/>
            </a:xfrm>
            <a:custGeom>
              <a:avLst/>
              <a:gdLst>
                <a:gd name="T0" fmla="*/ 3 w 5"/>
                <a:gd name="T1" fmla="*/ 24 h 24"/>
                <a:gd name="T2" fmla="*/ 0 w 5"/>
                <a:gd name="T3" fmla="*/ 21 h 24"/>
                <a:gd name="T4" fmla="*/ 0 w 5"/>
                <a:gd name="T5" fmla="*/ 3 h 24"/>
                <a:gd name="T6" fmla="*/ 3 w 5"/>
                <a:gd name="T7" fmla="*/ 0 h 24"/>
                <a:gd name="T8" fmla="*/ 5 w 5"/>
                <a:gd name="T9" fmla="*/ 3 h 24"/>
                <a:gd name="T10" fmla="*/ 5 w 5"/>
                <a:gd name="T11" fmla="*/ 21 h 24"/>
                <a:gd name="T12" fmla="*/ 3 w 5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4">
                  <a:moveTo>
                    <a:pt x="3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3"/>
                    <a:pt x="4" y="24"/>
                    <a:pt x="3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49">
              <a:extLst>
                <a:ext uri="{FF2B5EF4-FFF2-40B4-BE49-F238E27FC236}">
                  <a16:creationId xmlns:a16="http://schemas.microsoft.com/office/drawing/2014/main" id="{E059DBC1-9E60-49FC-A227-8D6A2CEA4C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5516" y="4592488"/>
              <a:ext cx="32999" cy="12000"/>
            </a:xfrm>
            <a:custGeom>
              <a:avLst/>
              <a:gdLst>
                <a:gd name="T0" fmla="*/ 11 w 14"/>
                <a:gd name="T1" fmla="*/ 5 h 5"/>
                <a:gd name="T2" fmla="*/ 3 w 14"/>
                <a:gd name="T3" fmla="*/ 5 h 5"/>
                <a:gd name="T4" fmla="*/ 0 w 14"/>
                <a:gd name="T5" fmla="*/ 2 h 5"/>
                <a:gd name="T6" fmla="*/ 3 w 14"/>
                <a:gd name="T7" fmla="*/ 0 h 5"/>
                <a:gd name="T8" fmla="*/ 11 w 14"/>
                <a:gd name="T9" fmla="*/ 0 h 5"/>
                <a:gd name="T10" fmla="*/ 14 w 14"/>
                <a:gd name="T11" fmla="*/ 2 h 5"/>
                <a:gd name="T12" fmla="*/ 11 w 1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4"/>
                    <a:pt x="13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550">
              <a:extLst>
                <a:ext uri="{FF2B5EF4-FFF2-40B4-BE49-F238E27FC236}">
                  <a16:creationId xmlns:a16="http://schemas.microsoft.com/office/drawing/2014/main" id="{A4E810E7-E854-4588-874B-29F0F7ABF1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5516" y="4547490"/>
              <a:ext cx="20999" cy="12000"/>
            </a:xfrm>
            <a:custGeom>
              <a:avLst/>
              <a:gdLst>
                <a:gd name="T0" fmla="*/ 2 w 9"/>
                <a:gd name="T1" fmla="*/ 5 h 5"/>
                <a:gd name="T2" fmla="*/ 0 w 9"/>
                <a:gd name="T3" fmla="*/ 3 h 5"/>
                <a:gd name="T4" fmla="*/ 2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2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51">
              <a:extLst>
                <a:ext uri="{FF2B5EF4-FFF2-40B4-BE49-F238E27FC236}">
                  <a16:creationId xmlns:a16="http://schemas.microsoft.com/office/drawing/2014/main" id="{FC6D8864-31CA-403F-B62C-E6703047AC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44516" y="4547490"/>
              <a:ext cx="12000" cy="56998"/>
            </a:xfrm>
            <a:custGeom>
              <a:avLst/>
              <a:gdLst>
                <a:gd name="T0" fmla="*/ 3 w 5"/>
                <a:gd name="T1" fmla="*/ 24 h 24"/>
                <a:gd name="T2" fmla="*/ 0 w 5"/>
                <a:gd name="T3" fmla="*/ 21 h 24"/>
                <a:gd name="T4" fmla="*/ 0 w 5"/>
                <a:gd name="T5" fmla="*/ 3 h 24"/>
                <a:gd name="T6" fmla="*/ 3 w 5"/>
                <a:gd name="T7" fmla="*/ 0 h 24"/>
                <a:gd name="T8" fmla="*/ 5 w 5"/>
                <a:gd name="T9" fmla="*/ 3 h 24"/>
                <a:gd name="T10" fmla="*/ 5 w 5"/>
                <a:gd name="T11" fmla="*/ 21 h 24"/>
                <a:gd name="T12" fmla="*/ 3 w 5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4">
                  <a:moveTo>
                    <a:pt x="3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3"/>
                    <a:pt x="4" y="24"/>
                    <a:pt x="3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52">
              <a:extLst>
                <a:ext uri="{FF2B5EF4-FFF2-40B4-BE49-F238E27FC236}">
                  <a16:creationId xmlns:a16="http://schemas.microsoft.com/office/drawing/2014/main" id="{76D8767B-93B0-458A-AA71-07A961B544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1521" y="4547490"/>
              <a:ext cx="40999" cy="51998"/>
            </a:xfrm>
            <a:custGeom>
              <a:avLst/>
              <a:gdLst>
                <a:gd name="T0" fmla="*/ 12 w 17"/>
                <a:gd name="T1" fmla="*/ 22 h 22"/>
                <a:gd name="T2" fmla="*/ 10 w 17"/>
                <a:gd name="T3" fmla="*/ 21 h 22"/>
                <a:gd name="T4" fmla="*/ 10 w 17"/>
                <a:gd name="T5" fmla="*/ 18 h 22"/>
                <a:gd name="T6" fmla="*/ 12 w 17"/>
                <a:gd name="T7" fmla="*/ 12 h 22"/>
                <a:gd name="T8" fmla="*/ 7 w 17"/>
                <a:gd name="T9" fmla="*/ 5 h 22"/>
                <a:gd name="T10" fmla="*/ 4 w 17"/>
                <a:gd name="T11" fmla="*/ 6 h 22"/>
                <a:gd name="T12" fmla="*/ 1 w 17"/>
                <a:gd name="T13" fmla="*/ 6 h 22"/>
                <a:gd name="T14" fmla="*/ 1 w 17"/>
                <a:gd name="T15" fmla="*/ 3 h 22"/>
                <a:gd name="T16" fmla="*/ 7 w 17"/>
                <a:gd name="T17" fmla="*/ 0 h 22"/>
                <a:gd name="T18" fmla="*/ 17 w 17"/>
                <a:gd name="T19" fmla="*/ 12 h 22"/>
                <a:gd name="T20" fmla="*/ 13 w 17"/>
                <a:gd name="T21" fmla="*/ 21 h 22"/>
                <a:gd name="T22" fmla="*/ 12 w 1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2">
                  <a:moveTo>
                    <a:pt x="12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7" y="6"/>
                    <a:pt x="17" y="12"/>
                  </a:cubicBezTo>
                  <a:cubicBezTo>
                    <a:pt x="17" y="15"/>
                    <a:pt x="15" y="19"/>
                    <a:pt x="13" y="21"/>
                  </a:cubicBezTo>
                  <a:cubicBezTo>
                    <a:pt x="13" y="21"/>
                    <a:pt x="12" y="22"/>
                    <a:pt x="12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53">
              <a:extLst>
                <a:ext uri="{FF2B5EF4-FFF2-40B4-BE49-F238E27FC236}">
                  <a16:creationId xmlns:a16="http://schemas.microsoft.com/office/drawing/2014/main" id="{8125D7A5-B6C7-4C6B-845A-E3FDA1BE06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74521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54">
              <a:extLst>
                <a:ext uri="{FF2B5EF4-FFF2-40B4-BE49-F238E27FC236}">
                  <a16:creationId xmlns:a16="http://schemas.microsoft.com/office/drawing/2014/main" id="{40DA829B-758E-470D-B5F3-1ECC140616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5517" y="4547490"/>
              <a:ext cx="37999" cy="51998"/>
            </a:xfrm>
            <a:custGeom>
              <a:avLst/>
              <a:gdLst>
                <a:gd name="T0" fmla="*/ 11 w 16"/>
                <a:gd name="T1" fmla="*/ 22 h 22"/>
                <a:gd name="T2" fmla="*/ 10 w 16"/>
                <a:gd name="T3" fmla="*/ 21 h 22"/>
                <a:gd name="T4" fmla="*/ 10 w 16"/>
                <a:gd name="T5" fmla="*/ 18 h 22"/>
                <a:gd name="T6" fmla="*/ 12 w 16"/>
                <a:gd name="T7" fmla="*/ 12 h 22"/>
                <a:gd name="T8" fmla="*/ 7 w 16"/>
                <a:gd name="T9" fmla="*/ 5 h 22"/>
                <a:gd name="T10" fmla="*/ 4 w 16"/>
                <a:gd name="T11" fmla="*/ 6 h 22"/>
                <a:gd name="T12" fmla="*/ 1 w 16"/>
                <a:gd name="T13" fmla="*/ 6 h 22"/>
                <a:gd name="T14" fmla="*/ 1 w 16"/>
                <a:gd name="T15" fmla="*/ 3 h 22"/>
                <a:gd name="T16" fmla="*/ 7 w 16"/>
                <a:gd name="T17" fmla="*/ 0 h 22"/>
                <a:gd name="T18" fmla="*/ 16 w 16"/>
                <a:gd name="T19" fmla="*/ 12 h 22"/>
                <a:gd name="T20" fmla="*/ 13 w 16"/>
                <a:gd name="T21" fmla="*/ 21 h 22"/>
                <a:gd name="T22" fmla="*/ 11 w 16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11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6" y="6"/>
                    <a:pt x="16" y="12"/>
                  </a:cubicBezTo>
                  <a:cubicBezTo>
                    <a:pt x="16" y="15"/>
                    <a:pt x="15" y="19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55">
              <a:extLst>
                <a:ext uri="{FF2B5EF4-FFF2-40B4-BE49-F238E27FC236}">
                  <a16:creationId xmlns:a16="http://schemas.microsoft.com/office/drawing/2014/main" id="{512DCCC7-A13E-416C-9811-2B6033E121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88517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56">
              <a:extLst>
                <a:ext uri="{FF2B5EF4-FFF2-40B4-BE49-F238E27FC236}">
                  <a16:creationId xmlns:a16="http://schemas.microsoft.com/office/drawing/2014/main" id="{A1856C1D-48D5-4A8B-A38F-2E34E13F7B5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3515" y="4547490"/>
              <a:ext cx="39999" cy="51998"/>
            </a:xfrm>
            <a:custGeom>
              <a:avLst/>
              <a:gdLst>
                <a:gd name="T0" fmla="*/ 12 w 17"/>
                <a:gd name="T1" fmla="*/ 22 h 22"/>
                <a:gd name="T2" fmla="*/ 10 w 17"/>
                <a:gd name="T3" fmla="*/ 21 h 22"/>
                <a:gd name="T4" fmla="*/ 10 w 17"/>
                <a:gd name="T5" fmla="*/ 18 h 22"/>
                <a:gd name="T6" fmla="*/ 12 w 17"/>
                <a:gd name="T7" fmla="*/ 12 h 22"/>
                <a:gd name="T8" fmla="*/ 7 w 17"/>
                <a:gd name="T9" fmla="*/ 5 h 22"/>
                <a:gd name="T10" fmla="*/ 4 w 17"/>
                <a:gd name="T11" fmla="*/ 6 h 22"/>
                <a:gd name="T12" fmla="*/ 1 w 17"/>
                <a:gd name="T13" fmla="*/ 6 h 22"/>
                <a:gd name="T14" fmla="*/ 1 w 17"/>
                <a:gd name="T15" fmla="*/ 3 h 22"/>
                <a:gd name="T16" fmla="*/ 7 w 17"/>
                <a:gd name="T17" fmla="*/ 0 h 22"/>
                <a:gd name="T18" fmla="*/ 17 w 17"/>
                <a:gd name="T19" fmla="*/ 12 h 22"/>
                <a:gd name="T20" fmla="*/ 13 w 17"/>
                <a:gd name="T21" fmla="*/ 21 h 22"/>
                <a:gd name="T22" fmla="*/ 12 w 1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2">
                  <a:moveTo>
                    <a:pt x="12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7" y="6"/>
                    <a:pt x="17" y="12"/>
                  </a:cubicBezTo>
                  <a:cubicBezTo>
                    <a:pt x="17" y="15"/>
                    <a:pt x="15" y="19"/>
                    <a:pt x="13" y="21"/>
                  </a:cubicBezTo>
                  <a:cubicBezTo>
                    <a:pt x="13" y="21"/>
                    <a:pt x="12" y="22"/>
                    <a:pt x="12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57">
              <a:extLst>
                <a:ext uri="{FF2B5EF4-FFF2-40B4-BE49-F238E27FC236}">
                  <a16:creationId xmlns:a16="http://schemas.microsoft.com/office/drawing/2014/main" id="{9A2CD95E-96BE-4B8E-91F3-38CB64B86D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66515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58">
              <a:extLst>
                <a:ext uri="{FF2B5EF4-FFF2-40B4-BE49-F238E27FC236}">
                  <a16:creationId xmlns:a16="http://schemas.microsoft.com/office/drawing/2014/main" id="{AF81554F-6535-4C30-9438-2378662844E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22513" y="4547490"/>
              <a:ext cx="37999" cy="51998"/>
            </a:xfrm>
            <a:custGeom>
              <a:avLst/>
              <a:gdLst>
                <a:gd name="T0" fmla="*/ 11 w 16"/>
                <a:gd name="T1" fmla="*/ 22 h 22"/>
                <a:gd name="T2" fmla="*/ 10 w 16"/>
                <a:gd name="T3" fmla="*/ 21 h 22"/>
                <a:gd name="T4" fmla="*/ 10 w 16"/>
                <a:gd name="T5" fmla="*/ 18 h 22"/>
                <a:gd name="T6" fmla="*/ 12 w 16"/>
                <a:gd name="T7" fmla="*/ 12 h 22"/>
                <a:gd name="T8" fmla="*/ 7 w 16"/>
                <a:gd name="T9" fmla="*/ 5 h 22"/>
                <a:gd name="T10" fmla="*/ 4 w 16"/>
                <a:gd name="T11" fmla="*/ 6 h 22"/>
                <a:gd name="T12" fmla="*/ 1 w 16"/>
                <a:gd name="T13" fmla="*/ 6 h 22"/>
                <a:gd name="T14" fmla="*/ 1 w 16"/>
                <a:gd name="T15" fmla="*/ 3 h 22"/>
                <a:gd name="T16" fmla="*/ 7 w 16"/>
                <a:gd name="T17" fmla="*/ 0 h 22"/>
                <a:gd name="T18" fmla="*/ 16 w 16"/>
                <a:gd name="T19" fmla="*/ 12 h 22"/>
                <a:gd name="T20" fmla="*/ 13 w 16"/>
                <a:gd name="T21" fmla="*/ 21 h 22"/>
                <a:gd name="T22" fmla="*/ 11 w 16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11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9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6" y="6"/>
                    <a:pt x="16" y="12"/>
                  </a:cubicBezTo>
                  <a:cubicBezTo>
                    <a:pt x="16" y="15"/>
                    <a:pt x="15" y="19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59">
              <a:extLst>
                <a:ext uri="{FF2B5EF4-FFF2-40B4-BE49-F238E27FC236}">
                  <a16:creationId xmlns:a16="http://schemas.microsoft.com/office/drawing/2014/main" id="{4920CC38-810C-460B-A467-B5D387BBEC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15513" y="4552490"/>
              <a:ext cx="40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4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B4133A-49F2-4C5C-BFAD-5504EA8A54B3}"/>
              </a:ext>
            </a:extLst>
          </p:cNvPr>
          <p:cNvGrpSpPr>
            <a:grpSpLocks noChangeAspect="1"/>
          </p:cNvGrpSpPr>
          <p:nvPr/>
        </p:nvGrpSpPr>
        <p:grpSpPr>
          <a:xfrm>
            <a:off x="10123526" y="3443291"/>
            <a:ext cx="679056" cy="429274"/>
            <a:chOff x="8234522" y="4368495"/>
            <a:chExt cx="540983" cy="341990"/>
          </a:xfrm>
        </p:grpSpPr>
        <p:sp>
          <p:nvSpPr>
            <p:cNvPr id="52" name="Freeform 541">
              <a:extLst>
                <a:ext uri="{FF2B5EF4-FFF2-40B4-BE49-F238E27FC236}">
                  <a16:creationId xmlns:a16="http://schemas.microsoft.com/office/drawing/2014/main" id="{F82D459B-253A-4976-A8B7-F2FE844186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34522" y="4368495"/>
              <a:ext cx="540983" cy="341990"/>
            </a:xfrm>
            <a:custGeom>
              <a:avLst/>
              <a:gdLst>
                <a:gd name="T0" fmla="*/ 219 w 229"/>
                <a:gd name="T1" fmla="*/ 145 h 145"/>
                <a:gd name="T2" fmla="*/ 10 w 229"/>
                <a:gd name="T3" fmla="*/ 145 h 145"/>
                <a:gd name="T4" fmla="*/ 0 w 229"/>
                <a:gd name="T5" fmla="*/ 135 h 145"/>
                <a:gd name="T6" fmla="*/ 0 w 229"/>
                <a:gd name="T7" fmla="*/ 10 h 145"/>
                <a:gd name="T8" fmla="*/ 10 w 229"/>
                <a:gd name="T9" fmla="*/ 0 h 145"/>
                <a:gd name="T10" fmla="*/ 219 w 229"/>
                <a:gd name="T11" fmla="*/ 0 h 145"/>
                <a:gd name="T12" fmla="*/ 229 w 229"/>
                <a:gd name="T13" fmla="*/ 10 h 145"/>
                <a:gd name="T14" fmla="*/ 229 w 229"/>
                <a:gd name="T15" fmla="*/ 135 h 145"/>
                <a:gd name="T16" fmla="*/ 219 w 229"/>
                <a:gd name="T1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145">
                  <a:moveTo>
                    <a:pt x="219" y="145"/>
                  </a:moveTo>
                  <a:cubicBezTo>
                    <a:pt x="10" y="145"/>
                    <a:pt x="10" y="145"/>
                    <a:pt x="10" y="145"/>
                  </a:cubicBezTo>
                  <a:cubicBezTo>
                    <a:pt x="4" y="145"/>
                    <a:pt x="0" y="141"/>
                    <a:pt x="0" y="13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9" y="5"/>
                    <a:pt x="229" y="10"/>
                  </a:cubicBezTo>
                  <a:cubicBezTo>
                    <a:pt x="229" y="135"/>
                    <a:pt x="229" y="135"/>
                    <a:pt x="229" y="135"/>
                  </a:cubicBezTo>
                  <a:cubicBezTo>
                    <a:pt x="229" y="141"/>
                    <a:pt x="224" y="145"/>
                    <a:pt x="219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2">
              <a:extLst>
                <a:ext uri="{FF2B5EF4-FFF2-40B4-BE49-F238E27FC236}">
                  <a16:creationId xmlns:a16="http://schemas.microsoft.com/office/drawing/2014/main" id="{B2D867B1-175C-4883-8E99-C59F000565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74521" y="4443493"/>
              <a:ext cx="103997" cy="63998"/>
            </a:xfrm>
            <a:custGeom>
              <a:avLst/>
              <a:gdLst>
                <a:gd name="T0" fmla="*/ 37 w 44"/>
                <a:gd name="T1" fmla="*/ 27 h 27"/>
                <a:gd name="T2" fmla="*/ 7 w 44"/>
                <a:gd name="T3" fmla="*/ 27 h 27"/>
                <a:gd name="T4" fmla="*/ 0 w 44"/>
                <a:gd name="T5" fmla="*/ 21 h 27"/>
                <a:gd name="T6" fmla="*/ 0 w 44"/>
                <a:gd name="T7" fmla="*/ 7 h 27"/>
                <a:gd name="T8" fmla="*/ 7 w 44"/>
                <a:gd name="T9" fmla="*/ 0 h 27"/>
                <a:gd name="T10" fmla="*/ 37 w 44"/>
                <a:gd name="T11" fmla="*/ 0 h 27"/>
                <a:gd name="T12" fmla="*/ 44 w 44"/>
                <a:gd name="T13" fmla="*/ 7 h 27"/>
                <a:gd name="T14" fmla="*/ 44 w 44"/>
                <a:gd name="T15" fmla="*/ 21 h 27"/>
                <a:gd name="T16" fmla="*/ 37 w 44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37" y="27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3" y="27"/>
                    <a:pt x="0" y="24"/>
                    <a:pt x="0" y="2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1" y="0"/>
                    <a:pt x="44" y="3"/>
                    <a:pt x="44" y="7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4"/>
                    <a:pt x="41" y="27"/>
                    <a:pt x="37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43">
              <a:extLst>
                <a:ext uri="{FF2B5EF4-FFF2-40B4-BE49-F238E27FC236}">
                  <a16:creationId xmlns:a16="http://schemas.microsoft.com/office/drawing/2014/main" id="{C54B2B1C-D728-4707-B67E-75D335FECD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24519" y="4592488"/>
              <a:ext cx="30999" cy="12000"/>
            </a:xfrm>
            <a:custGeom>
              <a:avLst/>
              <a:gdLst>
                <a:gd name="T0" fmla="*/ 11 w 13"/>
                <a:gd name="T1" fmla="*/ 5 h 5"/>
                <a:gd name="T2" fmla="*/ 2 w 13"/>
                <a:gd name="T3" fmla="*/ 5 h 5"/>
                <a:gd name="T4" fmla="*/ 0 w 13"/>
                <a:gd name="T5" fmla="*/ 2 h 5"/>
                <a:gd name="T6" fmla="*/ 2 w 13"/>
                <a:gd name="T7" fmla="*/ 0 h 5"/>
                <a:gd name="T8" fmla="*/ 11 w 13"/>
                <a:gd name="T9" fmla="*/ 0 h 5"/>
                <a:gd name="T10" fmla="*/ 13 w 13"/>
                <a:gd name="T11" fmla="*/ 2 h 5"/>
                <a:gd name="T12" fmla="*/ 11 w 1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44">
              <a:extLst>
                <a:ext uri="{FF2B5EF4-FFF2-40B4-BE49-F238E27FC236}">
                  <a16:creationId xmlns:a16="http://schemas.microsoft.com/office/drawing/2014/main" id="{E4396A09-4858-453F-9108-3F8B159FA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22519" y="4547490"/>
              <a:ext cx="20999" cy="12000"/>
            </a:xfrm>
            <a:custGeom>
              <a:avLst/>
              <a:gdLst>
                <a:gd name="T0" fmla="*/ 3 w 9"/>
                <a:gd name="T1" fmla="*/ 5 h 5"/>
                <a:gd name="T2" fmla="*/ 0 w 9"/>
                <a:gd name="T3" fmla="*/ 3 h 5"/>
                <a:gd name="T4" fmla="*/ 3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3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3" y="5"/>
                  </a:moveTo>
                  <a:cubicBezTo>
                    <a:pt x="2" y="5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3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45">
              <a:extLst>
                <a:ext uri="{FF2B5EF4-FFF2-40B4-BE49-F238E27FC236}">
                  <a16:creationId xmlns:a16="http://schemas.microsoft.com/office/drawing/2014/main" id="{2AB3590C-1AD0-4D5E-BAE3-C98A20AB43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33519" y="4547490"/>
              <a:ext cx="10000" cy="56998"/>
            </a:xfrm>
            <a:custGeom>
              <a:avLst/>
              <a:gdLst>
                <a:gd name="T0" fmla="*/ 2 w 4"/>
                <a:gd name="T1" fmla="*/ 24 h 24"/>
                <a:gd name="T2" fmla="*/ 0 w 4"/>
                <a:gd name="T3" fmla="*/ 21 h 24"/>
                <a:gd name="T4" fmla="*/ 0 w 4"/>
                <a:gd name="T5" fmla="*/ 3 h 24"/>
                <a:gd name="T6" fmla="*/ 2 w 4"/>
                <a:gd name="T7" fmla="*/ 0 h 24"/>
                <a:gd name="T8" fmla="*/ 4 w 4"/>
                <a:gd name="T9" fmla="*/ 3 h 24"/>
                <a:gd name="T10" fmla="*/ 4 w 4"/>
                <a:gd name="T11" fmla="*/ 21 h 24"/>
                <a:gd name="T12" fmla="*/ 2 w 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4">
                  <a:moveTo>
                    <a:pt x="2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4" y="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3" y="24"/>
                    <a:pt x="2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6">
              <a:extLst>
                <a:ext uri="{FF2B5EF4-FFF2-40B4-BE49-F238E27FC236}">
                  <a16:creationId xmlns:a16="http://schemas.microsoft.com/office/drawing/2014/main" id="{354F57CF-F664-44C2-8861-60DA8763DD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57518" y="4592488"/>
              <a:ext cx="32999" cy="12000"/>
            </a:xfrm>
            <a:custGeom>
              <a:avLst/>
              <a:gdLst>
                <a:gd name="T0" fmla="*/ 11 w 14"/>
                <a:gd name="T1" fmla="*/ 5 h 5"/>
                <a:gd name="T2" fmla="*/ 2 w 14"/>
                <a:gd name="T3" fmla="*/ 5 h 5"/>
                <a:gd name="T4" fmla="*/ 0 w 14"/>
                <a:gd name="T5" fmla="*/ 2 h 5"/>
                <a:gd name="T6" fmla="*/ 2 w 14"/>
                <a:gd name="T7" fmla="*/ 0 h 5"/>
                <a:gd name="T8" fmla="*/ 11 w 14"/>
                <a:gd name="T9" fmla="*/ 0 h 5"/>
                <a:gd name="T10" fmla="*/ 14 w 14"/>
                <a:gd name="T11" fmla="*/ 2 h 5"/>
                <a:gd name="T12" fmla="*/ 11 w 1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4" y="1"/>
                    <a:pt x="14" y="2"/>
                  </a:cubicBezTo>
                  <a:cubicBezTo>
                    <a:pt x="14" y="4"/>
                    <a:pt x="12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7">
              <a:extLst>
                <a:ext uri="{FF2B5EF4-FFF2-40B4-BE49-F238E27FC236}">
                  <a16:creationId xmlns:a16="http://schemas.microsoft.com/office/drawing/2014/main" id="{A6627E66-E314-4760-BB65-DCF4FD9493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57518" y="4547490"/>
              <a:ext cx="20999" cy="12000"/>
            </a:xfrm>
            <a:custGeom>
              <a:avLst/>
              <a:gdLst>
                <a:gd name="T0" fmla="*/ 2 w 9"/>
                <a:gd name="T1" fmla="*/ 5 h 5"/>
                <a:gd name="T2" fmla="*/ 0 w 9"/>
                <a:gd name="T3" fmla="*/ 3 h 5"/>
                <a:gd name="T4" fmla="*/ 2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2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8">
              <a:extLst>
                <a:ext uri="{FF2B5EF4-FFF2-40B4-BE49-F238E27FC236}">
                  <a16:creationId xmlns:a16="http://schemas.microsoft.com/office/drawing/2014/main" id="{C2F1B76D-F22E-4665-A6C9-A7D106DC19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66518" y="4547490"/>
              <a:ext cx="12000" cy="56998"/>
            </a:xfrm>
            <a:custGeom>
              <a:avLst/>
              <a:gdLst>
                <a:gd name="T0" fmla="*/ 3 w 5"/>
                <a:gd name="T1" fmla="*/ 24 h 24"/>
                <a:gd name="T2" fmla="*/ 0 w 5"/>
                <a:gd name="T3" fmla="*/ 21 h 24"/>
                <a:gd name="T4" fmla="*/ 0 w 5"/>
                <a:gd name="T5" fmla="*/ 3 h 24"/>
                <a:gd name="T6" fmla="*/ 3 w 5"/>
                <a:gd name="T7" fmla="*/ 0 h 24"/>
                <a:gd name="T8" fmla="*/ 5 w 5"/>
                <a:gd name="T9" fmla="*/ 3 h 24"/>
                <a:gd name="T10" fmla="*/ 5 w 5"/>
                <a:gd name="T11" fmla="*/ 21 h 24"/>
                <a:gd name="T12" fmla="*/ 3 w 5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4">
                  <a:moveTo>
                    <a:pt x="3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3"/>
                    <a:pt x="4" y="24"/>
                    <a:pt x="3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9">
              <a:extLst>
                <a:ext uri="{FF2B5EF4-FFF2-40B4-BE49-F238E27FC236}">
                  <a16:creationId xmlns:a16="http://schemas.microsoft.com/office/drawing/2014/main" id="{C13FD8A3-F880-4764-88CB-5CAECB4EF7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5516" y="4592488"/>
              <a:ext cx="32999" cy="12000"/>
            </a:xfrm>
            <a:custGeom>
              <a:avLst/>
              <a:gdLst>
                <a:gd name="T0" fmla="*/ 11 w 14"/>
                <a:gd name="T1" fmla="*/ 5 h 5"/>
                <a:gd name="T2" fmla="*/ 3 w 14"/>
                <a:gd name="T3" fmla="*/ 5 h 5"/>
                <a:gd name="T4" fmla="*/ 0 w 14"/>
                <a:gd name="T5" fmla="*/ 2 h 5"/>
                <a:gd name="T6" fmla="*/ 3 w 14"/>
                <a:gd name="T7" fmla="*/ 0 h 5"/>
                <a:gd name="T8" fmla="*/ 11 w 14"/>
                <a:gd name="T9" fmla="*/ 0 h 5"/>
                <a:gd name="T10" fmla="*/ 14 w 14"/>
                <a:gd name="T11" fmla="*/ 2 h 5"/>
                <a:gd name="T12" fmla="*/ 11 w 14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4"/>
                    <a:pt x="13" y="5"/>
                    <a:pt x="11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0">
              <a:extLst>
                <a:ext uri="{FF2B5EF4-FFF2-40B4-BE49-F238E27FC236}">
                  <a16:creationId xmlns:a16="http://schemas.microsoft.com/office/drawing/2014/main" id="{62413DA2-2E3F-4138-8B53-75EB5EE98B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35516" y="4547490"/>
              <a:ext cx="20999" cy="12000"/>
            </a:xfrm>
            <a:custGeom>
              <a:avLst/>
              <a:gdLst>
                <a:gd name="T0" fmla="*/ 2 w 9"/>
                <a:gd name="T1" fmla="*/ 5 h 5"/>
                <a:gd name="T2" fmla="*/ 0 w 9"/>
                <a:gd name="T3" fmla="*/ 3 h 5"/>
                <a:gd name="T4" fmla="*/ 2 w 9"/>
                <a:gd name="T5" fmla="*/ 0 h 5"/>
                <a:gd name="T6" fmla="*/ 7 w 9"/>
                <a:gd name="T7" fmla="*/ 0 h 5"/>
                <a:gd name="T8" fmla="*/ 9 w 9"/>
                <a:gd name="T9" fmla="*/ 3 h 5"/>
                <a:gd name="T10" fmla="*/ 7 w 9"/>
                <a:gd name="T11" fmla="*/ 5 h 5"/>
                <a:gd name="T12" fmla="*/ 2 w 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3"/>
                  </a:cubicBezTo>
                  <a:cubicBezTo>
                    <a:pt x="9" y="4"/>
                    <a:pt x="8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1">
              <a:extLst>
                <a:ext uri="{FF2B5EF4-FFF2-40B4-BE49-F238E27FC236}">
                  <a16:creationId xmlns:a16="http://schemas.microsoft.com/office/drawing/2014/main" id="{4BB5B8E7-A1CA-4EDB-BA19-5D05768B06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44516" y="4547490"/>
              <a:ext cx="12000" cy="56998"/>
            </a:xfrm>
            <a:custGeom>
              <a:avLst/>
              <a:gdLst>
                <a:gd name="T0" fmla="*/ 3 w 5"/>
                <a:gd name="T1" fmla="*/ 24 h 24"/>
                <a:gd name="T2" fmla="*/ 0 w 5"/>
                <a:gd name="T3" fmla="*/ 21 h 24"/>
                <a:gd name="T4" fmla="*/ 0 w 5"/>
                <a:gd name="T5" fmla="*/ 3 h 24"/>
                <a:gd name="T6" fmla="*/ 3 w 5"/>
                <a:gd name="T7" fmla="*/ 0 h 24"/>
                <a:gd name="T8" fmla="*/ 5 w 5"/>
                <a:gd name="T9" fmla="*/ 3 h 24"/>
                <a:gd name="T10" fmla="*/ 5 w 5"/>
                <a:gd name="T11" fmla="*/ 21 h 24"/>
                <a:gd name="T12" fmla="*/ 3 w 5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24">
                  <a:moveTo>
                    <a:pt x="3" y="24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3"/>
                    <a:pt x="4" y="24"/>
                    <a:pt x="3" y="24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52">
              <a:extLst>
                <a:ext uri="{FF2B5EF4-FFF2-40B4-BE49-F238E27FC236}">
                  <a16:creationId xmlns:a16="http://schemas.microsoft.com/office/drawing/2014/main" id="{5D077DEA-F478-4DD2-9826-F88110393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81521" y="4547490"/>
              <a:ext cx="40999" cy="51998"/>
            </a:xfrm>
            <a:custGeom>
              <a:avLst/>
              <a:gdLst>
                <a:gd name="T0" fmla="*/ 12 w 17"/>
                <a:gd name="T1" fmla="*/ 22 h 22"/>
                <a:gd name="T2" fmla="*/ 10 w 17"/>
                <a:gd name="T3" fmla="*/ 21 h 22"/>
                <a:gd name="T4" fmla="*/ 10 w 17"/>
                <a:gd name="T5" fmla="*/ 18 h 22"/>
                <a:gd name="T6" fmla="*/ 12 w 17"/>
                <a:gd name="T7" fmla="*/ 12 h 22"/>
                <a:gd name="T8" fmla="*/ 7 w 17"/>
                <a:gd name="T9" fmla="*/ 5 h 22"/>
                <a:gd name="T10" fmla="*/ 4 w 17"/>
                <a:gd name="T11" fmla="*/ 6 h 22"/>
                <a:gd name="T12" fmla="*/ 1 w 17"/>
                <a:gd name="T13" fmla="*/ 6 h 22"/>
                <a:gd name="T14" fmla="*/ 1 w 17"/>
                <a:gd name="T15" fmla="*/ 3 h 22"/>
                <a:gd name="T16" fmla="*/ 7 w 17"/>
                <a:gd name="T17" fmla="*/ 0 h 22"/>
                <a:gd name="T18" fmla="*/ 17 w 17"/>
                <a:gd name="T19" fmla="*/ 12 h 22"/>
                <a:gd name="T20" fmla="*/ 13 w 17"/>
                <a:gd name="T21" fmla="*/ 21 h 22"/>
                <a:gd name="T22" fmla="*/ 12 w 1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2">
                  <a:moveTo>
                    <a:pt x="12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7" y="6"/>
                    <a:pt x="17" y="12"/>
                  </a:cubicBezTo>
                  <a:cubicBezTo>
                    <a:pt x="17" y="15"/>
                    <a:pt x="15" y="19"/>
                    <a:pt x="13" y="21"/>
                  </a:cubicBezTo>
                  <a:cubicBezTo>
                    <a:pt x="13" y="21"/>
                    <a:pt x="12" y="22"/>
                    <a:pt x="12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53">
              <a:extLst>
                <a:ext uri="{FF2B5EF4-FFF2-40B4-BE49-F238E27FC236}">
                  <a16:creationId xmlns:a16="http://schemas.microsoft.com/office/drawing/2014/main" id="{FBD8253C-D7BE-4F24-8794-63AB3DDEC3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74521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54">
              <a:extLst>
                <a:ext uri="{FF2B5EF4-FFF2-40B4-BE49-F238E27FC236}">
                  <a16:creationId xmlns:a16="http://schemas.microsoft.com/office/drawing/2014/main" id="{35ADC9C9-F7D2-4D5C-8DA6-AD3A991AC8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95517" y="4547490"/>
              <a:ext cx="37999" cy="51998"/>
            </a:xfrm>
            <a:custGeom>
              <a:avLst/>
              <a:gdLst>
                <a:gd name="T0" fmla="*/ 11 w 16"/>
                <a:gd name="T1" fmla="*/ 22 h 22"/>
                <a:gd name="T2" fmla="*/ 10 w 16"/>
                <a:gd name="T3" fmla="*/ 21 h 22"/>
                <a:gd name="T4" fmla="*/ 10 w 16"/>
                <a:gd name="T5" fmla="*/ 18 h 22"/>
                <a:gd name="T6" fmla="*/ 12 w 16"/>
                <a:gd name="T7" fmla="*/ 12 h 22"/>
                <a:gd name="T8" fmla="*/ 7 w 16"/>
                <a:gd name="T9" fmla="*/ 5 h 22"/>
                <a:gd name="T10" fmla="*/ 4 w 16"/>
                <a:gd name="T11" fmla="*/ 6 h 22"/>
                <a:gd name="T12" fmla="*/ 1 w 16"/>
                <a:gd name="T13" fmla="*/ 6 h 22"/>
                <a:gd name="T14" fmla="*/ 1 w 16"/>
                <a:gd name="T15" fmla="*/ 3 h 22"/>
                <a:gd name="T16" fmla="*/ 7 w 16"/>
                <a:gd name="T17" fmla="*/ 0 h 22"/>
                <a:gd name="T18" fmla="*/ 16 w 16"/>
                <a:gd name="T19" fmla="*/ 12 h 22"/>
                <a:gd name="T20" fmla="*/ 13 w 16"/>
                <a:gd name="T21" fmla="*/ 21 h 22"/>
                <a:gd name="T22" fmla="*/ 11 w 16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11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6" y="6"/>
                    <a:pt x="16" y="12"/>
                  </a:cubicBezTo>
                  <a:cubicBezTo>
                    <a:pt x="16" y="15"/>
                    <a:pt x="15" y="19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55">
              <a:extLst>
                <a:ext uri="{FF2B5EF4-FFF2-40B4-BE49-F238E27FC236}">
                  <a16:creationId xmlns:a16="http://schemas.microsoft.com/office/drawing/2014/main" id="{07F05309-7799-47E7-BF5D-1640929C30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88517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56">
              <a:extLst>
                <a:ext uri="{FF2B5EF4-FFF2-40B4-BE49-F238E27FC236}">
                  <a16:creationId xmlns:a16="http://schemas.microsoft.com/office/drawing/2014/main" id="{AEBB2B31-3C93-45AE-8B79-3B129B7092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3515" y="4547490"/>
              <a:ext cx="39999" cy="51998"/>
            </a:xfrm>
            <a:custGeom>
              <a:avLst/>
              <a:gdLst>
                <a:gd name="T0" fmla="*/ 12 w 17"/>
                <a:gd name="T1" fmla="*/ 22 h 22"/>
                <a:gd name="T2" fmla="*/ 10 w 17"/>
                <a:gd name="T3" fmla="*/ 21 h 22"/>
                <a:gd name="T4" fmla="*/ 10 w 17"/>
                <a:gd name="T5" fmla="*/ 18 h 22"/>
                <a:gd name="T6" fmla="*/ 12 w 17"/>
                <a:gd name="T7" fmla="*/ 12 h 22"/>
                <a:gd name="T8" fmla="*/ 7 w 17"/>
                <a:gd name="T9" fmla="*/ 5 h 22"/>
                <a:gd name="T10" fmla="*/ 4 w 17"/>
                <a:gd name="T11" fmla="*/ 6 h 22"/>
                <a:gd name="T12" fmla="*/ 1 w 17"/>
                <a:gd name="T13" fmla="*/ 6 h 22"/>
                <a:gd name="T14" fmla="*/ 1 w 17"/>
                <a:gd name="T15" fmla="*/ 3 h 22"/>
                <a:gd name="T16" fmla="*/ 7 w 17"/>
                <a:gd name="T17" fmla="*/ 0 h 22"/>
                <a:gd name="T18" fmla="*/ 17 w 17"/>
                <a:gd name="T19" fmla="*/ 12 h 22"/>
                <a:gd name="T20" fmla="*/ 13 w 17"/>
                <a:gd name="T21" fmla="*/ 21 h 22"/>
                <a:gd name="T22" fmla="*/ 12 w 17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22">
                  <a:moveTo>
                    <a:pt x="12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10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7" y="6"/>
                    <a:pt x="17" y="12"/>
                  </a:cubicBezTo>
                  <a:cubicBezTo>
                    <a:pt x="17" y="15"/>
                    <a:pt x="15" y="19"/>
                    <a:pt x="13" y="21"/>
                  </a:cubicBezTo>
                  <a:cubicBezTo>
                    <a:pt x="13" y="21"/>
                    <a:pt x="12" y="22"/>
                    <a:pt x="12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57">
              <a:extLst>
                <a:ext uri="{FF2B5EF4-FFF2-40B4-BE49-F238E27FC236}">
                  <a16:creationId xmlns:a16="http://schemas.microsoft.com/office/drawing/2014/main" id="{65DBFD3D-005D-4A85-B217-84866E079D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66515" y="4552490"/>
              <a:ext cx="39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5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58">
              <a:extLst>
                <a:ext uri="{FF2B5EF4-FFF2-40B4-BE49-F238E27FC236}">
                  <a16:creationId xmlns:a16="http://schemas.microsoft.com/office/drawing/2014/main" id="{921F0571-75E5-4892-8905-EFE3F227D2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22513" y="4547490"/>
              <a:ext cx="37999" cy="51998"/>
            </a:xfrm>
            <a:custGeom>
              <a:avLst/>
              <a:gdLst>
                <a:gd name="T0" fmla="*/ 11 w 16"/>
                <a:gd name="T1" fmla="*/ 22 h 22"/>
                <a:gd name="T2" fmla="*/ 10 w 16"/>
                <a:gd name="T3" fmla="*/ 21 h 22"/>
                <a:gd name="T4" fmla="*/ 10 w 16"/>
                <a:gd name="T5" fmla="*/ 18 h 22"/>
                <a:gd name="T6" fmla="*/ 12 w 16"/>
                <a:gd name="T7" fmla="*/ 12 h 22"/>
                <a:gd name="T8" fmla="*/ 7 w 16"/>
                <a:gd name="T9" fmla="*/ 5 h 22"/>
                <a:gd name="T10" fmla="*/ 4 w 16"/>
                <a:gd name="T11" fmla="*/ 6 h 22"/>
                <a:gd name="T12" fmla="*/ 1 w 16"/>
                <a:gd name="T13" fmla="*/ 6 h 22"/>
                <a:gd name="T14" fmla="*/ 1 w 16"/>
                <a:gd name="T15" fmla="*/ 3 h 22"/>
                <a:gd name="T16" fmla="*/ 7 w 16"/>
                <a:gd name="T17" fmla="*/ 0 h 22"/>
                <a:gd name="T18" fmla="*/ 16 w 16"/>
                <a:gd name="T19" fmla="*/ 12 h 22"/>
                <a:gd name="T20" fmla="*/ 13 w 16"/>
                <a:gd name="T21" fmla="*/ 21 h 22"/>
                <a:gd name="T22" fmla="*/ 11 w 16"/>
                <a:gd name="T2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22">
                  <a:moveTo>
                    <a:pt x="11" y="22"/>
                  </a:moveTo>
                  <a:cubicBezTo>
                    <a:pt x="11" y="22"/>
                    <a:pt x="10" y="21"/>
                    <a:pt x="10" y="21"/>
                  </a:cubicBezTo>
                  <a:cubicBezTo>
                    <a:pt x="9" y="20"/>
                    <a:pt x="9" y="19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8"/>
                    <a:pt x="9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0" y="5"/>
                    <a:pt x="0" y="4"/>
                    <a:pt x="1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12" y="0"/>
                    <a:pt x="16" y="6"/>
                    <a:pt x="16" y="12"/>
                  </a:cubicBezTo>
                  <a:cubicBezTo>
                    <a:pt x="16" y="15"/>
                    <a:pt x="15" y="19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59">
              <a:extLst>
                <a:ext uri="{FF2B5EF4-FFF2-40B4-BE49-F238E27FC236}">
                  <a16:creationId xmlns:a16="http://schemas.microsoft.com/office/drawing/2014/main" id="{EC25CEBE-20C6-4D1C-A1CB-3AC74E65EB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15513" y="4552490"/>
              <a:ext cx="40999" cy="51998"/>
            </a:xfrm>
            <a:custGeom>
              <a:avLst/>
              <a:gdLst>
                <a:gd name="T0" fmla="*/ 10 w 17"/>
                <a:gd name="T1" fmla="*/ 22 h 22"/>
                <a:gd name="T2" fmla="*/ 0 w 17"/>
                <a:gd name="T3" fmla="*/ 10 h 22"/>
                <a:gd name="T4" fmla="*/ 4 w 17"/>
                <a:gd name="T5" fmla="*/ 1 h 22"/>
                <a:gd name="T6" fmla="*/ 7 w 17"/>
                <a:gd name="T7" fmla="*/ 1 h 22"/>
                <a:gd name="T8" fmla="*/ 7 w 17"/>
                <a:gd name="T9" fmla="*/ 4 h 22"/>
                <a:gd name="T10" fmla="*/ 5 w 17"/>
                <a:gd name="T11" fmla="*/ 10 h 22"/>
                <a:gd name="T12" fmla="*/ 10 w 17"/>
                <a:gd name="T13" fmla="*/ 17 h 22"/>
                <a:gd name="T14" fmla="*/ 13 w 17"/>
                <a:gd name="T15" fmla="*/ 16 h 22"/>
                <a:gd name="T16" fmla="*/ 16 w 17"/>
                <a:gd name="T17" fmla="*/ 16 h 22"/>
                <a:gd name="T18" fmla="*/ 16 w 17"/>
                <a:gd name="T19" fmla="*/ 19 h 22"/>
                <a:gd name="T20" fmla="*/ 10 w 17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0" y="22"/>
                  </a:moveTo>
                  <a:cubicBezTo>
                    <a:pt x="4" y="22"/>
                    <a:pt x="0" y="16"/>
                    <a:pt x="0" y="10"/>
                  </a:cubicBezTo>
                  <a:cubicBezTo>
                    <a:pt x="0" y="6"/>
                    <a:pt x="2" y="3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2"/>
                    <a:pt x="8" y="3"/>
                    <a:pt x="7" y="4"/>
                  </a:cubicBezTo>
                  <a:cubicBezTo>
                    <a:pt x="6" y="6"/>
                    <a:pt x="5" y="8"/>
                    <a:pt x="5" y="10"/>
                  </a:cubicBezTo>
                  <a:cubicBezTo>
                    <a:pt x="5" y="14"/>
                    <a:pt x="7" y="17"/>
                    <a:pt x="10" y="17"/>
                  </a:cubicBezTo>
                  <a:cubicBezTo>
                    <a:pt x="11" y="17"/>
                    <a:pt x="12" y="16"/>
                    <a:pt x="13" y="16"/>
                  </a:cubicBezTo>
                  <a:cubicBezTo>
                    <a:pt x="14" y="15"/>
                    <a:pt x="15" y="15"/>
                    <a:pt x="16" y="16"/>
                  </a:cubicBezTo>
                  <a:cubicBezTo>
                    <a:pt x="17" y="16"/>
                    <a:pt x="17" y="18"/>
                    <a:pt x="16" y="19"/>
                  </a:cubicBezTo>
                  <a:cubicBezTo>
                    <a:pt x="14" y="21"/>
                    <a:pt x="12" y="22"/>
                    <a:pt x="10" y="22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921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A989-10C4-4476-997F-87689C6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wrap="square" anchor="ctr">
            <a:normAutofit/>
          </a:bodyPr>
          <a:lstStyle/>
          <a:p>
            <a:r>
              <a:rPr lang="en-US" b="1" dirty="0" err="1"/>
              <a:t>Webex</a:t>
            </a:r>
            <a:r>
              <a:rPr lang="en-US" b="1" dirty="0"/>
              <a:t> Teams REST API	</a:t>
            </a:r>
          </a:p>
        </p:txBody>
      </p:sp>
      <p:graphicFrame>
        <p:nvGraphicFramePr>
          <p:cNvPr id="5" name="Text Placeholder 1">
            <a:extLst>
              <a:ext uri="{FF2B5EF4-FFF2-40B4-BE49-F238E27FC236}">
                <a16:creationId xmlns:a16="http://schemas.microsoft.com/office/drawing/2014/main" id="{4F7D3929-B3AE-4035-885E-88643173BF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228744"/>
              </p:ext>
            </p:extLst>
          </p:nvPr>
        </p:nvGraphicFramePr>
        <p:xfrm>
          <a:off x="711199" y="1797051"/>
          <a:ext cx="11127317" cy="441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04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 bwMode="auto">
          <a:xfrm>
            <a:off x="583688" y="2657209"/>
            <a:ext cx="5197351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733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85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70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54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39" algn="l" defTabSz="912261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WebEx Team APIs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7610477" y="1246465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610477" y="2173816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7610477" y="3101167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610477" y="4028518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610477" y="4955868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6697" y="1290399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+mn-lt"/>
              </a:rPr>
              <a:t>Memberships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16697" y="2217750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+mn-lt"/>
              </a:rPr>
              <a:t>Messages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16697" y="3145101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+mn-lt"/>
              </a:rPr>
              <a:t>People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16697" y="4072452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+mn-lt"/>
              </a:rPr>
              <a:t>Rooms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16697" y="4999802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latin typeface="+mn-lt"/>
              </a:rPr>
              <a:t>Webhooks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25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A989-10C4-4476-997F-87689C66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wrap="square" anchor="ctr">
            <a:normAutofit/>
          </a:bodyPr>
          <a:lstStyle/>
          <a:p>
            <a:r>
              <a:rPr lang="en-US" b="1" dirty="0" err="1"/>
              <a:t>Webex</a:t>
            </a:r>
            <a:r>
              <a:rPr lang="en-US" b="1" dirty="0"/>
              <a:t> Teams SDK</a:t>
            </a:r>
          </a:p>
        </p:txBody>
      </p:sp>
      <p:graphicFrame>
        <p:nvGraphicFramePr>
          <p:cNvPr id="16" name="Text Placeholder 1">
            <a:extLst>
              <a:ext uri="{FF2B5EF4-FFF2-40B4-BE49-F238E27FC236}">
                <a16:creationId xmlns:a16="http://schemas.microsoft.com/office/drawing/2014/main" id="{AEDBFAED-9D45-4099-89F1-61042DE1A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412969"/>
              </p:ext>
            </p:extLst>
          </p:nvPr>
        </p:nvGraphicFramePr>
        <p:xfrm>
          <a:off x="468132" y="1708429"/>
          <a:ext cx="10820400" cy="3544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074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ble Placeholder 4"/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2447637" y="1430867"/>
            <a:ext cx="7703128" cy="464665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90000"/>
                    <a:lumOff val="10000"/>
                  </a:schemeClr>
                </a:solidFill>
              </a:rPr>
              <a:t>WebEx API Classes</a:t>
            </a:r>
          </a:p>
        </p:txBody>
      </p:sp>
    </p:spTree>
    <p:extLst>
      <p:ext uri="{BB962C8B-B14F-4D97-AF65-F5344CB8AC3E}">
        <p14:creationId xmlns:p14="http://schemas.microsoft.com/office/powerpoint/2010/main" val="232559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3688" y="436612"/>
            <a:ext cx="11127317" cy="975783"/>
          </a:xfrm>
        </p:spPr>
        <p:txBody>
          <a:bodyPr/>
          <a:lstStyle/>
          <a:p>
            <a:r>
              <a:rPr lang="en-US" b="1" dirty="0" err="1"/>
              <a:t>ChatBots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52" y="1865745"/>
            <a:ext cx="3584630" cy="4381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18" y="1865745"/>
            <a:ext cx="3824991" cy="43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7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77CB0E96-32EA-4522-8F7E-06B183DC4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</p:spPr>
        <p:txBody>
          <a:bodyPr>
            <a:normAutofit/>
          </a:bodyPr>
          <a:lstStyle/>
          <a:p>
            <a:r>
              <a:rPr lang="en-US" sz="2300" dirty="0"/>
              <a:t>What is the need for </a:t>
            </a:r>
            <a:r>
              <a:rPr lang="en-US" sz="2300" dirty="0" err="1"/>
              <a:t>ChatBots</a:t>
            </a:r>
            <a:r>
              <a:rPr lang="en-US" sz="2300" dirty="0"/>
              <a:t>? </a:t>
            </a:r>
          </a:p>
          <a:p>
            <a:endParaRPr lang="en-US" sz="2300" dirty="0"/>
          </a:p>
          <a:p>
            <a:r>
              <a:rPr lang="en-US" sz="2300" dirty="0"/>
              <a:t>How to create a bot ?</a:t>
            </a:r>
          </a:p>
          <a:p>
            <a:endParaRPr lang="en-US" sz="2300" dirty="0"/>
          </a:p>
          <a:p>
            <a:r>
              <a:rPr lang="en-US" sz="2300" dirty="0"/>
              <a:t>Once you create the Bot, you will get the </a:t>
            </a:r>
            <a:r>
              <a:rPr lang="en-US" sz="2300" b="1" dirty="0"/>
              <a:t>Access Token </a:t>
            </a:r>
            <a:r>
              <a:rPr lang="en-US" sz="2300" dirty="0"/>
              <a:t>for the bot which never expires until refreshed.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CB09C-5DA9-4F3E-94D7-7F19FD03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55" y="1382022"/>
            <a:ext cx="5486400" cy="45624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839DD0-7CCA-476C-973D-96585FBB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 wrap="square" anchor="ctr">
            <a:normAutofit/>
          </a:bodyPr>
          <a:lstStyle/>
          <a:p>
            <a:r>
              <a:rPr lang="en-US" b="1" dirty="0" err="1"/>
              <a:t>ChatBots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283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DC50B-3643-491C-B80F-AF09AC868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191171"/>
            <a:ext cx="11036459" cy="4519083"/>
          </a:xfrm>
        </p:spPr>
        <p:txBody>
          <a:bodyPr/>
          <a:lstStyle/>
          <a:p>
            <a:pPr marL="590548" indent="-514350">
              <a:buAutoNum type="arabicParenR"/>
            </a:pPr>
            <a:r>
              <a:rPr lang="en-US" sz="1800" dirty="0"/>
              <a:t>The client posts a message to the bot</a:t>
            </a:r>
          </a:p>
          <a:p>
            <a:pPr marL="590548" indent="-514350">
              <a:buAutoNum type="arabicParenR"/>
            </a:pPr>
            <a:r>
              <a:rPr lang="en-US" sz="1800" dirty="0"/>
              <a:t>The bot is subscribed to the webhook, so it will post the data to the publicly accessible URL</a:t>
            </a:r>
          </a:p>
          <a:p>
            <a:pPr marL="590548" indent="-514350">
              <a:buAutoNum type="arabicParenR"/>
            </a:pPr>
            <a:r>
              <a:rPr lang="en-US" sz="1800" dirty="0"/>
              <a:t>The application associated with the URL will interpret the messages and will respond back to Teams Cloud with the response. </a:t>
            </a:r>
          </a:p>
          <a:p>
            <a:pPr marL="76198" indent="0">
              <a:buNone/>
            </a:pPr>
            <a:r>
              <a:rPr lang="en-US" sz="1800" dirty="0"/>
              <a:t>Please note the URL should be accessible publicly, to simulate this in your lab, you can use </a:t>
            </a:r>
            <a:r>
              <a:rPr lang="en-US" sz="1800" dirty="0" err="1"/>
              <a:t>ngrok</a:t>
            </a:r>
            <a:r>
              <a:rPr lang="en-US" sz="1800" dirty="0"/>
              <a:t>. </a:t>
            </a:r>
            <a:endParaRPr lang="en-US" dirty="0"/>
          </a:p>
          <a:p>
            <a:pPr marL="590548" indent="-514350">
              <a:buAutoNum type="arabicParenR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9A1AB-FA7E-4A0E-87FF-81953E9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215388"/>
            <a:ext cx="11127317" cy="975783"/>
          </a:xfrm>
        </p:spPr>
        <p:txBody>
          <a:bodyPr/>
          <a:lstStyle/>
          <a:p>
            <a:r>
              <a:rPr lang="en-US" b="1" dirty="0"/>
              <a:t>Webhooks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8B461-BB63-49F0-9936-9CA012F6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17" y="3257428"/>
            <a:ext cx="5855580" cy="28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306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81689CC-F9BA-48E2-8640-7E7A9DCDDD5D}" vid="{614E73AB-65A9-447F-923A-8159B74A8AAC}"/>
    </a:ext>
  </a:extLst>
</a:theme>
</file>

<file path=ppt/theme/theme2.xml><?xml version="1.0" encoding="utf-8"?>
<a:theme xmlns:a="http://schemas.openxmlformats.org/drawingml/2006/main" name="Theme2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1255E121-1BC7-40D8-918A-0D6FA0E1A26C}" vid="{07651ACF-27AB-4A9A-8056-16D79C1078BB}"/>
    </a:ext>
  </a:extLst>
</a:theme>
</file>

<file path=ppt/theme/theme3.xml><?xml version="1.0" encoding="utf-8"?>
<a:theme xmlns:a="http://schemas.openxmlformats.org/drawingml/2006/main" name="1_Theme1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81689CC-F9BA-48E2-8640-7E7A9DCDDD5D}" vid="{614E73AB-65A9-447F-923A-8159B74A8AA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61D5B6-F792-4077-B5FC-1907431BD2D8}">
  <we:reference id="01cd1c88-25e9-4daa-b0ef-32dc541ed811" version="1.0.0.0" store="EXCatalog" storeType="EXCatalog"/>
  <we:alternateReferences>
    <we:reference id="WA200000068" version="1.0.0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AF9C7CA45204DB0AD48EBAC72949F" ma:contentTypeVersion="8" ma:contentTypeDescription="Create a new document." ma:contentTypeScope="" ma:versionID="b9bb51236dfa94c155672ab4f61b7601">
  <xsd:schema xmlns:xsd="http://www.w3.org/2001/XMLSchema" xmlns:xs="http://www.w3.org/2001/XMLSchema" xmlns:p="http://schemas.microsoft.com/office/2006/metadata/properties" xmlns:ns2="46bca39e-3b0c-4483-a693-2ef44df71302" targetNamespace="http://schemas.microsoft.com/office/2006/metadata/properties" ma:root="true" ma:fieldsID="1fb7ee4cab445350a2ea75914ef40792" ns2:_="">
    <xsd:import namespace="46bca39e-3b0c-4483-a693-2ef44df71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ca39e-3b0c-4483-a693-2ef44df71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353225-34CA-4A1D-B6A8-C317BBCABDC0}">
  <ds:schemaRefs>
    <ds:schemaRef ds:uri="http://purl.org/dc/terms/"/>
    <ds:schemaRef ds:uri="http://www.w3.org/XML/1998/namespace"/>
    <ds:schemaRef ds:uri="http://purl.org/dc/dcmitype/"/>
    <ds:schemaRef ds:uri="46bca39e-3b0c-4483-a693-2ef44df713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D651E4E-8997-46FF-BA9B-F7DA0E679C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1F6D96-1DF7-49C9-9264-5080093B5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ca39e-3b0c-4483-a693-2ef44df71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267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Ciscolight</vt:lpstr>
      <vt:lpstr>CiscoSans ExtraLight</vt:lpstr>
      <vt:lpstr>CiscoSansTT ExtraLight</vt:lpstr>
      <vt:lpstr>Theme1</vt:lpstr>
      <vt:lpstr>Theme2</vt:lpstr>
      <vt:lpstr>1_Theme1</vt:lpstr>
      <vt:lpstr>Automation with Cisco WebEx Teams</vt:lpstr>
      <vt:lpstr>Webex Teams API</vt:lpstr>
      <vt:lpstr>Webex Teams REST API </vt:lpstr>
      <vt:lpstr>PowerPoint Presentation</vt:lpstr>
      <vt:lpstr>Webex Teams SDK</vt:lpstr>
      <vt:lpstr>WebEx API Classes</vt:lpstr>
      <vt:lpstr>ChatBots</vt:lpstr>
      <vt:lpstr>ChatBots</vt:lpstr>
      <vt:lpstr>Webhooks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with Cisco Webex Teams</dc:title>
  <dc:creator>Srinivasan Venkattaramanan (svenkatt)</dc:creator>
  <cp:lastModifiedBy>Pradeep Vaka (pvaka)</cp:lastModifiedBy>
  <cp:revision>17</cp:revision>
  <dcterms:created xsi:type="dcterms:W3CDTF">2020-05-12T02:26:54Z</dcterms:created>
  <dcterms:modified xsi:type="dcterms:W3CDTF">2020-10-25T23:37:27Z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0x010100C22AF9C7CA45204DB0AD48EBAC72949F</vt:lpwstr>
  </property>
</Properties>
</file>