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5" r:id="rId4"/>
  </p:sldMasterIdLst>
  <p:notesMasterIdLst>
    <p:notesMasterId r:id="rId18"/>
  </p:notesMasterIdLst>
  <p:handoutMasterIdLst>
    <p:handoutMasterId r:id="rId19"/>
  </p:handoutMasterIdLst>
  <p:sldIdLst>
    <p:sldId id="305" r:id="rId5"/>
    <p:sldId id="306" r:id="rId6"/>
    <p:sldId id="307" r:id="rId7"/>
    <p:sldId id="309" r:id="rId8"/>
    <p:sldId id="308" r:id="rId9"/>
    <p:sldId id="310" r:id="rId10"/>
    <p:sldId id="311" r:id="rId11"/>
    <p:sldId id="317" r:id="rId12"/>
    <p:sldId id="313" r:id="rId13"/>
    <p:sldId id="312" r:id="rId14"/>
    <p:sldId id="314" r:id="rId15"/>
    <p:sldId id="315" r:id="rId16"/>
    <p:sldId id="316" r:id="rId17"/>
  </p:sldIdLst>
  <p:sldSz cx="9144000" cy="5143500" type="screen16x9"/>
  <p:notesSz cx="6858000" cy="9144000"/>
  <p:custDataLst>
    <p:tags r:id="rId2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274D"/>
    <a:srgbClr val="004669"/>
    <a:srgbClr val="86DBF2"/>
    <a:srgbClr val="049FD9"/>
    <a:srgbClr val="1FAED4"/>
    <a:srgbClr val="72C059"/>
    <a:srgbClr val="B2D171"/>
    <a:srgbClr val="B8E1D0"/>
    <a:srgbClr val="26194B"/>
    <a:srgbClr val="9891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19" autoAdjust="0"/>
    <p:restoredTop sz="96469" autoAdjust="0"/>
  </p:normalViewPr>
  <p:slideViewPr>
    <p:cSldViewPr snapToGrid="0" snapToObjects="1" showGuides="1">
      <p:cViewPr varScale="1">
        <p:scale>
          <a:sx n="171" d="100"/>
          <a:sy n="171" d="100"/>
        </p:scale>
        <p:origin x="1072" y="168"/>
      </p:cViewPr>
      <p:guideLst>
        <p:guide pos="3144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5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10/26/20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10/26/20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66651854-3E9D-3744-B697-F7850678444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51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93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5583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325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3023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3166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1561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9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092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7C804D-BB74-8D4A-99FD-E8BFDFD08D31}"/>
              </a:ext>
            </a:extLst>
          </p:cNvPr>
          <p:cNvSpPr/>
          <p:nvPr userDrawn="1"/>
        </p:nvSpPr>
        <p:spPr>
          <a:xfrm>
            <a:off x="-8092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D7B4841-0D50-914A-B78E-2A20E9E794B6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014222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88" userDrawn="1">
          <p15:clr>
            <a:srgbClr val="FBAE40"/>
          </p15:clr>
        </p15:guide>
        <p15:guide id="5" pos="259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6C03D7-2FB5-5B47-A110-F7FC1646A8E4}"/>
              </a:ext>
            </a:extLst>
          </p:cNvPr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B5F4B0A-1A63-AD4D-A12A-077854644DAF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85484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4" pos="2675">
          <p15:clr>
            <a:srgbClr val="FBAE40"/>
          </p15:clr>
        </p15:guide>
        <p15:guide id="5" orient="horz" pos="2196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tx2"/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tx2"/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tx2"/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tx2"/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A9596B-E7F3-574E-9B08-45C3FD324A62}"/>
              </a:ext>
            </a:extLst>
          </p:cNvPr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1EFBFC5-ACD7-6B4C-84C5-0118C6A2DBA2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4481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74CE14-8A11-2B41-A03B-2BF00F62FC9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761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3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BA1A0C-282C-1B4E-B241-0058C9E74DEB}"/>
              </a:ext>
            </a:extLst>
          </p:cNvPr>
          <p:cNvSpPr/>
          <p:nvPr userDrawn="1"/>
        </p:nvSpPr>
        <p:spPr>
          <a:xfrm>
            <a:off x="0" y="0"/>
            <a:ext cx="459342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657B103-71ED-8C41-849C-B0084190FDEA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9546370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1044" userDrawn="1">
          <p15:clr>
            <a:srgbClr val="FBAE40"/>
          </p15:clr>
        </p15:guide>
        <p15:guide id="9" pos="264" userDrawn="1">
          <p15:clr>
            <a:srgbClr val="FBAE40"/>
          </p15:clr>
        </p15:guide>
        <p15:guide id="10" orient="horz" pos="2193" userDrawn="1">
          <p15:clr>
            <a:srgbClr val="FBAE40"/>
          </p15:clr>
        </p15:guide>
        <p15:guide id="11" pos="2675" userDrawn="1">
          <p15:clr>
            <a:srgbClr val="FBAE40"/>
          </p15:clr>
        </p15:guide>
        <p15:guide id="12" pos="3206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5763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A587DC-C309-5F4E-88AF-B5DB24452B89}"/>
              </a:ext>
            </a:extLst>
          </p:cNvPr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576A426-7EF0-CE4B-BFA8-5DCE2B23330F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309397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7E478A-D8D2-F14B-B9AE-66C74828B78E}"/>
              </a:ext>
            </a:extLst>
          </p:cNvPr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BA3ABBD-28AC-F647-B92D-F5B7F9F45FB4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83171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0C1EB-AF4E-4F40-83A5-BF527E409768}"/>
              </a:ext>
            </a:extLst>
          </p:cNvPr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2CF1839-941F-AD47-A8CA-777FCB1AFCB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7563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76B8ED-126F-1041-94A6-0061F3363BBB}"/>
              </a:ext>
            </a:extLst>
          </p:cNvPr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3E3D5C7-7932-C349-BE7D-DA37F4D1C1B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6101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  <p15:guide id="8" orient="horz" pos="2196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2ED76E-8086-184A-8AB6-304FAE5F7B49}"/>
              </a:ext>
            </a:extLst>
          </p:cNvPr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D3B076B-1609-704D-8411-135F63FADB86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78416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DDF9A5-625B-8E46-9E72-83F2F21E8AC9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4592BED-B631-074E-AA32-97F32633717E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05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FC08FC-0DC3-554A-9D27-FDBE6720D32A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77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C13380-BF0B-3048-AE9D-9C032750AB7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1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9CA946-420C-0C42-B0CE-8F004647FB8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95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911435"/>
            <a:ext cx="8139112" cy="525016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840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012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216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2E2AF7-E5ED-E641-AE6D-596FBE296E8E}"/>
              </a:ext>
            </a:extLst>
          </p:cNvPr>
          <p:cNvSpPr/>
          <p:nvPr userDrawn="1"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5DA840-F527-EB43-9E9F-833087EAF0B6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9428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A589F0-3B49-4242-8BBA-7EC052A95B0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7392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  <p:sldLayoutId id="2147484070" r:id="rId15"/>
    <p:sldLayoutId id="2147484071" r:id="rId16"/>
    <p:sldLayoutId id="2147484072" r:id="rId17"/>
    <p:sldLayoutId id="2147484073" r:id="rId18"/>
    <p:sldLayoutId id="2147484074" r:id="rId19"/>
    <p:sldLayoutId id="2147484075" r:id="rId20"/>
    <p:sldLayoutId id="2147484076" r:id="rId21"/>
    <p:sldLayoutId id="2147484077" r:id="rId22"/>
    <p:sldLayoutId id="2147484078" r:id="rId23"/>
    <p:sldLayoutId id="2147484079" r:id="rId24"/>
    <p:sldLayoutId id="2147484080" r:id="rId25"/>
    <p:sldLayoutId id="2147484081" r:id="rId26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8" orient="horz" pos="2892" userDrawn="1">
          <p15:clr>
            <a:srgbClr val="F26B43"/>
          </p15:clr>
        </p15:guide>
        <p15:guide id="9" pos="336" userDrawn="1">
          <p15:clr>
            <a:srgbClr val="F26B43"/>
          </p15:clr>
        </p15:guide>
        <p15:guide id="10" pos="5448" userDrawn="1">
          <p15:clr>
            <a:srgbClr val="F26B43"/>
          </p15:clr>
        </p15:guide>
        <p15:guide id="11" orient="horz" pos="757" userDrawn="1">
          <p15:clr>
            <a:srgbClr val="F26B43"/>
          </p15:clr>
        </p15:guide>
        <p15:guide id="12" orient="horz" pos="335" userDrawn="1">
          <p15:clr>
            <a:srgbClr val="F26B43"/>
          </p15:clr>
        </p15:guide>
        <p15:guide id="13" pos="2876" userDrawn="1">
          <p15:clr>
            <a:srgbClr val="F26B43"/>
          </p15:clr>
        </p15:guide>
        <p15:guide id="14" orient="horz" pos="10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>
            <a:extLst>
              <a:ext uri="{FF2B5EF4-FFF2-40B4-BE49-F238E27FC236}">
                <a16:creationId xmlns:a16="http://schemas.microsoft.com/office/drawing/2014/main" id="{4BC0203C-B6AF-1D49-A6CD-CA3CA689F7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Manoj</a:t>
            </a:r>
            <a:r>
              <a:rPr lang="en-US" dirty="0"/>
              <a:t> </a:t>
            </a:r>
            <a:r>
              <a:rPr lang="en-US" dirty="0" err="1"/>
              <a:t>Papisetty</a:t>
            </a:r>
            <a:r>
              <a:rPr lang="en-US" dirty="0"/>
              <a:t> (</a:t>
            </a:r>
            <a:r>
              <a:rPr lang="en-US" dirty="0" err="1"/>
              <a:t>mpapiset</a:t>
            </a:r>
            <a:r>
              <a:rPr lang="en-US" dirty="0"/>
              <a:t>)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FA50DEB-B949-F34D-803F-CDC56E68D6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Section 8 from DEVASC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Describing IP Networks </a:t>
            </a:r>
          </a:p>
        </p:txBody>
      </p:sp>
    </p:spTree>
    <p:extLst>
      <p:ext uri="{BB962C8B-B14F-4D97-AF65-F5344CB8AC3E}">
        <p14:creationId xmlns:p14="http://schemas.microsoft.com/office/powerpoint/2010/main" val="605510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AFBBAA8E-B294-E449-9318-317CA277E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9144000" cy="390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11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, clock&#10;&#10;Description automatically generated">
            <a:extLst>
              <a:ext uri="{FF2B5EF4-FFF2-40B4-BE49-F238E27FC236}">
                <a16:creationId xmlns:a16="http://schemas.microsoft.com/office/drawing/2014/main" id="{365EC9C7-CE52-2F45-AB25-15999C72D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950"/>
            <a:ext cx="9144000" cy="4991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09B423-9BD4-4642-A3E1-C725A8FE6BB0}"/>
              </a:ext>
            </a:extLst>
          </p:cNvPr>
          <p:cNvSpPr txBox="1"/>
          <p:nvPr/>
        </p:nvSpPr>
        <p:spPr>
          <a:xfrm>
            <a:off x="0" y="-125650"/>
            <a:ext cx="2846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10.1.2.1 – 10.1.1.1</a:t>
            </a:r>
          </a:p>
          <a:p>
            <a:r>
              <a:rPr lang="en-US" sz="1200" dirty="0">
                <a:latin typeface="+mn-lt"/>
              </a:rPr>
              <a:t>1. Same network? No. </a:t>
            </a:r>
          </a:p>
          <a:p>
            <a:r>
              <a:rPr lang="en-US" sz="1200" dirty="0">
                <a:latin typeface="+mn-lt"/>
              </a:rPr>
              <a:t>2. Send packet to Gateway! </a:t>
            </a:r>
          </a:p>
          <a:p>
            <a:r>
              <a:rPr lang="en-US" sz="1200" dirty="0">
                <a:latin typeface="+mn-lt"/>
              </a:rPr>
              <a:t>	(Get Router mac, send packet)</a:t>
            </a:r>
          </a:p>
          <a:p>
            <a:r>
              <a:rPr lang="en-US" sz="1200" dirty="0">
                <a:latin typeface="+mn-lt"/>
              </a:rPr>
              <a:t>3. DST IP Host, DST Mac GW Router</a:t>
            </a:r>
          </a:p>
          <a:p>
            <a:r>
              <a:rPr lang="en-US" sz="1200" dirty="0">
                <a:latin typeface="+mn-lt"/>
              </a:rPr>
              <a:t>4. Switch forwards to GW</a:t>
            </a:r>
          </a:p>
          <a:p>
            <a:r>
              <a:rPr lang="en-US" sz="1200" dirty="0">
                <a:latin typeface="+mn-lt"/>
              </a:rPr>
              <a:t>5. Router will forward out of Fa0/1</a:t>
            </a:r>
          </a:p>
          <a:p>
            <a:r>
              <a:rPr lang="en-US" sz="1200" dirty="0">
                <a:latin typeface="+mn-lt"/>
              </a:rPr>
              <a:t>	Mac re-write</a:t>
            </a:r>
          </a:p>
          <a:p>
            <a:r>
              <a:rPr lang="en-US" sz="1200" dirty="0">
                <a:latin typeface="+mn-lt"/>
              </a:rPr>
              <a:t>	SRC MAC Router</a:t>
            </a:r>
          </a:p>
          <a:p>
            <a:r>
              <a:rPr lang="en-US" sz="1200" dirty="0">
                <a:latin typeface="+mn-lt"/>
              </a:rPr>
              <a:t>	DST MAC – Actual destination</a:t>
            </a:r>
          </a:p>
        </p:txBody>
      </p:sp>
    </p:spTree>
    <p:extLst>
      <p:ext uri="{BB962C8B-B14F-4D97-AF65-F5344CB8AC3E}">
        <p14:creationId xmlns:p14="http://schemas.microsoft.com/office/powerpoint/2010/main" val="669626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monitor, computer, table, desk&#10;&#10;Description automatically generated">
            <a:extLst>
              <a:ext uri="{FF2B5EF4-FFF2-40B4-BE49-F238E27FC236}">
                <a16:creationId xmlns:a16="http://schemas.microsoft.com/office/drawing/2014/main" id="{71C75AB3-FEBA-844D-9352-83358DC41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6851"/>
            <a:ext cx="9144000" cy="40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44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omputer&#10;&#10;Description automatically generated">
            <a:extLst>
              <a:ext uri="{FF2B5EF4-FFF2-40B4-BE49-F238E27FC236}">
                <a16:creationId xmlns:a16="http://schemas.microsoft.com/office/drawing/2014/main" id="{4548644E-8EA1-854C-B7AA-3D3194907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6008"/>
            <a:ext cx="9144000" cy="415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2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9BD7-FFB2-3B48-8622-5AC71B1ED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979" y="2169298"/>
            <a:ext cx="7598042" cy="804903"/>
          </a:xfrm>
        </p:spPr>
        <p:txBody>
          <a:bodyPr/>
          <a:lstStyle/>
          <a:p>
            <a:r>
              <a:rPr lang="en-US" dirty="0"/>
              <a:t>Let’s start with a quiz!</a:t>
            </a:r>
          </a:p>
        </p:txBody>
      </p:sp>
    </p:spTree>
    <p:extLst>
      <p:ext uri="{BB962C8B-B14F-4D97-AF65-F5344CB8AC3E}">
        <p14:creationId xmlns:p14="http://schemas.microsoft.com/office/powerpoint/2010/main" val="4271809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7FAA759-A762-6644-A698-DABEC3DEC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0700"/>
            <a:ext cx="9144000" cy="410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21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8CC1AF9-9E43-494B-966F-B9F39F1E1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938"/>
            <a:ext cx="9144000" cy="461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73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FFC16FB-B88C-5945-91F3-C37B7AADB5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6" r="10677"/>
          <a:stretch/>
        </p:blipFill>
        <p:spPr bwMode="auto">
          <a:xfrm>
            <a:off x="867904" y="927261"/>
            <a:ext cx="7439187" cy="79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F880664-7056-6949-88C5-079396DC9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" y="657602"/>
            <a:ext cx="9144000" cy="379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051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CF6A72B-5A65-384D-838A-0FF8374F1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0"/>
            <a:ext cx="9144000" cy="412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71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9B03C85E-7BE8-774C-A0C6-8E14456FA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0"/>
            <a:ext cx="782161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509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9257A7D7-32DF-B14D-ADE3-8138A14A8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2388"/>
            <a:ext cx="9144000" cy="249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302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00F8A2D9-85CF-6344-B3EE-956B23971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9144000" cy="390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6367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CiscoDefault2019_new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Default2019_new" id="{325E6F76-2B22-A842-B9A8-4C6F1423CB13}" vid="{64B0626C-346C-AF4E-B059-C7C9374ACC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2AF9C7CA45204DB0AD48EBAC72949F" ma:contentTypeVersion="8" ma:contentTypeDescription="Create a new document." ma:contentTypeScope="" ma:versionID="b9bb51236dfa94c155672ab4f61b7601">
  <xsd:schema xmlns:xsd="http://www.w3.org/2001/XMLSchema" xmlns:xs="http://www.w3.org/2001/XMLSchema" xmlns:p="http://schemas.microsoft.com/office/2006/metadata/properties" xmlns:ns2="46bca39e-3b0c-4483-a693-2ef44df71302" targetNamespace="http://schemas.microsoft.com/office/2006/metadata/properties" ma:root="true" ma:fieldsID="1fb7ee4cab445350a2ea75914ef40792" ns2:_="">
    <xsd:import namespace="46bca39e-3b0c-4483-a693-2ef44df713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bca39e-3b0c-4483-a693-2ef44df713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084963-BBAF-4641-8091-9D8693DB89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71E029-AC6C-4238-BA69-86B978BDAC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bca39e-3b0c-4483-a693-2ef44df713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096B40-D634-41CE-9D1C-BE285B770BC8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46bca39e-3b0c-4483-a693-2ef44df7130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11242</TotalTime>
  <Words>81</Words>
  <Application>Microsoft Macintosh PowerPoint</Application>
  <PresentationFormat>On-screen Show (16:9)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CiscoSansTT ExtraLight</vt:lpstr>
      <vt:lpstr>CiscoDefault2019_new</vt:lpstr>
      <vt:lpstr>Describing IP Networks </vt:lpstr>
      <vt:lpstr>Let’s start with a quiz!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Pius (spius)</dc:creator>
  <cp:lastModifiedBy>Pradeep Vaka (pvaka)</cp:lastModifiedBy>
  <cp:revision>954</cp:revision>
  <cp:lastPrinted>2016-04-29T20:31:14Z</cp:lastPrinted>
  <dcterms:created xsi:type="dcterms:W3CDTF">2014-07-09T19:55:36Z</dcterms:created>
  <dcterms:modified xsi:type="dcterms:W3CDTF">2020-10-25T23:39:08Z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0x010100C22AF9C7CA45204DB0AD48EBAC72949F</vt:lpwstr>
  </property>
</Properties>
</file>