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7" r:id="rId5"/>
    <p:sldId id="383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70" r:id="rId16"/>
    <p:sldId id="268" r:id="rId17"/>
    <p:sldId id="269" r:id="rId18"/>
    <p:sldId id="271" r:id="rId19"/>
    <p:sldId id="272" r:id="rId20"/>
    <p:sldId id="276" r:id="rId21"/>
    <p:sldId id="384" r:id="rId22"/>
    <p:sldId id="385" r:id="rId23"/>
    <p:sldId id="386" r:id="rId24"/>
    <p:sldId id="388" r:id="rId25"/>
    <p:sldId id="389" r:id="rId26"/>
    <p:sldId id="390" r:id="rId27"/>
    <p:sldId id="273" r:id="rId28"/>
    <p:sldId id="274" r:id="rId29"/>
    <p:sldId id="391" r:id="rId30"/>
    <p:sldId id="27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54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19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C4F997-927B-49C0-8207-C234254708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F041E4E-18C6-4613-B46A-EA09D83B01B4}">
      <dgm:prSet/>
      <dgm:spPr/>
      <dgm:t>
        <a:bodyPr/>
        <a:lstStyle/>
        <a:p>
          <a:pPr algn="ctr"/>
          <a:r>
            <a:rPr lang="en-US" dirty="0"/>
            <a:t>Waterfall</a:t>
          </a:r>
        </a:p>
        <a:p>
          <a:pPr algn="ctr"/>
          <a:r>
            <a:rPr lang="en-US" dirty="0"/>
            <a:t>linear process</a:t>
          </a:r>
        </a:p>
        <a:p>
          <a:pPr algn="ctr"/>
          <a:r>
            <a:rPr lang="en-US" dirty="0"/>
            <a:t>One phases at a time</a:t>
          </a:r>
        </a:p>
      </dgm:t>
    </dgm:pt>
    <dgm:pt modelId="{99E9886B-67C6-4D1F-8BBA-6CD33FBF4123}" type="parTrans" cxnId="{85E99976-3894-412D-BB24-A749DD35965D}">
      <dgm:prSet/>
      <dgm:spPr/>
      <dgm:t>
        <a:bodyPr/>
        <a:lstStyle/>
        <a:p>
          <a:endParaRPr lang="en-US"/>
        </a:p>
      </dgm:t>
    </dgm:pt>
    <dgm:pt modelId="{6380D984-35BD-4CB9-8A15-45A35FD33922}" type="sibTrans" cxnId="{85E99976-3894-412D-BB24-A749DD35965D}">
      <dgm:prSet/>
      <dgm:spPr/>
      <dgm:t>
        <a:bodyPr/>
        <a:lstStyle/>
        <a:p>
          <a:endParaRPr lang="en-US"/>
        </a:p>
      </dgm:t>
    </dgm:pt>
    <dgm:pt modelId="{9F544E89-BFA9-4A55-838A-A5322498E0EB}">
      <dgm:prSet/>
      <dgm:spPr/>
      <dgm:t>
        <a:bodyPr/>
        <a:lstStyle/>
        <a:p>
          <a:r>
            <a:rPr lang="en-US" dirty="0"/>
            <a:t>Agile: </a:t>
          </a:r>
        </a:p>
        <a:p>
          <a:r>
            <a:rPr lang="en-US" dirty="0"/>
            <a:t>frequent </a:t>
          </a:r>
        </a:p>
        <a:p>
          <a:r>
            <a:rPr lang="en-US" dirty="0"/>
            <a:t>incremental releases.</a:t>
          </a:r>
        </a:p>
      </dgm:t>
    </dgm:pt>
    <dgm:pt modelId="{5D104D17-9026-4191-BEF6-8336E3C423BD}" type="parTrans" cxnId="{033004E0-F2F7-4279-91C7-A77718C4F7DC}">
      <dgm:prSet/>
      <dgm:spPr/>
      <dgm:t>
        <a:bodyPr/>
        <a:lstStyle/>
        <a:p>
          <a:endParaRPr lang="en-US"/>
        </a:p>
      </dgm:t>
    </dgm:pt>
    <dgm:pt modelId="{70A099BD-1FF1-4065-8743-80C858E59E51}" type="sibTrans" cxnId="{033004E0-F2F7-4279-91C7-A77718C4F7DC}">
      <dgm:prSet/>
      <dgm:spPr/>
      <dgm:t>
        <a:bodyPr/>
        <a:lstStyle/>
        <a:p>
          <a:endParaRPr lang="en-US"/>
        </a:p>
      </dgm:t>
    </dgm:pt>
    <dgm:pt modelId="{AC8489F9-6EAE-45A0-B3E2-26A2CB854BC0}">
      <dgm:prSet/>
      <dgm:spPr/>
      <dgm:t>
        <a:bodyPr/>
        <a:lstStyle/>
        <a:p>
          <a:r>
            <a:rPr lang="en-US" dirty="0"/>
            <a:t>Prototyping: </a:t>
          </a:r>
        </a:p>
        <a:p>
          <a:r>
            <a:rPr lang="en-US" dirty="0"/>
            <a:t>build an initial version quickly</a:t>
          </a:r>
        </a:p>
      </dgm:t>
    </dgm:pt>
    <dgm:pt modelId="{887C2D95-DD6D-4BE5-B99C-05AE8B1BAADB}" type="parTrans" cxnId="{18D0E71E-E206-48D5-BAD5-066EA49D16FB}">
      <dgm:prSet/>
      <dgm:spPr/>
      <dgm:t>
        <a:bodyPr/>
        <a:lstStyle/>
        <a:p>
          <a:endParaRPr lang="en-US"/>
        </a:p>
      </dgm:t>
    </dgm:pt>
    <dgm:pt modelId="{6C14C4F5-FFEC-4837-ABD5-BE2E8B44BFD4}" type="sibTrans" cxnId="{18D0E71E-E206-48D5-BAD5-066EA49D16FB}">
      <dgm:prSet/>
      <dgm:spPr/>
      <dgm:t>
        <a:bodyPr/>
        <a:lstStyle/>
        <a:p>
          <a:endParaRPr lang="en-US"/>
        </a:p>
      </dgm:t>
    </dgm:pt>
    <dgm:pt modelId="{3C5A0BFB-5FD6-40D2-AB53-3DE5928B5C46}">
      <dgm:prSet/>
      <dgm:spPr/>
      <dgm:t>
        <a:bodyPr/>
        <a:lstStyle/>
        <a:p>
          <a:r>
            <a:rPr lang="en-US" dirty="0"/>
            <a:t>Rapid app development: </a:t>
          </a:r>
        </a:p>
        <a:p>
          <a:r>
            <a:rPr lang="en-US" dirty="0"/>
            <a:t>less emphasis on planning more emphasis on process. incremental model</a:t>
          </a:r>
        </a:p>
        <a:p>
          <a:r>
            <a:rPr lang="en-US" dirty="0"/>
            <a:t> all components are developed in parallel.</a:t>
          </a:r>
        </a:p>
      </dgm:t>
    </dgm:pt>
    <dgm:pt modelId="{7E290021-E375-4C68-B0D3-41B3F019575D}" type="parTrans" cxnId="{633021B4-CB37-42E9-AA99-7E29791515F0}">
      <dgm:prSet/>
      <dgm:spPr/>
      <dgm:t>
        <a:bodyPr/>
        <a:lstStyle/>
        <a:p>
          <a:endParaRPr lang="en-US"/>
        </a:p>
      </dgm:t>
    </dgm:pt>
    <dgm:pt modelId="{A6F8D2E4-48E0-41DD-B388-96EB30DAC0C3}" type="sibTrans" cxnId="{633021B4-CB37-42E9-AA99-7E29791515F0}">
      <dgm:prSet/>
      <dgm:spPr/>
      <dgm:t>
        <a:bodyPr/>
        <a:lstStyle/>
        <a:p>
          <a:endParaRPr lang="en-US"/>
        </a:p>
      </dgm:t>
    </dgm:pt>
    <dgm:pt modelId="{3CB7FB5B-818D-4F47-A3AD-4595B6960B89}">
      <dgm:prSet/>
      <dgm:spPr/>
      <dgm:t>
        <a:bodyPr/>
        <a:lstStyle/>
        <a:p>
          <a:r>
            <a:rPr lang="en-US" dirty="0"/>
            <a:t>Extreme programming: extension of Agile, </a:t>
          </a:r>
        </a:p>
        <a:p>
          <a:r>
            <a:rPr lang="en-US" dirty="0"/>
            <a:t>with unit testing, code reviews, </a:t>
          </a:r>
        </a:p>
      </dgm:t>
    </dgm:pt>
    <dgm:pt modelId="{2C25D8F3-4EB2-4F23-A35C-345501C241E9}" type="parTrans" cxnId="{400DA6DB-80CC-4786-8740-B38857F92D76}">
      <dgm:prSet/>
      <dgm:spPr/>
      <dgm:t>
        <a:bodyPr/>
        <a:lstStyle/>
        <a:p>
          <a:endParaRPr lang="en-US"/>
        </a:p>
      </dgm:t>
    </dgm:pt>
    <dgm:pt modelId="{87417687-6880-4191-BA3A-FF218D930E47}" type="sibTrans" cxnId="{400DA6DB-80CC-4786-8740-B38857F92D76}">
      <dgm:prSet/>
      <dgm:spPr/>
      <dgm:t>
        <a:bodyPr/>
        <a:lstStyle/>
        <a:p>
          <a:endParaRPr lang="en-US"/>
        </a:p>
      </dgm:t>
    </dgm:pt>
    <dgm:pt modelId="{8B069647-7E71-43C0-B8D8-7911EBD698A4}" type="pres">
      <dgm:prSet presAssocID="{EEC4F997-927B-49C0-8207-C23425470807}" presName="root" presStyleCnt="0">
        <dgm:presLayoutVars>
          <dgm:dir/>
          <dgm:resizeHandles val="exact"/>
        </dgm:presLayoutVars>
      </dgm:prSet>
      <dgm:spPr/>
    </dgm:pt>
    <dgm:pt modelId="{45EB5F48-A675-40C8-83D3-B778FF1CFD4C}" type="pres">
      <dgm:prSet presAssocID="{FF041E4E-18C6-4613-B46A-EA09D83B01B4}" presName="compNode" presStyleCnt="0"/>
      <dgm:spPr/>
    </dgm:pt>
    <dgm:pt modelId="{136CFAC2-2F07-4E3E-AB74-9FEF4D496332}" type="pres">
      <dgm:prSet presAssocID="{FF041E4E-18C6-4613-B46A-EA09D83B01B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FC1FA2B7-0B9F-43F0-9A30-CDE208BB072B}" type="pres">
      <dgm:prSet presAssocID="{FF041E4E-18C6-4613-B46A-EA09D83B01B4}" presName="spaceRect" presStyleCnt="0"/>
      <dgm:spPr/>
    </dgm:pt>
    <dgm:pt modelId="{5D5700A2-B75B-45F5-A977-FAFDC1AEC3FA}" type="pres">
      <dgm:prSet presAssocID="{FF041E4E-18C6-4613-B46A-EA09D83B01B4}" presName="textRect" presStyleLbl="revTx" presStyleIdx="0" presStyleCnt="5">
        <dgm:presLayoutVars>
          <dgm:chMax val="1"/>
          <dgm:chPref val="1"/>
        </dgm:presLayoutVars>
      </dgm:prSet>
      <dgm:spPr/>
    </dgm:pt>
    <dgm:pt modelId="{27D0D9D9-91C9-4009-A8F8-7057D44BDDB7}" type="pres">
      <dgm:prSet presAssocID="{6380D984-35BD-4CB9-8A15-45A35FD33922}" presName="sibTrans" presStyleCnt="0"/>
      <dgm:spPr/>
    </dgm:pt>
    <dgm:pt modelId="{031E1F55-F77E-4A9E-9FBD-B0DB27CBF3A8}" type="pres">
      <dgm:prSet presAssocID="{9F544E89-BFA9-4A55-838A-A5322498E0EB}" presName="compNode" presStyleCnt="0"/>
      <dgm:spPr/>
    </dgm:pt>
    <dgm:pt modelId="{678893E1-1332-412B-8527-0A2795291722}" type="pres">
      <dgm:prSet presAssocID="{9F544E89-BFA9-4A55-838A-A5322498E0EB}" presName="iconRect" presStyleLbl="node1" presStyleIdx="1" presStyleCnt="5" custLinFactNeighborX="-28717" custLinFactNeighborY="55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6E4A774-7C13-4B90-9D08-BCC2CDB36B98}" type="pres">
      <dgm:prSet presAssocID="{9F544E89-BFA9-4A55-838A-A5322498E0EB}" presName="spaceRect" presStyleCnt="0"/>
      <dgm:spPr/>
    </dgm:pt>
    <dgm:pt modelId="{00914470-7162-4A5D-8607-E5152D6FBFCB}" type="pres">
      <dgm:prSet presAssocID="{9F544E89-BFA9-4A55-838A-A5322498E0EB}" presName="textRect" presStyleLbl="revTx" presStyleIdx="1" presStyleCnt="5" custLinFactNeighborX="-12923" custLinFactNeighborY="725">
        <dgm:presLayoutVars>
          <dgm:chMax val="1"/>
          <dgm:chPref val="1"/>
        </dgm:presLayoutVars>
      </dgm:prSet>
      <dgm:spPr/>
    </dgm:pt>
    <dgm:pt modelId="{E8CEF64D-17BD-4E00-B168-D0DB824922E2}" type="pres">
      <dgm:prSet presAssocID="{70A099BD-1FF1-4065-8743-80C858E59E51}" presName="sibTrans" presStyleCnt="0"/>
      <dgm:spPr/>
    </dgm:pt>
    <dgm:pt modelId="{E7BED748-BE3C-4C36-A946-A4278158EC10}" type="pres">
      <dgm:prSet presAssocID="{AC8489F9-6EAE-45A0-B3E2-26A2CB854BC0}" presName="compNode" presStyleCnt="0"/>
      <dgm:spPr/>
    </dgm:pt>
    <dgm:pt modelId="{7D1CFA07-31EF-4E2F-B770-12EDA033A2E9}" type="pres">
      <dgm:prSet presAssocID="{AC8489F9-6EAE-45A0-B3E2-26A2CB854BC0}" presName="iconRect" presStyleLbl="node1" presStyleIdx="2" presStyleCnt="5" custLinFactNeighborX="-50000" custLinFactNeighborY="-1929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4CB7A10-71E9-43DF-832F-23ECB216020B}" type="pres">
      <dgm:prSet presAssocID="{AC8489F9-6EAE-45A0-B3E2-26A2CB854BC0}" presName="spaceRect" presStyleCnt="0"/>
      <dgm:spPr/>
    </dgm:pt>
    <dgm:pt modelId="{8B36C7A2-2658-4271-9F4E-A7BD557BCB21}" type="pres">
      <dgm:prSet presAssocID="{AC8489F9-6EAE-45A0-B3E2-26A2CB854BC0}" presName="textRect" presStyleLbl="revTx" presStyleIdx="2" presStyleCnt="5" custScaleY="64548" custLinFactNeighborX="-22500" custLinFactNeighborY="-34169">
        <dgm:presLayoutVars>
          <dgm:chMax val="1"/>
          <dgm:chPref val="1"/>
        </dgm:presLayoutVars>
      </dgm:prSet>
      <dgm:spPr/>
    </dgm:pt>
    <dgm:pt modelId="{602AE40E-21B4-4072-B2EB-28AFB3E8C64D}" type="pres">
      <dgm:prSet presAssocID="{6C14C4F5-FFEC-4837-ABD5-BE2E8B44BFD4}" presName="sibTrans" presStyleCnt="0"/>
      <dgm:spPr/>
    </dgm:pt>
    <dgm:pt modelId="{14894104-0D58-439E-B8B4-47385D4F24A6}" type="pres">
      <dgm:prSet presAssocID="{3C5A0BFB-5FD6-40D2-AB53-3DE5928B5C46}" presName="compNode" presStyleCnt="0"/>
      <dgm:spPr/>
    </dgm:pt>
    <dgm:pt modelId="{E3F536B5-902A-40A3-86F9-73BA169D1892}" type="pres">
      <dgm:prSet presAssocID="{3C5A0BFB-5FD6-40D2-AB53-3DE5928B5C46}" presName="iconRect" presStyleLbl="node1" presStyleIdx="3" presStyleCnt="5" custLinFactNeighborX="-35649" custLinFactNeighborY="-1250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4F404BE7-068C-4BE0-9439-04258E514669}" type="pres">
      <dgm:prSet presAssocID="{3C5A0BFB-5FD6-40D2-AB53-3DE5928B5C46}" presName="spaceRect" presStyleCnt="0"/>
      <dgm:spPr/>
    </dgm:pt>
    <dgm:pt modelId="{E40091E8-F8E7-433B-AB33-24782A77F51B}" type="pres">
      <dgm:prSet presAssocID="{3C5A0BFB-5FD6-40D2-AB53-3DE5928B5C46}" presName="textRect" presStyleLbl="revTx" presStyleIdx="3" presStyleCnt="5" custLinFactNeighborX="-16042" custLinFactNeighborY="2976">
        <dgm:presLayoutVars>
          <dgm:chMax val="1"/>
          <dgm:chPref val="1"/>
        </dgm:presLayoutVars>
      </dgm:prSet>
      <dgm:spPr/>
    </dgm:pt>
    <dgm:pt modelId="{66ED5BED-3607-4D18-90A5-FA2572D40D6B}" type="pres">
      <dgm:prSet presAssocID="{A6F8D2E4-48E0-41DD-B388-96EB30DAC0C3}" presName="sibTrans" presStyleCnt="0"/>
      <dgm:spPr/>
    </dgm:pt>
    <dgm:pt modelId="{44E2BE20-6E76-4410-B00B-F1E140574FE9}" type="pres">
      <dgm:prSet presAssocID="{3CB7FB5B-818D-4F47-A3AD-4595B6960B89}" presName="compNode" presStyleCnt="0"/>
      <dgm:spPr/>
    </dgm:pt>
    <dgm:pt modelId="{900C714E-07FD-4CE5-A200-8C3B47462842}" type="pres">
      <dgm:prSet presAssocID="{3CB7FB5B-818D-4F47-A3AD-4595B6960B89}" presName="iconRect" presStyleLbl="node1" presStyleIdx="4" presStyleCnt="5" custLinFactNeighborX="-22776" custLinFactNeighborY="-2042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CDA90CD-BF7C-41FF-B26B-E18D21EE6DAF}" type="pres">
      <dgm:prSet presAssocID="{3CB7FB5B-818D-4F47-A3AD-4595B6960B89}" presName="spaceRect" presStyleCnt="0"/>
      <dgm:spPr/>
    </dgm:pt>
    <dgm:pt modelId="{196D27E1-7A4C-41EF-9F44-358C2A4846E3}" type="pres">
      <dgm:prSet presAssocID="{3CB7FB5B-818D-4F47-A3AD-4595B6960B89}" presName="textRect" presStyleLbl="revTx" presStyleIdx="4" presStyleCnt="5" custScaleY="58621" custLinFactNeighborX="-10249" custLinFactNeighborY="-12939">
        <dgm:presLayoutVars>
          <dgm:chMax val="1"/>
          <dgm:chPref val="1"/>
        </dgm:presLayoutVars>
      </dgm:prSet>
      <dgm:spPr/>
    </dgm:pt>
  </dgm:ptLst>
  <dgm:cxnLst>
    <dgm:cxn modelId="{8680031D-8B42-4238-925F-C90EDF607BAA}" type="presOf" srcId="{3C5A0BFB-5FD6-40D2-AB53-3DE5928B5C46}" destId="{E40091E8-F8E7-433B-AB33-24782A77F51B}" srcOrd="0" destOrd="0" presId="urn:microsoft.com/office/officeart/2018/2/layout/IconLabelList"/>
    <dgm:cxn modelId="{18D0E71E-E206-48D5-BAD5-066EA49D16FB}" srcId="{EEC4F997-927B-49C0-8207-C23425470807}" destId="{AC8489F9-6EAE-45A0-B3E2-26A2CB854BC0}" srcOrd="2" destOrd="0" parTransId="{887C2D95-DD6D-4BE5-B99C-05AE8B1BAADB}" sibTransId="{6C14C4F5-FFEC-4837-ABD5-BE2E8B44BFD4}"/>
    <dgm:cxn modelId="{C4EF4E31-2BA4-4E69-B0B6-8055791B38C6}" type="presOf" srcId="{9F544E89-BFA9-4A55-838A-A5322498E0EB}" destId="{00914470-7162-4A5D-8607-E5152D6FBFCB}" srcOrd="0" destOrd="0" presId="urn:microsoft.com/office/officeart/2018/2/layout/IconLabelList"/>
    <dgm:cxn modelId="{2B93F635-B970-4AC1-8F31-EC03BCDF7B56}" type="presOf" srcId="{FF041E4E-18C6-4613-B46A-EA09D83B01B4}" destId="{5D5700A2-B75B-45F5-A977-FAFDC1AEC3FA}" srcOrd="0" destOrd="0" presId="urn:microsoft.com/office/officeart/2018/2/layout/IconLabelList"/>
    <dgm:cxn modelId="{5F136036-09A3-46E6-8595-15FBB9067C5D}" type="presOf" srcId="{3CB7FB5B-818D-4F47-A3AD-4595B6960B89}" destId="{196D27E1-7A4C-41EF-9F44-358C2A4846E3}" srcOrd="0" destOrd="0" presId="urn:microsoft.com/office/officeart/2018/2/layout/IconLabelList"/>
    <dgm:cxn modelId="{DE72C759-81C8-4262-9C03-D04B940B8C9E}" type="presOf" srcId="{AC8489F9-6EAE-45A0-B3E2-26A2CB854BC0}" destId="{8B36C7A2-2658-4271-9F4E-A7BD557BCB21}" srcOrd="0" destOrd="0" presId="urn:microsoft.com/office/officeart/2018/2/layout/IconLabelList"/>
    <dgm:cxn modelId="{85E99976-3894-412D-BB24-A749DD35965D}" srcId="{EEC4F997-927B-49C0-8207-C23425470807}" destId="{FF041E4E-18C6-4613-B46A-EA09D83B01B4}" srcOrd="0" destOrd="0" parTransId="{99E9886B-67C6-4D1F-8BBA-6CD33FBF4123}" sibTransId="{6380D984-35BD-4CB9-8A15-45A35FD33922}"/>
    <dgm:cxn modelId="{633021B4-CB37-42E9-AA99-7E29791515F0}" srcId="{EEC4F997-927B-49C0-8207-C23425470807}" destId="{3C5A0BFB-5FD6-40D2-AB53-3DE5928B5C46}" srcOrd="3" destOrd="0" parTransId="{7E290021-E375-4C68-B0D3-41B3F019575D}" sibTransId="{A6F8D2E4-48E0-41DD-B388-96EB30DAC0C3}"/>
    <dgm:cxn modelId="{C447F1D3-41C4-4512-BF81-5A7FA97D3597}" type="presOf" srcId="{EEC4F997-927B-49C0-8207-C23425470807}" destId="{8B069647-7E71-43C0-B8D8-7911EBD698A4}" srcOrd="0" destOrd="0" presId="urn:microsoft.com/office/officeart/2018/2/layout/IconLabelList"/>
    <dgm:cxn modelId="{400DA6DB-80CC-4786-8740-B38857F92D76}" srcId="{EEC4F997-927B-49C0-8207-C23425470807}" destId="{3CB7FB5B-818D-4F47-A3AD-4595B6960B89}" srcOrd="4" destOrd="0" parTransId="{2C25D8F3-4EB2-4F23-A35C-345501C241E9}" sibTransId="{87417687-6880-4191-BA3A-FF218D930E47}"/>
    <dgm:cxn modelId="{033004E0-F2F7-4279-91C7-A77718C4F7DC}" srcId="{EEC4F997-927B-49C0-8207-C23425470807}" destId="{9F544E89-BFA9-4A55-838A-A5322498E0EB}" srcOrd="1" destOrd="0" parTransId="{5D104D17-9026-4191-BEF6-8336E3C423BD}" sibTransId="{70A099BD-1FF1-4065-8743-80C858E59E51}"/>
    <dgm:cxn modelId="{5A133B45-4404-4BAA-AC2B-E79E0A444522}" type="presParOf" srcId="{8B069647-7E71-43C0-B8D8-7911EBD698A4}" destId="{45EB5F48-A675-40C8-83D3-B778FF1CFD4C}" srcOrd="0" destOrd="0" presId="urn:microsoft.com/office/officeart/2018/2/layout/IconLabelList"/>
    <dgm:cxn modelId="{D0F06174-3B09-42F6-A7BC-675D1B39769C}" type="presParOf" srcId="{45EB5F48-A675-40C8-83D3-B778FF1CFD4C}" destId="{136CFAC2-2F07-4E3E-AB74-9FEF4D496332}" srcOrd="0" destOrd="0" presId="urn:microsoft.com/office/officeart/2018/2/layout/IconLabelList"/>
    <dgm:cxn modelId="{DF161BA0-45F1-4186-B9D6-2213DFE698B7}" type="presParOf" srcId="{45EB5F48-A675-40C8-83D3-B778FF1CFD4C}" destId="{FC1FA2B7-0B9F-43F0-9A30-CDE208BB072B}" srcOrd="1" destOrd="0" presId="urn:microsoft.com/office/officeart/2018/2/layout/IconLabelList"/>
    <dgm:cxn modelId="{FE8C32DC-C56F-494D-9F28-34ABF309CB0C}" type="presParOf" srcId="{45EB5F48-A675-40C8-83D3-B778FF1CFD4C}" destId="{5D5700A2-B75B-45F5-A977-FAFDC1AEC3FA}" srcOrd="2" destOrd="0" presId="urn:microsoft.com/office/officeart/2018/2/layout/IconLabelList"/>
    <dgm:cxn modelId="{B3F5674E-51C7-4658-B35C-CB15C9C405E2}" type="presParOf" srcId="{8B069647-7E71-43C0-B8D8-7911EBD698A4}" destId="{27D0D9D9-91C9-4009-A8F8-7057D44BDDB7}" srcOrd="1" destOrd="0" presId="urn:microsoft.com/office/officeart/2018/2/layout/IconLabelList"/>
    <dgm:cxn modelId="{9BD01ABC-1BCB-4F12-955E-84ABAC2E2497}" type="presParOf" srcId="{8B069647-7E71-43C0-B8D8-7911EBD698A4}" destId="{031E1F55-F77E-4A9E-9FBD-B0DB27CBF3A8}" srcOrd="2" destOrd="0" presId="urn:microsoft.com/office/officeart/2018/2/layout/IconLabelList"/>
    <dgm:cxn modelId="{DE61B06B-02DD-423D-B1B5-318B05BD6C61}" type="presParOf" srcId="{031E1F55-F77E-4A9E-9FBD-B0DB27CBF3A8}" destId="{678893E1-1332-412B-8527-0A2795291722}" srcOrd="0" destOrd="0" presId="urn:microsoft.com/office/officeart/2018/2/layout/IconLabelList"/>
    <dgm:cxn modelId="{4DFA13A9-7CCF-4628-A54D-483D69A04707}" type="presParOf" srcId="{031E1F55-F77E-4A9E-9FBD-B0DB27CBF3A8}" destId="{B6E4A774-7C13-4B90-9D08-BCC2CDB36B98}" srcOrd="1" destOrd="0" presId="urn:microsoft.com/office/officeart/2018/2/layout/IconLabelList"/>
    <dgm:cxn modelId="{12FA3C0A-9D12-41FD-AC93-2E4515820804}" type="presParOf" srcId="{031E1F55-F77E-4A9E-9FBD-B0DB27CBF3A8}" destId="{00914470-7162-4A5D-8607-E5152D6FBFCB}" srcOrd="2" destOrd="0" presId="urn:microsoft.com/office/officeart/2018/2/layout/IconLabelList"/>
    <dgm:cxn modelId="{AB1C0C97-82F9-4145-9F54-57339C4CC276}" type="presParOf" srcId="{8B069647-7E71-43C0-B8D8-7911EBD698A4}" destId="{E8CEF64D-17BD-4E00-B168-D0DB824922E2}" srcOrd="3" destOrd="0" presId="urn:microsoft.com/office/officeart/2018/2/layout/IconLabelList"/>
    <dgm:cxn modelId="{3FC5CE10-2673-4E60-A0AE-C76D25484CC6}" type="presParOf" srcId="{8B069647-7E71-43C0-B8D8-7911EBD698A4}" destId="{E7BED748-BE3C-4C36-A946-A4278158EC10}" srcOrd="4" destOrd="0" presId="urn:microsoft.com/office/officeart/2018/2/layout/IconLabelList"/>
    <dgm:cxn modelId="{F2C84D6D-AF79-4E54-871E-89CC5BDBB287}" type="presParOf" srcId="{E7BED748-BE3C-4C36-A946-A4278158EC10}" destId="{7D1CFA07-31EF-4E2F-B770-12EDA033A2E9}" srcOrd="0" destOrd="0" presId="urn:microsoft.com/office/officeart/2018/2/layout/IconLabelList"/>
    <dgm:cxn modelId="{6622971C-0A7D-48BC-A0D0-28299140D95E}" type="presParOf" srcId="{E7BED748-BE3C-4C36-A946-A4278158EC10}" destId="{64CB7A10-71E9-43DF-832F-23ECB216020B}" srcOrd="1" destOrd="0" presId="urn:microsoft.com/office/officeart/2018/2/layout/IconLabelList"/>
    <dgm:cxn modelId="{5F776418-FA46-4063-A158-BC58CC04CF54}" type="presParOf" srcId="{E7BED748-BE3C-4C36-A946-A4278158EC10}" destId="{8B36C7A2-2658-4271-9F4E-A7BD557BCB21}" srcOrd="2" destOrd="0" presId="urn:microsoft.com/office/officeart/2018/2/layout/IconLabelList"/>
    <dgm:cxn modelId="{6D25EBE8-30DC-41BE-9CFD-3F2741FE4315}" type="presParOf" srcId="{8B069647-7E71-43C0-B8D8-7911EBD698A4}" destId="{602AE40E-21B4-4072-B2EB-28AFB3E8C64D}" srcOrd="5" destOrd="0" presId="urn:microsoft.com/office/officeart/2018/2/layout/IconLabelList"/>
    <dgm:cxn modelId="{55FE33BA-C4D5-439A-A057-7C8711D11B13}" type="presParOf" srcId="{8B069647-7E71-43C0-B8D8-7911EBD698A4}" destId="{14894104-0D58-439E-B8B4-47385D4F24A6}" srcOrd="6" destOrd="0" presId="urn:microsoft.com/office/officeart/2018/2/layout/IconLabelList"/>
    <dgm:cxn modelId="{B482E043-FC25-4D55-93CB-0C5BDE01D1A3}" type="presParOf" srcId="{14894104-0D58-439E-B8B4-47385D4F24A6}" destId="{E3F536B5-902A-40A3-86F9-73BA169D1892}" srcOrd="0" destOrd="0" presId="urn:microsoft.com/office/officeart/2018/2/layout/IconLabelList"/>
    <dgm:cxn modelId="{F4CA1113-B93B-4924-B47E-D64AE08A7F75}" type="presParOf" srcId="{14894104-0D58-439E-B8B4-47385D4F24A6}" destId="{4F404BE7-068C-4BE0-9439-04258E514669}" srcOrd="1" destOrd="0" presId="urn:microsoft.com/office/officeart/2018/2/layout/IconLabelList"/>
    <dgm:cxn modelId="{948B6746-2879-4ED8-A960-F8BB2E969F27}" type="presParOf" srcId="{14894104-0D58-439E-B8B4-47385D4F24A6}" destId="{E40091E8-F8E7-433B-AB33-24782A77F51B}" srcOrd="2" destOrd="0" presId="urn:microsoft.com/office/officeart/2018/2/layout/IconLabelList"/>
    <dgm:cxn modelId="{CDBFDD57-A3C8-4F3D-8CF5-E5F9044949DF}" type="presParOf" srcId="{8B069647-7E71-43C0-B8D8-7911EBD698A4}" destId="{66ED5BED-3607-4D18-90A5-FA2572D40D6B}" srcOrd="7" destOrd="0" presId="urn:microsoft.com/office/officeart/2018/2/layout/IconLabelList"/>
    <dgm:cxn modelId="{5E350B81-6A6C-4248-9AA8-9350F036F094}" type="presParOf" srcId="{8B069647-7E71-43C0-B8D8-7911EBD698A4}" destId="{44E2BE20-6E76-4410-B00B-F1E140574FE9}" srcOrd="8" destOrd="0" presId="urn:microsoft.com/office/officeart/2018/2/layout/IconLabelList"/>
    <dgm:cxn modelId="{77AB619B-6402-44F7-9613-C1016A43BDDA}" type="presParOf" srcId="{44E2BE20-6E76-4410-B00B-F1E140574FE9}" destId="{900C714E-07FD-4CE5-A200-8C3B47462842}" srcOrd="0" destOrd="0" presId="urn:microsoft.com/office/officeart/2018/2/layout/IconLabelList"/>
    <dgm:cxn modelId="{214F904C-9C03-48CB-A123-9414446CA66E}" type="presParOf" srcId="{44E2BE20-6E76-4410-B00B-F1E140574FE9}" destId="{3CDA90CD-BF7C-41FF-B26B-E18D21EE6DAF}" srcOrd="1" destOrd="0" presId="urn:microsoft.com/office/officeart/2018/2/layout/IconLabelList"/>
    <dgm:cxn modelId="{DD24B818-9149-429A-9DBB-BD1C2018A7C6}" type="presParOf" srcId="{44E2BE20-6E76-4410-B00B-F1E140574FE9}" destId="{196D27E1-7A4C-41EF-9F44-358C2A4846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CFAC2-2F07-4E3E-AB74-9FEF4D496332}">
      <dsp:nvSpPr>
        <dsp:cNvPr id="0" name=""/>
        <dsp:cNvSpPr/>
      </dsp:nvSpPr>
      <dsp:spPr>
        <a:xfrm>
          <a:off x="622800" y="129652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00A2-B75B-45F5-A977-FAFDC1AEC3FA}">
      <dsp:nvSpPr>
        <dsp:cNvPr id="0" name=""/>
        <dsp:cNvSpPr/>
      </dsp:nvSpPr>
      <dsp:spPr>
        <a:xfrm>
          <a:off x="127800" y="2436104"/>
          <a:ext cx="1800000" cy="619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Waterfall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linear process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One phases at a time</a:t>
          </a:r>
        </a:p>
      </dsp:txBody>
      <dsp:txXfrm>
        <a:off x="127800" y="2436104"/>
        <a:ext cx="1800000" cy="619917"/>
      </dsp:txXfrm>
    </dsp:sp>
    <dsp:sp modelId="{678893E1-1332-412B-8527-0A2795291722}">
      <dsp:nvSpPr>
        <dsp:cNvPr id="0" name=""/>
        <dsp:cNvSpPr/>
      </dsp:nvSpPr>
      <dsp:spPr>
        <a:xfrm>
          <a:off x="2505192" y="130101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14470-7162-4A5D-8607-E5152D6FBFCB}">
      <dsp:nvSpPr>
        <dsp:cNvPr id="0" name=""/>
        <dsp:cNvSpPr/>
      </dsp:nvSpPr>
      <dsp:spPr>
        <a:xfrm>
          <a:off x="2010186" y="2440599"/>
          <a:ext cx="1800000" cy="619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Agile: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frequent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incremental releases.</a:t>
          </a:r>
        </a:p>
      </dsp:txBody>
      <dsp:txXfrm>
        <a:off x="2010186" y="2440599"/>
        <a:ext cx="1800000" cy="619917"/>
      </dsp:txXfrm>
    </dsp:sp>
    <dsp:sp modelId="{7D1CFA07-31EF-4E2F-B770-12EDA033A2E9}">
      <dsp:nvSpPr>
        <dsp:cNvPr id="0" name=""/>
        <dsp:cNvSpPr/>
      </dsp:nvSpPr>
      <dsp:spPr>
        <a:xfrm>
          <a:off x="4447800" y="119520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6C7A2-2658-4271-9F4E-A7BD557BCB21}">
      <dsp:nvSpPr>
        <dsp:cNvPr id="0" name=""/>
        <dsp:cNvSpPr/>
      </dsp:nvSpPr>
      <dsp:spPr>
        <a:xfrm>
          <a:off x="3952800" y="2389115"/>
          <a:ext cx="1800000" cy="400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Prototyping: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 an initial version quickly</a:t>
          </a:r>
        </a:p>
      </dsp:txBody>
      <dsp:txXfrm>
        <a:off x="3952800" y="2389115"/>
        <a:ext cx="1800000" cy="400144"/>
      </dsp:txXfrm>
    </dsp:sp>
    <dsp:sp modelId="{E3F536B5-902A-40A3-86F9-73BA169D1892}">
      <dsp:nvSpPr>
        <dsp:cNvPr id="0" name=""/>
        <dsp:cNvSpPr/>
      </dsp:nvSpPr>
      <dsp:spPr>
        <a:xfrm>
          <a:off x="6679043" y="119519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091E8-F8E7-433B-AB33-24782A77F51B}">
      <dsp:nvSpPr>
        <dsp:cNvPr id="0" name=""/>
        <dsp:cNvSpPr/>
      </dsp:nvSpPr>
      <dsp:spPr>
        <a:xfrm>
          <a:off x="6184044" y="2454553"/>
          <a:ext cx="1800000" cy="619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Rapid app development: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less emphasis on planning more emphasis on process. incremental model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all components are developed in parallel.</a:t>
          </a:r>
        </a:p>
      </dsp:txBody>
      <dsp:txXfrm>
        <a:off x="6184044" y="2454553"/>
        <a:ext cx="1800000" cy="619917"/>
      </dsp:txXfrm>
    </dsp:sp>
    <dsp:sp modelId="{900C714E-07FD-4CE5-A200-8C3B47462842}">
      <dsp:nvSpPr>
        <dsp:cNvPr id="0" name=""/>
        <dsp:cNvSpPr/>
      </dsp:nvSpPr>
      <dsp:spPr>
        <a:xfrm>
          <a:off x="8898314" y="119520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D27E1-7A4C-41EF-9F44-358C2A4846E3}">
      <dsp:nvSpPr>
        <dsp:cNvPr id="0" name=""/>
        <dsp:cNvSpPr/>
      </dsp:nvSpPr>
      <dsp:spPr>
        <a:xfrm>
          <a:off x="8403318" y="2548280"/>
          <a:ext cx="1800000" cy="363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Extreme programming: extension of Agile,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with unit testing, code reviews, </a:t>
          </a:r>
        </a:p>
      </dsp:txBody>
      <dsp:txXfrm>
        <a:off x="8403318" y="2548280"/>
        <a:ext cx="1800000" cy="363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4DFB85-8215-44BC-A264-612E6EE97B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F776A-F02A-4028-877E-5AEC1CDF9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F4C68-6B2D-4353-97A6-394B9648097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6BF80-AE80-4D15-A44D-5789914F0D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E4B5C-B312-41F9-A187-8B5C467076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F5C56-3C93-4C5D-BCEB-8689E4A4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9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C017F-B461-4543-AA87-77C74FBC17DD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81FA6-075C-4038-B215-54D90FD2F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1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7F5D-8D77-4CCC-9E7A-C62B9AA56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D42F9-553D-401F-A790-6B8BB8798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3EA92-1EC0-4710-BE58-313F2476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731F-3827-4050-A81B-9C27F0E72F7D}" type="datetime1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38003-416D-402A-B2E5-B685F741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955A8-7A04-4F3E-93CB-11AED06A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0F3-5F05-4CB7-AF97-DE2813703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1490-4B0F-4C78-B082-2256C859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15719-CA5D-45F8-ACB3-1EFA13607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123B4-219E-4D92-8F6C-5ECB78AE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D368-7306-4E98-BDCA-747071CE27C7}" type="datetime1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4CD1-A1B8-437A-B34E-A1B0BEB4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83180-4D1C-4987-A0CB-5480127A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0F3-5F05-4CB7-AF97-DE2813703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8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0C4A81-3089-4068-A69C-49F4EBC47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D1EA7-598C-4640-8CA3-9777C4BB4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0BB8-40E2-4724-A634-B6AF6838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D986-C947-4B7C-8B82-19F9BC88FE1F}" type="datetime1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F6145-0665-4AAC-A864-CD771660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1AD87-D9AE-4F3E-BFF9-39293943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0F3-5F05-4CB7-AF97-DE2813703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31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alf_Page_Blu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265930" y="6443828"/>
            <a:ext cx="4316095" cy="23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1200" spc="27" baseline="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2020 Cisco and/or its affiliates. All rights reserved.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635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orient="horz" pos="2193">
          <p15:clr>
            <a:srgbClr val="FBAE40"/>
          </p15:clr>
        </p15:guide>
        <p15:guide id="3" pos="2675">
          <p15:clr>
            <a:srgbClr val="FBAE40"/>
          </p15:clr>
        </p15:guide>
        <p15:guide id="4" pos="320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1B4F-7CD7-4A7F-A66C-4AF81809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C1AC-A1CD-4A81-93FA-6E31055E4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56D71-6584-47A0-8858-7864B90F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C76D-17B1-47A1-A0F2-0F3D212BE240}" type="datetime1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AA74B-7B32-4894-B8B4-A149653C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55757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dirty="0"/>
              <a:t>© 2020  Cisco and/or its affiliates. All rights reserved.   Cisco Public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D336-52E3-44F6-A79D-65F556FF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0F3-5F05-4CB7-AF97-DE281370374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light, plate&#10;&#10;Description automatically generated">
            <a:extLst>
              <a:ext uri="{FF2B5EF4-FFF2-40B4-BE49-F238E27FC236}">
                <a16:creationId xmlns:a16="http://schemas.microsoft.com/office/drawing/2014/main" id="{E1FB72CA-F955-4CC9-A51A-87396446A2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9" y="6499654"/>
            <a:ext cx="448962" cy="2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0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ADBB-B00E-4FCD-80C0-46740E2E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6071B-BED8-471E-AE23-ADFC2820E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0BD22-8A2B-4E81-8255-25D28FD6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0228-319B-44C4-81E7-309FF8DDA5B6}" type="datetime1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7777-D7C6-40FE-94E5-F57135A4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B6A59-BF1A-4482-8E7B-DC689183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0F3-5F05-4CB7-AF97-DE2813703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5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8478-5E86-4B8F-BC2A-413ADEA8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D3AD-A94D-4425-8A96-D634EEA91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E075A-341E-49BA-B04F-04A50874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36276-A45F-4D84-9DDA-AA274728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9B37-E0E8-4499-875A-7FEBA831EDF4}" type="datetime1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E2C9-311C-4566-87D3-ACEBB199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FE3B2-A06A-43B1-A621-D43BAD3E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0F3-5F05-4CB7-AF97-DE2813703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CE30-D7BA-4E2A-99CC-7FE75C2E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A984D-A89B-45B7-9B1F-218EE0C70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83853-4BE7-43D2-9D85-FB75C407D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F72AC-AD2D-4ABE-B27F-08A9FC981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F5C9C-2FCE-4E4B-81A2-F70E220DB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D9330-E77C-468D-8956-B5C63C1B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F1B8-5752-4418-B424-F0243F671F52}" type="datetime1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39772-2E74-4BFD-99DA-17999790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DFD1A-4EF6-48D5-A147-BAD6C828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0F3-5F05-4CB7-AF97-DE2813703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2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A18E-5F53-4E73-9C3A-B0462B09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326C6-852D-4B62-86A1-A01365CD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9A57-EC16-452B-AEC5-E3CE1259A8F1}" type="datetime1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3A489-45EA-4A11-AD21-7BDC9864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089E2-2359-4B23-9773-4B615DA6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0F3-5F05-4CB7-AF97-DE2813703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4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6CD5D-145E-4029-9662-54DE1903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DD60-3651-433F-AEA2-B811A3F1951F}" type="datetime1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4283A-5130-4C25-9546-10137BB5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93D8E-7D88-4A7A-B0CC-04D45DAB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0F3-5F05-4CB7-AF97-DE2813703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5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7A1A-B5BD-45CF-881B-0E282EFB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CF8E-1957-4DC9-8588-C07DB6AB5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FEED8-A99A-4C09-94B6-5184EF2AD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183D2-9515-40F3-9E99-8C8FD730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D50C-D668-44BA-A622-FC09CBC1A2C6}" type="datetime1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B9B72-4560-4177-B522-715C77D3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D0D79-88F1-445B-9D41-40224390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0F3-5F05-4CB7-AF97-DE2813703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9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C09D-4616-4335-A30D-AC589B24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15078-0FAB-4975-BCA3-15A98F126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1F8B7-0AA7-49AD-81BF-83A5A2234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F13E5-B785-42B2-8CED-ED28286A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931-FEC1-45A8-A783-029D6F707F6A}" type="datetime1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EDD02-4168-4EB1-81B1-4CB2F736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F7D21-8CE8-4313-B91D-EC956222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50F3-5F05-4CB7-AF97-DE2813703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0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FA867-771E-4847-A014-39C8A6E7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B9495-979C-4C23-89E6-3DCF5B55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4420-47CB-4071-88D8-EECBF92AD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68F3-E032-42DC-8B7B-7D9B704E4E5B}" type="datetime1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996F1-A02D-423A-9C27-3FB722AE1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 Cisco and/or its affiliates. All rights reserved.   Cisco Public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2C71-C8D5-41D3-8407-98899106C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850F3-5F05-4CB7-AF97-DE2813703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3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ndemandelearning.cisco.com/cisco-ems/devasc10/sections/2/pages/3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ondemandelearning.cisco.com/cisco-ems/devasc10/sections/2/pages/2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69B8-49F6-4ADC-BF4B-47C40BC8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08" y="1024420"/>
            <a:ext cx="7443166" cy="33090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>
                    <a:lumMod val="75000"/>
                  </a:schemeClr>
                </a:solidFill>
              </a:rPr>
              <a:t>Software </a:t>
            </a:r>
            <a:br>
              <a:rPr lang="en-US" sz="6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6600" dirty="0">
                <a:solidFill>
                  <a:schemeClr val="accent1">
                    <a:lumMod val="75000"/>
                  </a:schemeClr>
                </a:solidFill>
              </a:rPr>
              <a:t>Development </a:t>
            </a:r>
            <a:br>
              <a:rPr lang="en-US" sz="6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6600" dirty="0">
                <a:solidFill>
                  <a:schemeClr val="accent1">
                    <a:lumMod val="75000"/>
                  </a:schemeClr>
                </a:solidFill>
              </a:rPr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AB8A-C77C-4805-BBE0-7AE41A21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08" y="4333460"/>
            <a:ext cx="5157166" cy="4413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Abhishek Pakrashi(apakrash)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19F7BD-1DAA-47FD-9D48-97B219C03F2E}"/>
              </a:ext>
            </a:extLst>
          </p:cNvPr>
          <p:cNvSpPr/>
          <p:nvPr/>
        </p:nvSpPr>
        <p:spPr>
          <a:xfrm>
            <a:off x="170208" y="773682"/>
            <a:ext cx="2293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DevNet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Training Series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28FC8-7FE1-467A-8CDA-1A375198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sz="1050" dirty="0"/>
              <a:t>© 2020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222629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e Agile Bicycle: A Better Analogy for Software Development">
            <a:extLst>
              <a:ext uri="{FF2B5EF4-FFF2-40B4-BE49-F238E27FC236}">
                <a16:creationId xmlns:a16="http://schemas.microsoft.com/office/drawing/2014/main" id="{F89BE6FC-E704-496B-855B-029C05737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2805590"/>
            <a:ext cx="4556896" cy="340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38F40D-EE15-4878-945B-C270BB76612A}"/>
              </a:ext>
            </a:extLst>
          </p:cNvPr>
          <p:cNvSpPr/>
          <p:nvPr/>
        </p:nvSpPr>
        <p:spPr>
          <a:xfrm>
            <a:off x="588144" y="4052410"/>
            <a:ext cx="62222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Work in iterations &gt; Create shippable product at every milestone</a:t>
            </a:r>
          </a:p>
          <a:p>
            <a:r>
              <a:rPr lang="en-US" dirty="0"/>
              <a:t>	Daily Scrum:</a:t>
            </a:r>
          </a:p>
          <a:p>
            <a:r>
              <a:rPr lang="en-US" dirty="0"/>
              <a:t>		Daily plan</a:t>
            </a:r>
          </a:p>
          <a:p>
            <a:r>
              <a:rPr lang="en-US" dirty="0"/>
              <a:t>		Challenge</a:t>
            </a:r>
          </a:p>
          <a:p>
            <a:endParaRPr lang="en-US" dirty="0"/>
          </a:p>
          <a:p>
            <a:r>
              <a:rPr lang="en-US" dirty="0"/>
              <a:t>Easy metric tracking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0E35C2-A882-4075-A587-2B82CE7AD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82" y="136525"/>
            <a:ext cx="7077035" cy="250176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D2259C-901D-45B7-AE1D-B9979F80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D223AB5-6384-4A71-A29B-170D22955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74" y="1416314"/>
            <a:ext cx="7538676" cy="23704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0DCB61-D42F-40E9-9790-87F503886675}"/>
              </a:ext>
            </a:extLst>
          </p:cNvPr>
          <p:cNvSpPr/>
          <p:nvPr/>
        </p:nvSpPr>
        <p:spPr>
          <a:xfrm>
            <a:off x="626244" y="585317"/>
            <a:ext cx="3180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Agile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B3182-3F38-48AC-A330-C26D3EB89F3B}"/>
              </a:ext>
            </a:extLst>
          </p:cNvPr>
          <p:cNvSpPr txBox="1"/>
          <p:nvPr/>
        </p:nvSpPr>
        <p:spPr>
          <a:xfrm>
            <a:off x="626244" y="2876371"/>
            <a:ext cx="874635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Advantage:</a:t>
            </a:r>
          </a:p>
          <a:p>
            <a:r>
              <a:rPr lang="en-US" dirty="0"/>
              <a:t> </a:t>
            </a:r>
          </a:p>
          <a:p>
            <a:pPr lvl="1"/>
            <a:r>
              <a:rPr lang="en-US" dirty="0"/>
              <a:t>Works good for real life scenario</a:t>
            </a:r>
          </a:p>
          <a:p>
            <a:pPr lvl="1"/>
            <a:r>
              <a:rPr lang="en-US" dirty="0"/>
              <a:t>Works good for distributed teams, </a:t>
            </a:r>
          </a:p>
          <a:p>
            <a:pPr lvl="1"/>
            <a:r>
              <a:rPr lang="en-US" dirty="0"/>
              <a:t>		The dev team can move to the next sprint, if the testing is taking longer</a:t>
            </a:r>
          </a:p>
          <a:p>
            <a:pPr lvl="1"/>
            <a:r>
              <a:rPr lang="en-US" dirty="0"/>
              <a:t>Product Changes can be made very late in the development lifecycle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Disadvantage</a:t>
            </a:r>
          </a:p>
          <a:p>
            <a:r>
              <a:rPr lang="en-US" dirty="0"/>
              <a:t> </a:t>
            </a:r>
          </a:p>
          <a:p>
            <a:pPr lvl="1"/>
            <a:r>
              <a:rPr lang="en-US" dirty="0"/>
              <a:t>Bad for smaller projects with lesser people</a:t>
            </a:r>
          </a:p>
          <a:p>
            <a:pPr lvl="1"/>
            <a:r>
              <a:rPr lang="en-US" dirty="0"/>
              <a:t>Bad for documentation</a:t>
            </a:r>
          </a:p>
          <a:p>
            <a:pPr lvl="1"/>
            <a:r>
              <a:rPr lang="en-US" dirty="0"/>
              <a:t>Difficult metric tracking</a:t>
            </a:r>
          </a:p>
          <a:p>
            <a:endParaRPr lang="en-US" sz="1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798AE1-8743-4BCF-991B-16B14806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3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72D70-542C-4F7B-84B8-CAB3DB4CA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29" y="668704"/>
            <a:ext cx="10515600" cy="2155825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sz="1800" b="1" dirty="0"/>
              <a:t>Prototyping:</a:t>
            </a:r>
            <a:r>
              <a:rPr lang="en-US" sz="1800" dirty="0"/>
              <a:t> </a:t>
            </a:r>
            <a:r>
              <a:rPr lang="en-US" dirty="0"/>
              <a:t>Prototype</a:t>
            </a:r>
            <a:r>
              <a:rPr lang="en-US" sz="1800" dirty="0"/>
              <a:t> focused agile</a:t>
            </a:r>
          </a:p>
          <a:p>
            <a:pPr marL="0" indent="0" fontAlgn="ctr">
              <a:buNone/>
            </a:pPr>
            <a:r>
              <a:rPr lang="en-US" sz="1800" b="1" dirty="0"/>
              <a:t>Rapid app development:</a:t>
            </a:r>
            <a:r>
              <a:rPr lang="en-US" sz="1800" dirty="0"/>
              <a:t> </a:t>
            </a:r>
            <a:r>
              <a:rPr lang="en-US" sz="3200" dirty="0"/>
              <a:t>More planning </a:t>
            </a:r>
            <a:r>
              <a:rPr lang="en-US" sz="1800" dirty="0"/>
              <a:t>and </a:t>
            </a:r>
            <a:r>
              <a:rPr lang="en-US" sz="3200" dirty="0"/>
              <a:t>more emphasis on process</a:t>
            </a:r>
            <a:r>
              <a:rPr lang="en-US" sz="1800" dirty="0"/>
              <a:t>. It is a type of incremental model in which </a:t>
            </a:r>
            <a:r>
              <a:rPr lang="en-US" dirty="0"/>
              <a:t>all components are developed in parallel</a:t>
            </a:r>
            <a:r>
              <a:rPr lang="en-US" sz="1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CAE3A-44DF-42A4-8623-8812377A7376}"/>
              </a:ext>
            </a:extLst>
          </p:cNvPr>
          <p:cNvSpPr txBox="1"/>
          <p:nvPr/>
        </p:nvSpPr>
        <p:spPr>
          <a:xfrm>
            <a:off x="575669" y="2485975"/>
            <a:ext cx="1090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b="1" dirty="0"/>
              <a:t>Extreme programming:</a:t>
            </a:r>
            <a:r>
              <a:rPr lang="en-US" dirty="0"/>
              <a:t> More </a:t>
            </a:r>
            <a:r>
              <a:rPr lang="en-US" sz="2400" dirty="0"/>
              <a:t>aggressive</a:t>
            </a:r>
            <a:r>
              <a:rPr lang="en-US" dirty="0"/>
              <a:t> form of agile</a:t>
            </a:r>
          </a:p>
        </p:txBody>
      </p:sp>
      <p:pic>
        <p:nvPicPr>
          <p:cNvPr id="9218" name="Picture 2" descr="Machine generated alternative text:&#10;EXTREME PROGRAMMING &#10;I CAN'T GIVE you &#10;ALL OF THESE &#10;FEATURES IN THE &#10;FIRST VERSION. &#10;AND EACH FEATURE &#10;NEEDS TO HAVE &#10;WHAT WE CALL A &#10;USER STORY. &#10;OKAY , HERE'S A &#10;STORY : YOU GIVE &#10;ME ALL OF MY &#10;FEATURES OR I'LL &#10;RUIN YOUR LIFE. ">
            <a:extLst>
              <a:ext uri="{FF2B5EF4-FFF2-40B4-BE49-F238E27FC236}">
                <a16:creationId xmlns:a16="http://schemas.microsoft.com/office/drawing/2014/main" id="{CCE7A81A-3AD9-4E70-971E-76C45BC9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706" y="3070750"/>
            <a:ext cx="61341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2FC062-C2DC-4859-B3AF-79B67409ADFC}"/>
              </a:ext>
            </a:extLst>
          </p:cNvPr>
          <p:cNvSpPr/>
          <p:nvPr/>
        </p:nvSpPr>
        <p:spPr>
          <a:xfrm>
            <a:off x="575669" y="6189296"/>
            <a:ext cx="2501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b="1" dirty="0"/>
              <a:t>Note: self reading topics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918493-8924-47FD-AEA0-527B4EA4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A5360-58D3-4DFC-86F5-ED8EAB93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Driven Development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Test Driven Development is the best thing that has happened to ...">
            <a:extLst>
              <a:ext uri="{FF2B5EF4-FFF2-40B4-BE49-F238E27FC236}">
                <a16:creationId xmlns:a16="http://schemas.microsoft.com/office/drawing/2014/main" id="{2F227EC2-8534-4C5B-A540-EE5043BFA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912955"/>
            <a:ext cx="7347537" cy="5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D982B-62C1-418E-8315-958BD92A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3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est-driven Development | IceMobile">
            <a:extLst>
              <a:ext uri="{FF2B5EF4-FFF2-40B4-BE49-F238E27FC236}">
                <a16:creationId xmlns:a16="http://schemas.microsoft.com/office/drawing/2014/main" id="{FF05A8E6-9E96-4DD3-A2E3-E69A52C8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978" y="293077"/>
            <a:ext cx="6319621" cy="279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E07B18-2CD5-4061-A6E5-245A8A20C622}"/>
              </a:ext>
            </a:extLst>
          </p:cNvPr>
          <p:cNvSpPr/>
          <p:nvPr/>
        </p:nvSpPr>
        <p:spPr>
          <a:xfrm>
            <a:off x="520211" y="2943225"/>
            <a:ext cx="1143366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/>
            <a:endParaRPr lang="en-US" sz="1200" dirty="0">
              <a:effectLst/>
              <a:latin typeface="Lucida Sans Unicode" panose="020B0602030504020204" pitchFamily="34" charset="0"/>
            </a:endParaRPr>
          </a:p>
          <a:p>
            <a:pPr marL="342900" fontAlgn="ctr"/>
            <a:r>
              <a:rPr lang="en-US" sz="1200" dirty="0">
                <a:effectLst/>
                <a:latin typeface="Lucida Sans Unicode" panose="020B0602030504020204" pitchFamily="34" charset="0"/>
              </a:rPr>
              <a:t>		</a:t>
            </a:r>
          </a:p>
          <a:p>
            <a:pPr marL="342900" font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effectLst/>
                <a:latin typeface="Lucida Sans Unicode" panose="020B0602030504020204" pitchFamily="34" charset="0"/>
              </a:rPr>
              <a:t>Run these tests; many may fail</a:t>
            </a:r>
          </a:p>
          <a:p>
            <a:pPr marL="342900" fontAlgn="ctr"/>
            <a:endParaRPr lang="en-US" sz="1200" dirty="0">
              <a:solidFill>
                <a:schemeClr val="accent1">
                  <a:lumMod val="50000"/>
                </a:schemeClr>
              </a:solidFill>
              <a:effectLst/>
              <a:latin typeface="Lucida Sans Unicode" panose="020B0602030504020204" pitchFamily="34" charset="0"/>
            </a:endParaRPr>
          </a:p>
          <a:p>
            <a:pPr marL="342900" font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effectLst/>
                <a:latin typeface="Lucida Sans Unicode" panose="020B0602030504020204" pitchFamily="34" charset="0"/>
              </a:rPr>
              <a:t>			Write source code, just to pass test</a:t>
            </a:r>
          </a:p>
          <a:p>
            <a:pPr marL="342900" fontAlgn="ctr"/>
            <a:endParaRPr lang="en-US" sz="1200" dirty="0">
              <a:solidFill>
                <a:schemeClr val="accent1">
                  <a:lumMod val="50000"/>
                </a:schemeClr>
              </a:solidFill>
              <a:effectLst/>
              <a:latin typeface="Lucida Sans Unicode" panose="020B0602030504020204" pitchFamily="34" charset="0"/>
            </a:endParaRPr>
          </a:p>
          <a:p>
            <a:pPr marL="342900" font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effectLst/>
                <a:latin typeface="Lucida Sans Unicode" panose="020B0602030504020204" pitchFamily="34" charset="0"/>
              </a:rPr>
              <a:t>					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Lucida Sans Unicode" panose="020B0602030504020204" pitchFamily="34" charset="0"/>
              </a:rPr>
              <a:t>          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effectLst/>
                <a:latin typeface="Lucida Sans Unicode" panose="020B0602030504020204" pitchFamily="34" charset="0"/>
              </a:rPr>
              <a:t>Run tests </a:t>
            </a:r>
          </a:p>
          <a:p>
            <a:pPr marL="342900" font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effectLst/>
                <a:latin typeface="Lucida Sans Unicode" panose="020B0602030504020204" pitchFamily="34" charset="0"/>
              </a:rPr>
              <a:t>							           Refactor the code where necessary.</a:t>
            </a:r>
          </a:p>
          <a:p>
            <a:pPr marL="342900" fontAlgn="ctr"/>
            <a:endParaRPr lang="en-US" sz="1200" dirty="0">
              <a:solidFill>
                <a:schemeClr val="accent1">
                  <a:lumMod val="50000"/>
                </a:schemeClr>
              </a:solidFill>
              <a:effectLst/>
              <a:latin typeface="Lucida Sans Unicode" panose="020B0602030504020204" pitchFamily="34" charset="0"/>
            </a:endParaRPr>
          </a:p>
          <a:p>
            <a:pPr marL="342900" font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Lucida Sans Unicode" panose="020B0602030504020204" pitchFamily="34" charset="0"/>
              </a:rPr>
              <a:t>										          Repeat</a:t>
            </a:r>
            <a:endParaRPr lang="en-US" sz="1200" dirty="0">
              <a:solidFill>
                <a:schemeClr val="accent1">
                  <a:lumMod val="50000"/>
                </a:schemeClr>
              </a:solidFill>
              <a:effectLst/>
              <a:latin typeface="Lucida Sans Unicode" panose="020B060203050402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Lucida Sans Unicode" panose="020B0602030504020204" pitchFamily="34" charset="0"/>
              </a:rPr>
              <a:t> </a:t>
            </a:r>
          </a:p>
          <a:p>
            <a:endParaRPr lang="en-US" sz="1000" i="1" dirty="0">
              <a:solidFill>
                <a:srgbClr val="595959"/>
              </a:solidFill>
              <a:effectLst/>
              <a:latin typeface="Calibri" panose="020F0502020204030204" pitchFamily="34" charset="0"/>
            </a:endParaRPr>
          </a:p>
          <a:p>
            <a:endParaRPr lang="en-US" sz="1000" i="1" dirty="0">
              <a:solidFill>
                <a:srgbClr val="595959"/>
              </a:solidFill>
              <a:latin typeface="Calibri" panose="020F0502020204030204" pitchFamily="34" charset="0"/>
            </a:endParaRPr>
          </a:p>
          <a:p>
            <a:endParaRPr lang="en-US" sz="1000" i="1" dirty="0">
              <a:solidFill>
                <a:srgbClr val="595959"/>
              </a:solidFill>
              <a:effectLst/>
              <a:latin typeface="Calibri" panose="020F0502020204030204" pitchFamily="34" charset="0"/>
            </a:endParaRPr>
          </a:p>
          <a:p>
            <a:endParaRPr lang="en-US" sz="1000" i="1" dirty="0">
              <a:solidFill>
                <a:srgbClr val="595959"/>
              </a:solidFill>
              <a:latin typeface="Calibri" panose="020F0502020204030204" pitchFamily="34" charset="0"/>
            </a:endParaRPr>
          </a:p>
          <a:p>
            <a:endParaRPr lang="en-US" sz="1000" i="1" dirty="0">
              <a:solidFill>
                <a:srgbClr val="595959"/>
              </a:solidFill>
              <a:effectLst/>
              <a:latin typeface="Calibri" panose="020F0502020204030204" pitchFamily="34" charset="0"/>
            </a:endParaRPr>
          </a:p>
          <a:p>
            <a:endParaRPr lang="en-US" sz="1000" i="1" dirty="0">
              <a:solidFill>
                <a:srgbClr val="595959"/>
              </a:solidFill>
              <a:latin typeface="Calibri" panose="020F0502020204030204" pitchFamily="34" charset="0"/>
            </a:endParaRPr>
          </a:p>
          <a:p>
            <a:endParaRPr lang="en-US" sz="1000" i="1" dirty="0">
              <a:solidFill>
                <a:srgbClr val="595959"/>
              </a:solidFill>
              <a:effectLst/>
              <a:latin typeface="Calibri" panose="020F0502020204030204" pitchFamily="34" charset="0"/>
            </a:endParaRPr>
          </a:p>
          <a:p>
            <a:endParaRPr lang="en-US" sz="1000" i="1" dirty="0">
              <a:solidFill>
                <a:srgbClr val="595959"/>
              </a:solidFill>
              <a:latin typeface="Calibri" panose="020F0502020204030204" pitchFamily="34" charset="0"/>
            </a:endParaRPr>
          </a:p>
          <a:p>
            <a:endParaRPr lang="en-US" sz="1000" i="1" dirty="0">
              <a:solidFill>
                <a:srgbClr val="595959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000" i="1" dirty="0"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From &lt;</a:t>
            </a:r>
            <a:r>
              <a:rPr lang="en-US" sz="1000" i="1" dirty="0">
                <a:solidFill>
                  <a:srgbClr val="595959"/>
                </a:solidFill>
                <a:effectLst/>
                <a:latin typeface="Calibri" panose="020F0502020204030204" pitchFamily="34" charset="0"/>
                <a:hlinkClick r:id="rId3"/>
              </a:rPr>
              <a:t>https://ondemandelearning.cisco.com/cisco-ems/devasc10/sections/2/pages/3</a:t>
            </a:r>
            <a:r>
              <a:rPr lang="en-US" sz="1000" i="1" dirty="0"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&gt; </a:t>
            </a:r>
            <a:endParaRPr lang="en-US" sz="1200" dirty="0">
              <a:effectLst/>
              <a:latin typeface="Lucida Sans Unicode" panose="020B0602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BC332-043A-4E5C-A64C-8585F55DCA19}"/>
              </a:ext>
            </a:extLst>
          </p:cNvPr>
          <p:cNvSpPr/>
          <p:nvPr/>
        </p:nvSpPr>
        <p:spPr>
          <a:xfrm>
            <a:off x="520211" y="1136303"/>
            <a:ext cx="35647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effectLst/>
                <a:latin typeface="Lucida Sans Unicode" panose="020B0602030504020204" pitchFamily="34" charset="0"/>
              </a:rPr>
              <a:t>Write tests, make them very granular, </a:t>
            </a:r>
          </a:p>
          <a:p>
            <a:pPr marL="342900" font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effectLst/>
                <a:latin typeface="Lucida Sans Unicode" panose="020B0602030504020204" pitchFamily="34" charset="0"/>
              </a:rPr>
              <a:t>i.e. one assertion per test:</a:t>
            </a:r>
          </a:p>
          <a:p>
            <a:pPr marL="342900" fontAlgn="ctr"/>
            <a:endParaRPr lang="en-US" sz="1200" dirty="0">
              <a:solidFill>
                <a:schemeClr val="accent1">
                  <a:lumMod val="50000"/>
                </a:schemeClr>
              </a:solidFill>
              <a:effectLst/>
              <a:latin typeface="Lucida Sans Unicode" panose="020B0602030504020204" pitchFamily="34" charset="0"/>
            </a:endParaRPr>
          </a:p>
          <a:p>
            <a:pPr lvl="1" font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effectLst/>
                <a:latin typeface="Lucida Sans Unicode" panose="020B0602030504020204" pitchFamily="34" charset="0"/>
              </a:rPr>
              <a:t>Input Validation</a:t>
            </a:r>
          </a:p>
          <a:p>
            <a:pPr lvl="1" font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effectLst/>
                <a:latin typeface="Lucida Sans Unicode" panose="020B0602030504020204" pitchFamily="34" charset="0"/>
              </a:rPr>
              <a:t>Output Validation</a:t>
            </a:r>
          </a:p>
          <a:p>
            <a:pPr marL="1085850" lvl="2" indent="-171450" fontAlgn="ctr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effectLst/>
                <a:latin typeface="Lucida Sans Unicode" panose="020B0602030504020204" pitchFamily="34" charset="0"/>
              </a:rPr>
              <a:t>Correct Output</a:t>
            </a:r>
          </a:p>
          <a:p>
            <a:pPr marL="1085850" lvl="2" indent="-171450" fontAlgn="ctr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effectLst/>
                <a:latin typeface="Lucida Sans Unicode" panose="020B0602030504020204" pitchFamily="34" charset="0"/>
              </a:rPr>
              <a:t>Edge cases</a:t>
            </a:r>
          </a:p>
          <a:p>
            <a:pPr lvl="1" font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effectLst/>
                <a:latin typeface="Lucida Sans Unicode" panose="020B0602030504020204" pitchFamily="34" charset="0"/>
              </a:rPr>
              <a:t>Efficiency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2A21B-BACA-4AF0-A6DD-0CAF2C09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A3BBCA-8E1F-4E75-8006-0722ECA6E51E}"/>
              </a:ext>
            </a:extLst>
          </p:cNvPr>
          <p:cNvGrpSpPr/>
          <p:nvPr/>
        </p:nvGrpSpPr>
        <p:grpSpPr>
          <a:xfrm rot="6570094">
            <a:off x="5470628" y="4010987"/>
            <a:ext cx="489195" cy="892441"/>
            <a:chOff x="3235312" y="3958094"/>
            <a:chExt cx="906500" cy="1882165"/>
          </a:xfrm>
        </p:grpSpPr>
        <p:sp>
          <p:nvSpPr>
            <p:cNvPr id="24" name="Freeform 212">
              <a:extLst>
                <a:ext uri="{FF2B5EF4-FFF2-40B4-BE49-F238E27FC236}">
                  <a16:creationId xmlns:a16="http://schemas.microsoft.com/office/drawing/2014/main" id="{ECFFE240-B806-4658-824C-E86B1CE5E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312" y="4096424"/>
              <a:ext cx="906500" cy="1743835"/>
            </a:xfrm>
            <a:custGeom>
              <a:avLst/>
              <a:gdLst>
                <a:gd name="T0" fmla="*/ 209 w 1481"/>
                <a:gd name="T1" fmla="*/ 279 h 2849"/>
                <a:gd name="T2" fmla="*/ 393 w 1481"/>
                <a:gd name="T3" fmla="*/ 319 h 2849"/>
                <a:gd name="T4" fmla="*/ 758 w 1481"/>
                <a:gd name="T5" fmla="*/ 506 h 2849"/>
                <a:gd name="T6" fmla="*/ 972 w 1481"/>
                <a:gd name="T7" fmla="*/ 724 h 2849"/>
                <a:gd name="T8" fmla="*/ 1126 w 1481"/>
                <a:gd name="T9" fmla="*/ 990 h 2849"/>
                <a:gd name="T10" fmla="*/ 1208 w 1481"/>
                <a:gd name="T11" fmla="*/ 1344 h 2849"/>
                <a:gd name="T12" fmla="*/ 1208 w 1481"/>
                <a:gd name="T13" fmla="*/ 1507 h 2849"/>
                <a:gd name="T14" fmla="*/ 1185 w 1481"/>
                <a:gd name="T15" fmla="*/ 1669 h 2849"/>
                <a:gd name="T16" fmla="*/ 1101 w 1481"/>
                <a:gd name="T17" fmla="*/ 1926 h 2849"/>
                <a:gd name="T18" fmla="*/ 902 w 1481"/>
                <a:gd name="T19" fmla="*/ 2218 h 2849"/>
                <a:gd name="T20" fmla="*/ 773 w 1481"/>
                <a:gd name="T21" fmla="*/ 2338 h 2849"/>
                <a:gd name="T22" fmla="*/ 469 w 1481"/>
                <a:gd name="T23" fmla="*/ 2513 h 2849"/>
                <a:gd name="T24" fmla="*/ 207 w 1481"/>
                <a:gd name="T25" fmla="*/ 2578 h 2849"/>
                <a:gd name="T26" fmla="*/ 136 w 1481"/>
                <a:gd name="T27" fmla="*/ 2612 h 2849"/>
                <a:gd name="T28" fmla="*/ 89 w 1481"/>
                <a:gd name="T29" fmla="*/ 2703 h 2849"/>
                <a:gd name="T30" fmla="*/ 98 w 1481"/>
                <a:gd name="T31" fmla="*/ 2758 h 2849"/>
                <a:gd name="T32" fmla="*/ 165 w 1481"/>
                <a:gd name="T33" fmla="*/ 2836 h 2849"/>
                <a:gd name="T34" fmla="*/ 243 w 1481"/>
                <a:gd name="T35" fmla="*/ 2846 h 2849"/>
                <a:gd name="T36" fmla="*/ 566 w 1481"/>
                <a:gd name="T37" fmla="*/ 2764 h 2849"/>
                <a:gd name="T38" fmla="*/ 942 w 1481"/>
                <a:gd name="T39" fmla="*/ 2549 h 2849"/>
                <a:gd name="T40" fmla="*/ 1101 w 1481"/>
                <a:gd name="T41" fmla="*/ 2403 h 2849"/>
                <a:gd name="T42" fmla="*/ 1345 w 1481"/>
                <a:gd name="T43" fmla="*/ 2043 h 2849"/>
                <a:gd name="T44" fmla="*/ 1451 w 1481"/>
                <a:gd name="T45" fmla="*/ 1726 h 2849"/>
                <a:gd name="T46" fmla="*/ 1479 w 1481"/>
                <a:gd name="T47" fmla="*/ 1523 h 2849"/>
                <a:gd name="T48" fmla="*/ 1479 w 1481"/>
                <a:gd name="T49" fmla="*/ 1323 h 2849"/>
                <a:gd name="T50" fmla="*/ 1436 w 1481"/>
                <a:gd name="T51" fmla="*/ 1068 h 2849"/>
                <a:gd name="T52" fmla="*/ 1350 w 1481"/>
                <a:gd name="T53" fmla="*/ 829 h 2849"/>
                <a:gd name="T54" fmla="*/ 1225 w 1481"/>
                <a:gd name="T55" fmla="*/ 610 h 2849"/>
                <a:gd name="T56" fmla="*/ 1149 w 1481"/>
                <a:gd name="T57" fmla="*/ 511 h 2849"/>
                <a:gd name="T58" fmla="*/ 972 w 1481"/>
                <a:gd name="T59" fmla="*/ 333 h 2849"/>
                <a:gd name="T60" fmla="*/ 765 w 1481"/>
                <a:gd name="T61" fmla="*/ 188 h 2849"/>
                <a:gd name="T62" fmla="*/ 535 w 1481"/>
                <a:gd name="T63" fmla="*/ 80 h 2849"/>
                <a:gd name="T64" fmla="*/ 347 w 1481"/>
                <a:gd name="T65" fmla="*/ 30 h 2849"/>
                <a:gd name="T66" fmla="*/ 144 w 1481"/>
                <a:gd name="T67" fmla="*/ 0 h 2849"/>
                <a:gd name="T68" fmla="*/ 66 w 1481"/>
                <a:gd name="T69" fmla="*/ 19 h 2849"/>
                <a:gd name="T70" fmla="*/ 5 w 1481"/>
                <a:gd name="T71" fmla="*/ 99 h 2849"/>
                <a:gd name="T72" fmla="*/ 0 w 1481"/>
                <a:gd name="T73" fmla="*/ 154 h 2849"/>
                <a:gd name="T74" fmla="*/ 51 w 1481"/>
                <a:gd name="T75" fmla="*/ 243 h 2849"/>
                <a:gd name="T76" fmla="*/ 127 w 1481"/>
                <a:gd name="T77" fmla="*/ 270 h 2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1" h="2849">
                  <a:moveTo>
                    <a:pt x="127" y="270"/>
                  </a:moveTo>
                  <a:lnTo>
                    <a:pt x="209" y="279"/>
                  </a:lnTo>
                  <a:lnTo>
                    <a:pt x="290" y="293"/>
                  </a:lnTo>
                  <a:lnTo>
                    <a:pt x="393" y="319"/>
                  </a:lnTo>
                  <a:lnTo>
                    <a:pt x="585" y="397"/>
                  </a:lnTo>
                  <a:lnTo>
                    <a:pt x="758" y="506"/>
                  </a:lnTo>
                  <a:lnTo>
                    <a:pt x="908" y="646"/>
                  </a:lnTo>
                  <a:lnTo>
                    <a:pt x="972" y="724"/>
                  </a:lnTo>
                  <a:lnTo>
                    <a:pt x="1033" y="808"/>
                  </a:lnTo>
                  <a:lnTo>
                    <a:pt x="1126" y="990"/>
                  </a:lnTo>
                  <a:lnTo>
                    <a:pt x="1187" y="1186"/>
                  </a:lnTo>
                  <a:lnTo>
                    <a:pt x="1208" y="1344"/>
                  </a:lnTo>
                  <a:lnTo>
                    <a:pt x="1210" y="1452"/>
                  </a:lnTo>
                  <a:lnTo>
                    <a:pt x="1208" y="1507"/>
                  </a:lnTo>
                  <a:lnTo>
                    <a:pt x="1202" y="1589"/>
                  </a:lnTo>
                  <a:lnTo>
                    <a:pt x="1185" y="1669"/>
                  </a:lnTo>
                  <a:lnTo>
                    <a:pt x="1164" y="1758"/>
                  </a:lnTo>
                  <a:lnTo>
                    <a:pt x="1101" y="1926"/>
                  </a:lnTo>
                  <a:lnTo>
                    <a:pt x="1012" y="2081"/>
                  </a:lnTo>
                  <a:lnTo>
                    <a:pt x="902" y="2218"/>
                  </a:lnTo>
                  <a:lnTo>
                    <a:pt x="839" y="2279"/>
                  </a:lnTo>
                  <a:lnTo>
                    <a:pt x="773" y="2338"/>
                  </a:lnTo>
                  <a:lnTo>
                    <a:pt x="628" y="2437"/>
                  </a:lnTo>
                  <a:lnTo>
                    <a:pt x="469" y="2513"/>
                  </a:lnTo>
                  <a:lnTo>
                    <a:pt x="298" y="2564"/>
                  </a:lnTo>
                  <a:lnTo>
                    <a:pt x="207" y="2578"/>
                  </a:lnTo>
                  <a:lnTo>
                    <a:pt x="180" y="2585"/>
                  </a:lnTo>
                  <a:lnTo>
                    <a:pt x="136" y="2612"/>
                  </a:lnTo>
                  <a:lnTo>
                    <a:pt x="104" y="2652"/>
                  </a:lnTo>
                  <a:lnTo>
                    <a:pt x="89" y="2703"/>
                  </a:lnTo>
                  <a:lnTo>
                    <a:pt x="91" y="2730"/>
                  </a:lnTo>
                  <a:lnTo>
                    <a:pt x="98" y="2758"/>
                  </a:lnTo>
                  <a:lnTo>
                    <a:pt x="125" y="2804"/>
                  </a:lnTo>
                  <a:lnTo>
                    <a:pt x="165" y="2836"/>
                  </a:lnTo>
                  <a:lnTo>
                    <a:pt x="216" y="2849"/>
                  </a:lnTo>
                  <a:lnTo>
                    <a:pt x="243" y="2846"/>
                  </a:lnTo>
                  <a:lnTo>
                    <a:pt x="355" y="2830"/>
                  </a:lnTo>
                  <a:lnTo>
                    <a:pt x="566" y="2764"/>
                  </a:lnTo>
                  <a:lnTo>
                    <a:pt x="763" y="2671"/>
                  </a:lnTo>
                  <a:lnTo>
                    <a:pt x="942" y="2549"/>
                  </a:lnTo>
                  <a:lnTo>
                    <a:pt x="1022" y="2477"/>
                  </a:lnTo>
                  <a:lnTo>
                    <a:pt x="1101" y="2403"/>
                  </a:lnTo>
                  <a:lnTo>
                    <a:pt x="1236" y="2232"/>
                  </a:lnTo>
                  <a:lnTo>
                    <a:pt x="1345" y="2043"/>
                  </a:lnTo>
                  <a:lnTo>
                    <a:pt x="1424" y="1836"/>
                  </a:lnTo>
                  <a:lnTo>
                    <a:pt x="1451" y="1726"/>
                  </a:lnTo>
                  <a:lnTo>
                    <a:pt x="1468" y="1627"/>
                  </a:lnTo>
                  <a:lnTo>
                    <a:pt x="1479" y="1523"/>
                  </a:lnTo>
                  <a:lnTo>
                    <a:pt x="1481" y="1456"/>
                  </a:lnTo>
                  <a:lnTo>
                    <a:pt x="1479" y="1323"/>
                  </a:lnTo>
                  <a:lnTo>
                    <a:pt x="1464" y="1194"/>
                  </a:lnTo>
                  <a:lnTo>
                    <a:pt x="1436" y="1068"/>
                  </a:lnTo>
                  <a:lnTo>
                    <a:pt x="1398" y="945"/>
                  </a:lnTo>
                  <a:lnTo>
                    <a:pt x="1350" y="829"/>
                  </a:lnTo>
                  <a:lnTo>
                    <a:pt x="1293" y="717"/>
                  </a:lnTo>
                  <a:lnTo>
                    <a:pt x="1225" y="610"/>
                  </a:lnTo>
                  <a:lnTo>
                    <a:pt x="1187" y="561"/>
                  </a:lnTo>
                  <a:lnTo>
                    <a:pt x="1149" y="511"/>
                  </a:lnTo>
                  <a:lnTo>
                    <a:pt x="1065" y="418"/>
                  </a:lnTo>
                  <a:lnTo>
                    <a:pt x="972" y="333"/>
                  </a:lnTo>
                  <a:lnTo>
                    <a:pt x="872" y="257"/>
                  </a:lnTo>
                  <a:lnTo>
                    <a:pt x="765" y="188"/>
                  </a:lnTo>
                  <a:lnTo>
                    <a:pt x="653" y="131"/>
                  </a:lnTo>
                  <a:lnTo>
                    <a:pt x="535" y="80"/>
                  </a:lnTo>
                  <a:lnTo>
                    <a:pt x="410" y="42"/>
                  </a:lnTo>
                  <a:lnTo>
                    <a:pt x="347" y="30"/>
                  </a:lnTo>
                  <a:lnTo>
                    <a:pt x="247" y="11"/>
                  </a:lnTo>
                  <a:lnTo>
                    <a:pt x="144" y="0"/>
                  </a:lnTo>
                  <a:lnTo>
                    <a:pt x="117" y="0"/>
                  </a:lnTo>
                  <a:lnTo>
                    <a:pt x="66" y="19"/>
                  </a:lnTo>
                  <a:lnTo>
                    <a:pt x="28" y="53"/>
                  </a:lnTo>
                  <a:lnTo>
                    <a:pt x="5" y="99"/>
                  </a:lnTo>
                  <a:lnTo>
                    <a:pt x="0" y="127"/>
                  </a:lnTo>
                  <a:lnTo>
                    <a:pt x="0" y="154"/>
                  </a:lnTo>
                  <a:lnTo>
                    <a:pt x="17" y="205"/>
                  </a:lnTo>
                  <a:lnTo>
                    <a:pt x="51" y="243"/>
                  </a:lnTo>
                  <a:lnTo>
                    <a:pt x="100" y="266"/>
                  </a:lnTo>
                  <a:lnTo>
                    <a:pt x="127" y="270"/>
                  </a:lnTo>
                  <a:lnTo>
                    <a:pt x="127" y="27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2D1816A-383D-4BC4-932A-C96DA3F71284}"/>
                </a:ext>
              </a:extLst>
            </p:cNvPr>
            <p:cNvGrpSpPr/>
            <p:nvPr/>
          </p:nvGrpSpPr>
          <p:grpSpPr>
            <a:xfrm>
              <a:off x="3235312" y="3958094"/>
              <a:ext cx="388063" cy="529454"/>
              <a:chOff x="3235312" y="3958094"/>
              <a:chExt cx="388063" cy="529454"/>
            </a:xfrm>
          </p:grpSpPr>
          <p:sp>
            <p:nvSpPr>
              <p:cNvPr id="26" name="Freeform 213">
                <a:extLst>
                  <a:ext uri="{FF2B5EF4-FFF2-40B4-BE49-F238E27FC236}">
                    <a16:creationId xmlns:a16="http://schemas.microsoft.com/office/drawing/2014/main" id="{FB57A707-0668-4321-B0F8-47533C9C8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1417" y="3958094"/>
                <a:ext cx="321958" cy="179953"/>
              </a:xfrm>
              <a:custGeom>
                <a:avLst/>
                <a:gdLst>
                  <a:gd name="T0" fmla="*/ 522 w 526"/>
                  <a:gd name="T1" fmla="*/ 152 h 294"/>
                  <a:gd name="T2" fmla="*/ 526 w 526"/>
                  <a:gd name="T3" fmla="*/ 129 h 294"/>
                  <a:gd name="T4" fmla="*/ 517 w 526"/>
                  <a:gd name="T5" fmla="*/ 83 h 294"/>
                  <a:gd name="T6" fmla="*/ 505 w 526"/>
                  <a:gd name="T7" fmla="*/ 59 h 294"/>
                  <a:gd name="T8" fmla="*/ 490 w 526"/>
                  <a:gd name="T9" fmla="*/ 38 h 294"/>
                  <a:gd name="T10" fmla="*/ 448 w 526"/>
                  <a:gd name="T11" fmla="*/ 11 h 294"/>
                  <a:gd name="T12" fmla="*/ 425 w 526"/>
                  <a:gd name="T13" fmla="*/ 4 h 294"/>
                  <a:gd name="T14" fmla="*/ 401 w 526"/>
                  <a:gd name="T15" fmla="*/ 0 h 294"/>
                  <a:gd name="T16" fmla="*/ 353 w 526"/>
                  <a:gd name="T17" fmla="*/ 9 h 294"/>
                  <a:gd name="T18" fmla="*/ 332 w 526"/>
                  <a:gd name="T19" fmla="*/ 21 h 294"/>
                  <a:gd name="T20" fmla="*/ 0 w 526"/>
                  <a:gd name="T21" fmla="*/ 234 h 294"/>
                  <a:gd name="T22" fmla="*/ 17 w 526"/>
                  <a:gd name="T23" fmla="*/ 230 h 294"/>
                  <a:gd name="T24" fmla="*/ 36 w 526"/>
                  <a:gd name="T25" fmla="*/ 232 h 294"/>
                  <a:gd name="T26" fmla="*/ 137 w 526"/>
                  <a:gd name="T27" fmla="*/ 241 h 294"/>
                  <a:gd name="T28" fmla="*/ 237 w 526"/>
                  <a:gd name="T29" fmla="*/ 260 h 294"/>
                  <a:gd name="T30" fmla="*/ 304 w 526"/>
                  <a:gd name="T31" fmla="*/ 275 h 294"/>
                  <a:gd name="T32" fmla="*/ 372 w 526"/>
                  <a:gd name="T33" fmla="*/ 294 h 294"/>
                  <a:gd name="T34" fmla="*/ 467 w 526"/>
                  <a:gd name="T35" fmla="*/ 232 h 294"/>
                  <a:gd name="T36" fmla="*/ 488 w 526"/>
                  <a:gd name="T37" fmla="*/ 218 h 294"/>
                  <a:gd name="T38" fmla="*/ 515 w 526"/>
                  <a:gd name="T39" fmla="*/ 178 h 294"/>
                  <a:gd name="T40" fmla="*/ 522 w 526"/>
                  <a:gd name="T4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6" h="294">
                    <a:moveTo>
                      <a:pt x="522" y="152"/>
                    </a:moveTo>
                    <a:lnTo>
                      <a:pt x="526" y="129"/>
                    </a:lnTo>
                    <a:lnTo>
                      <a:pt x="517" y="83"/>
                    </a:lnTo>
                    <a:lnTo>
                      <a:pt x="505" y="59"/>
                    </a:lnTo>
                    <a:lnTo>
                      <a:pt x="490" y="38"/>
                    </a:lnTo>
                    <a:lnTo>
                      <a:pt x="448" y="11"/>
                    </a:lnTo>
                    <a:lnTo>
                      <a:pt x="425" y="4"/>
                    </a:lnTo>
                    <a:lnTo>
                      <a:pt x="401" y="0"/>
                    </a:lnTo>
                    <a:lnTo>
                      <a:pt x="353" y="9"/>
                    </a:lnTo>
                    <a:lnTo>
                      <a:pt x="332" y="21"/>
                    </a:lnTo>
                    <a:lnTo>
                      <a:pt x="0" y="234"/>
                    </a:lnTo>
                    <a:lnTo>
                      <a:pt x="17" y="230"/>
                    </a:lnTo>
                    <a:lnTo>
                      <a:pt x="36" y="232"/>
                    </a:lnTo>
                    <a:lnTo>
                      <a:pt x="137" y="241"/>
                    </a:lnTo>
                    <a:lnTo>
                      <a:pt x="237" y="260"/>
                    </a:lnTo>
                    <a:lnTo>
                      <a:pt x="304" y="275"/>
                    </a:lnTo>
                    <a:lnTo>
                      <a:pt x="372" y="294"/>
                    </a:lnTo>
                    <a:lnTo>
                      <a:pt x="467" y="232"/>
                    </a:lnTo>
                    <a:lnTo>
                      <a:pt x="488" y="218"/>
                    </a:lnTo>
                    <a:lnTo>
                      <a:pt x="515" y="178"/>
                    </a:lnTo>
                    <a:lnTo>
                      <a:pt x="522" y="15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14">
                <a:extLst>
                  <a:ext uri="{FF2B5EF4-FFF2-40B4-BE49-F238E27FC236}">
                    <a16:creationId xmlns:a16="http://schemas.microsoft.com/office/drawing/2014/main" id="{A3463737-52DE-43CB-BC1B-6922073CAB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632" y="4098873"/>
                <a:ext cx="273603" cy="108951"/>
              </a:xfrm>
              <a:custGeom>
                <a:avLst/>
                <a:gdLst>
                  <a:gd name="T0" fmla="*/ 447 w 447"/>
                  <a:gd name="T1" fmla="*/ 68 h 178"/>
                  <a:gd name="T2" fmla="*/ 443 w 447"/>
                  <a:gd name="T3" fmla="*/ 66 h 178"/>
                  <a:gd name="T4" fmla="*/ 437 w 447"/>
                  <a:gd name="T5" fmla="*/ 64 h 178"/>
                  <a:gd name="T6" fmla="*/ 369 w 447"/>
                  <a:gd name="T7" fmla="*/ 45 h 178"/>
                  <a:gd name="T8" fmla="*/ 302 w 447"/>
                  <a:gd name="T9" fmla="*/ 30 h 178"/>
                  <a:gd name="T10" fmla="*/ 202 w 447"/>
                  <a:gd name="T11" fmla="*/ 11 h 178"/>
                  <a:gd name="T12" fmla="*/ 101 w 447"/>
                  <a:gd name="T13" fmla="*/ 2 h 178"/>
                  <a:gd name="T14" fmla="*/ 82 w 447"/>
                  <a:gd name="T15" fmla="*/ 0 h 178"/>
                  <a:gd name="T16" fmla="*/ 65 w 447"/>
                  <a:gd name="T17" fmla="*/ 4 h 178"/>
                  <a:gd name="T18" fmla="*/ 42 w 447"/>
                  <a:gd name="T19" fmla="*/ 11 h 178"/>
                  <a:gd name="T20" fmla="*/ 21 w 447"/>
                  <a:gd name="T21" fmla="*/ 21 h 178"/>
                  <a:gd name="T22" fmla="*/ 19 w 447"/>
                  <a:gd name="T23" fmla="*/ 23 h 178"/>
                  <a:gd name="T24" fmla="*/ 8 w 447"/>
                  <a:gd name="T25" fmla="*/ 30 h 178"/>
                  <a:gd name="T26" fmla="*/ 0 w 447"/>
                  <a:gd name="T27" fmla="*/ 38 h 178"/>
                  <a:gd name="T28" fmla="*/ 8 w 447"/>
                  <a:gd name="T29" fmla="*/ 30 h 178"/>
                  <a:gd name="T30" fmla="*/ 19 w 447"/>
                  <a:gd name="T31" fmla="*/ 23 h 178"/>
                  <a:gd name="T32" fmla="*/ 42 w 447"/>
                  <a:gd name="T33" fmla="*/ 9 h 178"/>
                  <a:gd name="T34" fmla="*/ 95 w 447"/>
                  <a:gd name="T35" fmla="*/ 0 h 178"/>
                  <a:gd name="T36" fmla="*/ 145 w 447"/>
                  <a:gd name="T37" fmla="*/ 11 h 178"/>
                  <a:gd name="T38" fmla="*/ 190 w 447"/>
                  <a:gd name="T39" fmla="*/ 40 h 178"/>
                  <a:gd name="T40" fmla="*/ 204 w 447"/>
                  <a:gd name="T41" fmla="*/ 64 h 178"/>
                  <a:gd name="T42" fmla="*/ 278 w 447"/>
                  <a:gd name="T43" fmla="*/ 178 h 178"/>
                  <a:gd name="T44" fmla="*/ 447 w 447"/>
                  <a:gd name="T45" fmla="*/ 6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7" h="178">
                    <a:moveTo>
                      <a:pt x="447" y="68"/>
                    </a:moveTo>
                    <a:lnTo>
                      <a:pt x="443" y="66"/>
                    </a:lnTo>
                    <a:lnTo>
                      <a:pt x="437" y="64"/>
                    </a:lnTo>
                    <a:lnTo>
                      <a:pt x="369" y="45"/>
                    </a:lnTo>
                    <a:lnTo>
                      <a:pt x="302" y="30"/>
                    </a:lnTo>
                    <a:lnTo>
                      <a:pt x="202" y="11"/>
                    </a:lnTo>
                    <a:lnTo>
                      <a:pt x="101" y="2"/>
                    </a:lnTo>
                    <a:lnTo>
                      <a:pt x="82" y="0"/>
                    </a:lnTo>
                    <a:lnTo>
                      <a:pt x="65" y="4"/>
                    </a:lnTo>
                    <a:lnTo>
                      <a:pt x="42" y="11"/>
                    </a:lnTo>
                    <a:lnTo>
                      <a:pt x="21" y="21"/>
                    </a:lnTo>
                    <a:lnTo>
                      <a:pt x="19" y="23"/>
                    </a:lnTo>
                    <a:lnTo>
                      <a:pt x="8" y="30"/>
                    </a:lnTo>
                    <a:lnTo>
                      <a:pt x="0" y="38"/>
                    </a:lnTo>
                    <a:lnTo>
                      <a:pt x="8" y="30"/>
                    </a:lnTo>
                    <a:lnTo>
                      <a:pt x="19" y="23"/>
                    </a:lnTo>
                    <a:lnTo>
                      <a:pt x="42" y="9"/>
                    </a:lnTo>
                    <a:lnTo>
                      <a:pt x="95" y="0"/>
                    </a:lnTo>
                    <a:lnTo>
                      <a:pt x="145" y="11"/>
                    </a:lnTo>
                    <a:lnTo>
                      <a:pt x="190" y="40"/>
                    </a:lnTo>
                    <a:lnTo>
                      <a:pt x="204" y="64"/>
                    </a:lnTo>
                    <a:lnTo>
                      <a:pt x="278" y="178"/>
                    </a:lnTo>
                    <a:lnTo>
                      <a:pt x="447" y="68"/>
                    </a:lnTo>
                    <a:close/>
                  </a:path>
                </a:pathLst>
              </a:custGeom>
              <a:solidFill>
                <a:srgbClr val="438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15">
                <a:extLst>
                  <a:ext uri="{FF2B5EF4-FFF2-40B4-BE49-F238E27FC236}">
                    <a16:creationId xmlns:a16="http://schemas.microsoft.com/office/drawing/2014/main" id="{F9A48C88-095A-4B07-B511-D410355B5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8977" y="4250059"/>
                <a:ext cx="272991" cy="237489"/>
              </a:xfrm>
              <a:custGeom>
                <a:avLst/>
                <a:gdLst>
                  <a:gd name="T0" fmla="*/ 442 w 446"/>
                  <a:gd name="T1" fmla="*/ 287 h 388"/>
                  <a:gd name="T2" fmla="*/ 446 w 446"/>
                  <a:gd name="T3" fmla="*/ 264 h 388"/>
                  <a:gd name="T4" fmla="*/ 437 w 446"/>
                  <a:gd name="T5" fmla="*/ 215 h 388"/>
                  <a:gd name="T6" fmla="*/ 425 w 446"/>
                  <a:gd name="T7" fmla="*/ 194 h 388"/>
                  <a:gd name="T8" fmla="*/ 349 w 446"/>
                  <a:gd name="T9" fmla="*/ 78 h 388"/>
                  <a:gd name="T10" fmla="*/ 294 w 446"/>
                  <a:gd name="T11" fmla="*/ 59 h 388"/>
                  <a:gd name="T12" fmla="*/ 235 w 446"/>
                  <a:gd name="T13" fmla="*/ 47 h 388"/>
                  <a:gd name="T14" fmla="*/ 157 w 446"/>
                  <a:gd name="T15" fmla="*/ 32 h 388"/>
                  <a:gd name="T16" fmla="*/ 74 w 446"/>
                  <a:gd name="T17" fmla="*/ 25 h 388"/>
                  <a:gd name="T18" fmla="*/ 55 w 446"/>
                  <a:gd name="T19" fmla="*/ 23 h 388"/>
                  <a:gd name="T20" fmla="*/ 17 w 446"/>
                  <a:gd name="T21" fmla="*/ 11 h 388"/>
                  <a:gd name="T22" fmla="*/ 0 w 446"/>
                  <a:gd name="T23" fmla="*/ 0 h 388"/>
                  <a:gd name="T24" fmla="*/ 214 w 446"/>
                  <a:gd name="T25" fmla="*/ 329 h 388"/>
                  <a:gd name="T26" fmla="*/ 228 w 446"/>
                  <a:gd name="T27" fmla="*/ 350 h 388"/>
                  <a:gd name="T28" fmla="*/ 271 w 446"/>
                  <a:gd name="T29" fmla="*/ 378 h 388"/>
                  <a:gd name="T30" fmla="*/ 294 w 446"/>
                  <a:gd name="T31" fmla="*/ 384 h 388"/>
                  <a:gd name="T32" fmla="*/ 317 w 446"/>
                  <a:gd name="T33" fmla="*/ 388 h 388"/>
                  <a:gd name="T34" fmla="*/ 363 w 446"/>
                  <a:gd name="T35" fmla="*/ 380 h 388"/>
                  <a:gd name="T36" fmla="*/ 387 w 446"/>
                  <a:gd name="T37" fmla="*/ 367 h 388"/>
                  <a:gd name="T38" fmla="*/ 408 w 446"/>
                  <a:gd name="T39" fmla="*/ 353 h 388"/>
                  <a:gd name="T40" fmla="*/ 435 w 446"/>
                  <a:gd name="T41" fmla="*/ 310 h 388"/>
                  <a:gd name="T42" fmla="*/ 442 w 446"/>
                  <a:gd name="T43" fmla="*/ 287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6" h="388">
                    <a:moveTo>
                      <a:pt x="442" y="287"/>
                    </a:moveTo>
                    <a:lnTo>
                      <a:pt x="446" y="264"/>
                    </a:lnTo>
                    <a:lnTo>
                      <a:pt x="437" y="215"/>
                    </a:lnTo>
                    <a:lnTo>
                      <a:pt x="425" y="194"/>
                    </a:lnTo>
                    <a:lnTo>
                      <a:pt x="349" y="78"/>
                    </a:lnTo>
                    <a:lnTo>
                      <a:pt x="294" y="59"/>
                    </a:lnTo>
                    <a:lnTo>
                      <a:pt x="235" y="47"/>
                    </a:lnTo>
                    <a:lnTo>
                      <a:pt x="157" y="32"/>
                    </a:lnTo>
                    <a:lnTo>
                      <a:pt x="74" y="25"/>
                    </a:lnTo>
                    <a:lnTo>
                      <a:pt x="55" y="23"/>
                    </a:lnTo>
                    <a:lnTo>
                      <a:pt x="17" y="11"/>
                    </a:lnTo>
                    <a:lnTo>
                      <a:pt x="0" y="0"/>
                    </a:lnTo>
                    <a:lnTo>
                      <a:pt x="214" y="329"/>
                    </a:lnTo>
                    <a:lnTo>
                      <a:pt x="228" y="350"/>
                    </a:lnTo>
                    <a:lnTo>
                      <a:pt x="271" y="378"/>
                    </a:lnTo>
                    <a:lnTo>
                      <a:pt x="294" y="384"/>
                    </a:lnTo>
                    <a:lnTo>
                      <a:pt x="317" y="388"/>
                    </a:lnTo>
                    <a:lnTo>
                      <a:pt x="363" y="380"/>
                    </a:lnTo>
                    <a:lnTo>
                      <a:pt x="387" y="367"/>
                    </a:lnTo>
                    <a:lnTo>
                      <a:pt x="408" y="353"/>
                    </a:lnTo>
                    <a:lnTo>
                      <a:pt x="435" y="310"/>
                    </a:lnTo>
                    <a:lnTo>
                      <a:pt x="442" y="28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16">
                <a:extLst>
                  <a:ext uri="{FF2B5EF4-FFF2-40B4-BE49-F238E27FC236}">
                    <a16:creationId xmlns:a16="http://schemas.microsoft.com/office/drawing/2014/main" id="{AD9371D9-E041-4ECD-B3C8-3A714478F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4271" y="4207824"/>
                <a:ext cx="176893" cy="92425"/>
              </a:xfrm>
              <a:custGeom>
                <a:avLst/>
                <a:gdLst>
                  <a:gd name="T0" fmla="*/ 289 w 289"/>
                  <a:gd name="T1" fmla="*/ 151 h 151"/>
                  <a:gd name="T2" fmla="*/ 192 w 289"/>
                  <a:gd name="T3" fmla="*/ 0 h 151"/>
                  <a:gd name="T4" fmla="*/ 78 w 289"/>
                  <a:gd name="T5" fmla="*/ 71 h 151"/>
                  <a:gd name="T6" fmla="*/ 59 w 289"/>
                  <a:gd name="T7" fmla="*/ 82 h 151"/>
                  <a:gd name="T8" fmla="*/ 21 w 289"/>
                  <a:gd name="T9" fmla="*/ 92 h 151"/>
                  <a:gd name="T10" fmla="*/ 0 w 289"/>
                  <a:gd name="T11" fmla="*/ 94 h 151"/>
                  <a:gd name="T12" fmla="*/ 83 w 289"/>
                  <a:gd name="T13" fmla="*/ 101 h 151"/>
                  <a:gd name="T14" fmla="*/ 161 w 289"/>
                  <a:gd name="T15" fmla="*/ 116 h 151"/>
                  <a:gd name="T16" fmla="*/ 220 w 289"/>
                  <a:gd name="T17" fmla="*/ 128 h 151"/>
                  <a:gd name="T18" fmla="*/ 275 w 289"/>
                  <a:gd name="T19" fmla="*/ 147 h 151"/>
                  <a:gd name="T20" fmla="*/ 283 w 289"/>
                  <a:gd name="T21" fmla="*/ 149 h 151"/>
                  <a:gd name="T22" fmla="*/ 289 w 289"/>
                  <a:gd name="T23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9" h="151">
                    <a:moveTo>
                      <a:pt x="289" y="151"/>
                    </a:moveTo>
                    <a:lnTo>
                      <a:pt x="192" y="0"/>
                    </a:lnTo>
                    <a:lnTo>
                      <a:pt x="78" y="71"/>
                    </a:lnTo>
                    <a:lnTo>
                      <a:pt x="59" y="82"/>
                    </a:lnTo>
                    <a:lnTo>
                      <a:pt x="21" y="92"/>
                    </a:lnTo>
                    <a:lnTo>
                      <a:pt x="0" y="94"/>
                    </a:lnTo>
                    <a:lnTo>
                      <a:pt x="83" y="101"/>
                    </a:lnTo>
                    <a:lnTo>
                      <a:pt x="161" y="116"/>
                    </a:lnTo>
                    <a:lnTo>
                      <a:pt x="220" y="128"/>
                    </a:lnTo>
                    <a:lnTo>
                      <a:pt x="275" y="147"/>
                    </a:lnTo>
                    <a:lnTo>
                      <a:pt x="283" y="149"/>
                    </a:lnTo>
                    <a:lnTo>
                      <a:pt x="289" y="151"/>
                    </a:lnTo>
                    <a:close/>
                  </a:path>
                </a:pathLst>
              </a:custGeom>
              <a:solidFill>
                <a:srgbClr val="438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17">
                <a:extLst>
                  <a:ext uri="{FF2B5EF4-FFF2-40B4-BE49-F238E27FC236}">
                    <a16:creationId xmlns:a16="http://schemas.microsoft.com/office/drawing/2014/main" id="{7E1C1202-9851-402A-9798-B0A981727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312" y="4098873"/>
                <a:ext cx="196480" cy="166488"/>
              </a:xfrm>
              <a:custGeom>
                <a:avLst/>
                <a:gdLst>
                  <a:gd name="T0" fmla="*/ 321 w 321"/>
                  <a:gd name="T1" fmla="*/ 178 h 272"/>
                  <a:gd name="T2" fmla="*/ 247 w 321"/>
                  <a:gd name="T3" fmla="*/ 64 h 272"/>
                  <a:gd name="T4" fmla="*/ 233 w 321"/>
                  <a:gd name="T5" fmla="*/ 40 h 272"/>
                  <a:gd name="T6" fmla="*/ 188 w 321"/>
                  <a:gd name="T7" fmla="*/ 11 h 272"/>
                  <a:gd name="T8" fmla="*/ 138 w 321"/>
                  <a:gd name="T9" fmla="*/ 0 h 272"/>
                  <a:gd name="T10" fmla="*/ 85 w 321"/>
                  <a:gd name="T11" fmla="*/ 9 h 272"/>
                  <a:gd name="T12" fmla="*/ 62 w 321"/>
                  <a:gd name="T13" fmla="*/ 23 h 272"/>
                  <a:gd name="T14" fmla="*/ 51 w 321"/>
                  <a:gd name="T15" fmla="*/ 30 h 272"/>
                  <a:gd name="T16" fmla="*/ 43 w 321"/>
                  <a:gd name="T17" fmla="*/ 38 h 272"/>
                  <a:gd name="T18" fmla="*/ 43 w 321"/>
                  <a:gd name="T19" fmla="*/ 38 h 272"/>
                  <a:gd name="T20" fmla="*/ 40 w 321"/>
                  <a:gd name="T21" fmla="*/ 38 h 272"/>
                  <a:gd name="T22" fmla="*/ 32 w 321"/>
                  <a:gd name="T23" fmla="*/ 49 h 272"/>
                  <a:gd name="T24" fmla="*/ 24 w 321"/>
                  <a:gd name="T25" fmla="*/ 59 h 272"/>
                  <a:gd name="T26" fmla="*/ 9 w 321"/>
                  <a:gd name="T27" fmla="*/ 83 h 272"/>
                  <a:gd name="T28" fmla="*/ 2 w 321"/>
                  <a:gd name="T29" fmla="*/ 108 h 272"/>
                  <a:gd name="T30" fmla="*/ 0 w 321"/>
                  <a:gd name="T31" fmla="*/ 112 h 272"/>
                  <a:gd name="T32" fmla="*/ 0 w 321"/>
                  <a:gd name="T33" fmla="*/ 116 h 272"/>
                  <a:gd name="T34" fmla="*/ 0 w 321"/>
                  <a:gd name="T35" fmla="*/ 123 h 272"/>
                  <a:gd name="T36" fmla="*/ 0 w 321"/>
                  <a:gd name="T37" fmla="*/ 127 h 272"/>
                  <a:gd name="T38" fmla="*/ 0 w 321"/>
                  <a:gd name="T39" fmla="*/ 163 h 272"/>
                  <a:gd name="T40" fmla="*/ 30 w 321"/>
                  <a:gd name="T41" fmla="*/ 224 h 272"/>
                  <a:gd name="T42" fmla="*/ 55 w 321"/>
                  <a:gd name="T43" fmla="*/ 247 h 272"/>
                  <a:gd name="T44" fmla="*/ 72 w 321"/>
                  <a:gd name="T45" fmla="*/ 256 h 272"/>
                  <a:gd name="T46" fmla="*/ 106 w 321"/>
                  <a:gd name="T47" fmla="*/ 268 h 272"/>
                  <a:gd name="T48" fmla="*/ 125 w 321"/>
                  <a:gd name="T49" fmla="*/ 270 h 272"/>
                  <a:gd name="T50" fmla="*/ 125 w 321"/>
                  <a:gd name="T51" fmla="*/ 270 h 272"/>
                  <a:gd name="T52" fmla="*/ 127 w 321"/>
                  <a:gd name="T53" fmla="*/ 272 h 272"/>
                  <a:gd name="T54" fmla="*/ 129 w 321"/>
                  <a:gd name="T55" fmla="*/ 272 h 272"/>
                  <a:gd name="T56" fmla="*/ 150 w 321"/>
                  <a:gd name="T57" fmla="*/ 270 h 272"/>
                  <a:gd name="T58" fmla="*/ 188 w 321"/>
                  <a:gd name="T59" fmla="*/ 260 h 272"/>
                  <a:gd name="T60" fmla="*/ 207 w 321"/>
                  <a:gd name="T61" fmla="*/ 249 h 272"/>
                  <a:gd name="T62" fmla="*/ 321 w 321"/>
                  <a:gd name="T63" fmla="*/ 178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1" h="272">
                    <a:moveTo>
                      <a:pt x="321" y="178"/>
                    </a:moveTo>
                    <a:lnTo>
                      <a:pt x="247" y="64"/>
                    </a:lnTo>
                    <a:lnTo>
                      <a:pt x="233" y="40"/>
                    </a:lnTo>
                    <a:lnTo>
                      <a:pt x="188" y="11"/>
                    </a:lnTo>
                    <a:lnTo>
                      <a:pt x="138" y="0"/>
                    </a:lnTo>
                    <a:lnTo>
                      <a:pt x="85" y="9"/>
                    </a:lnTo>
                    <a:lnTo>
                      <a:pt x="62" y="23"/>
                    </a:lnTo>
                    <a:lnTo>
                      <a:pt x="51" y="30"/>
                    </a:lnTo>
                    <a:lnTo>
                      <a:pt x="43" y="38"/>
                    </a:lnTo>
                    <a:lnTo>
                      <a:pt x="43" y="38"/>
                    </a:lnTo>
                    <a:lnTo>
                      <a:pt x="40" y="38"/>
                    </a:lnTo>
                    <a:lnTo>
                      <a:pt x="32" y="49"/>
                    </a:lnTo>
                    <a:lnTo>
                      <a:pt x="24" y="59"/>
                    </a:lnTo>
                    <a:lnTo>
                      <a:pt x="9" y="83"/>
                    </a:lnTo>
                    <a:lnTo>
                      <a:pt x="2" y="108"/>
                    </a:lnTo>
                    <a:lnTo>
                      <a:pt x="0" y="112"/>
                    </a:lnTo>
                    <a:lnTo>
                      <a:pt x="0" y="116"/>
                    </a:lnTo>
                    <a:lnTo>
                      <a:pt x="0" y="123"/>
                    </a:lnTo>
                    <a:lnTo>
                      <a:pt x="0" y="127"/>
                    </a:lnTo>
                    <a:lnTo>
                      <a:pt x="0" y="163"/>
                    </a:lnTo>
                    <a:lnTo>
                      <a:pt x="30" y="224"/>
                    </a:lnTo>
                    <a:lnTo>
                      <a:pt x="55" y="247"/>
                    </a:lnTo>
                    <a:lnTo>
                      <a:pt x="72" y="256"/>
                    </a:lnTo>
                    <a:lnTo>
                      <a:pt x="106" y="268"/>
                    </a:lnTo>
                    <a:lnTo>
                      <a:pt x="125" y="270"/>
                    </a:lnTo>
                    <a:lnTo>
                      <a:pt x="125" y="270"/>
                    </a:lnTo>
                    <a:lnTo>
                      <a:pt x="127" y="272"/>
                    </a:lnTo>
                    <a:lnTo>
                      <a:pt x="129" y="272"/>
                    </a:lnTo>
                    <a:lnTo>
                      <a:pt x="150" y="270"/>
                    </a:lnTo>
                    <a:lnTo>
                      <a:pt x="188" y="260"/>
                    </a:lnTo>
                    <a:lnTo>
                      <a:pt x="207" y="249"/>
                    </a:lnTo>
                    <a:lnTo>
                      <a:pt x="321" y="178"/>
                    </a:lnTo>
                    <a:close/>
                  </a:path>
                </a:pathLst>
              </a:custGeom>
              <a:solidFill>
                <a:srgbClr val="3961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5122C6-BC1E-4D0D-9E62-E9FC4157908B}"/>
              </a:ext>
            </a:extLst>
          </p:cNvPr>
          <p:cNvGrpSpPr/>
          <p:nvPr/>
        </p:nvGrpSpPr>
        <p:grpSpPr>
          <a:xfrm>
            <a:off x="10429955" y="4543665"/>
            <a:ext cx="994485" cy="737160"/>
            <a:chOff x="721473" y="4053578"/>
            <a:chExt cx="1713842" cy="1857683"/>
          </a:xfrm>
        </p:grpSpPr>
        <p:sp>
          <p:nvSpPr>
            <p:cNvPr id="49" name="Freeform 232">
              <a:extLst>
                <a:ext uri="{FF2B5EF4-FFF2-40B4-BE49-F238E27FC236}">
                  <a16:creationId xmlns:a16="http://schemas.microsoft.com/office/drawing/2014/main" id="{313D2A75-AA3A-481C-9207-F391C8999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473" y="4234756"/>
              <a:ext cx="1713842" cy="1676505"/>
            </a:xfrm>
            <a:custGeom>
              <a:avLst/>
              <a:gdLst>
                <a:gd name="T0" fmla="*/ 1590 w 2800"/>
                <a:gd name="T1" fmla="*/ 120 h 2739"/>
                <a:gd name="T2" fmla="*/ 1759 w 2800"/>
                <a:gd name="T3" fmla="*/ 283 h 2739"/>
                <a:gd name="T4" fmla="*/ 1911 w 2800"/>
                <a:gd name="T5" fmla="*/ 346 h 2739"/>
                <a:gd name="T6" fmla="*/ 2173 w 2800"/>
                <a:gd name="T7" fmla="*/ 532 h 2739"/>
                <a:gd name="T8" fmla="*/ 2329 w 2800"/>
                <a:gd name="T9" fmla="*/ 717 h 2739"/>
                <a:gd name="T10" fmla="*/ 2446 w 2800"/>
                <a:gd name="T11" fmla="*/ 935 h 2739"/>
                <a:gd name="T12" fmla="*/ 2519 w 2800"/>
                <a:gd name="T13" fmla="*/ 1257 h 2739"/>
                <a:gd name="T14" fmla="*/ 2519 w 2800"/>
                <a:gd name="T15" fmla="*/ 1401 h 2739"/>
                <a:gd name="T16" fmla="*/ 2486 w 2800"/>
                <a:gd name="T17" fmla="*/ 1625 h 2739"/>
                <a:gd name="T18" fmla="*/ 2431 w 2800"/>
                <a:gd name="T19" fmla="*/ 1781 h 2739"/>
                <a:gd name="T20" fmla="*/ 2315 w 2800"/>
                <a:gd name="T21" fmla="*/ 1994 h 2739"/>
                <a:gd name="T22" fmla="*/ 2093 w 2800"/>
                <a:gd name="T23" fmla="*/ 2226 h 2739"/>
                <a:gd name="T24" fmla="*/ 1960 w 2800"/>
                <a:gd name="T25" fmla="*/ 2317 h 2739"/>
                <a:gd name="T26" fmla="*/ 1654 w 2800"/>
                <a:gd name="T27" fmla="*/ 2437 h 2739"/>
                <a:gd name="T28" fmla="*/ 1398 w 2800"/>
                <a:gd name="T29" fmla="*/ 2464 h 2739"/>
                <a:gd name="T30" fmla="*/ 1229 w 2800"/>
                <a:gd name="T31" fmla="*/ 2454 h 2739"/>
                <a:gd name="T32" fmla="*/ 1014 w 2800"/>
                <a:gd name="T33" fmla="*/ 2397 h 2739"/>
                <a:gd name="T34" fmla="*/ 889 w 2800"/>
                <a:gd name="T35" fmla="*/ 2342 h 2739"/>
                <a:gd name="T36" fmla="*/ 623 w 2800"/>
                <a:gd name="T37" fmla="*/ 2154 h 2739"/>
                <a:gd name="T38" fmla="*/ 471 w 2800"/>
                <a:gd name="T39" fmla="*/ 1968 h 2739"/>
                <a:gd name="T40" fmla="*/ 355 w 2800"/>
                <a:gd name="T41" fmla="*/ 1753 h 2739"/>
                <a:gd name="T42" fmla="*/ 281 w 2800"/>
                <a:gd name="T43" fmla="*/ 1430 h 2739"/>
                <a:gd name="T44" fmla="*/ 277 w 2800"/>
                <a:gd name="T45" fmla="*/ 1316 h 2739"/>
                <a:gd name="T46" fmla="*/ 218 w 2800"/>
                <a:gd name="T47" fmla="*/ 1230 h 2739"/>
                <a:gd name="T48" fmla="*/ 137 w 2800"/>
                <a:gd name="T49" fmla="*/ 1207 h 2739"/>
                <a:gd name="T50" fmla="*/ 61 w 2800"/>
                <a:gd name="T51" fmla="*/ 1230 h 2739"/>
                <a:gd name="T52" fmla="*/ 2 w 2800"/>
                <a:gd name="T53" fmla="*/ 1316 h 2739"/>
                <a:gd name="T54" fmla="*/ 2 w 2800"/>
                <a:gd name="T55" fmla="*/ 1416 h 2739"/>
                <a:gd name="T56" fmla="*/ 45 w 2800"/>
                <a:gd name="T57" fmla="*/ 1692 h 2739"/>
                <a:gd name="T58" fmla="*/ 110 w 2800"/>
                <a:gd name="T59" fmla="*/ 1886 h 2739"/>
                <a:gd name="T60" fmla="*/ 256 w 2800"/>
                <a:gd name="T61" fmla="*/ 2152 h 2739"/>
                <a:gd name="T62" fmla="*/ 532 w 2800"/>
                <a:gd name="T63" fmla="*/ 2443 h 2739"/>
                <a:gd name="T64" fmla="*/ 701 w 2800"/>
                <a:gd name="T65" fmla="*/ 2555 h 2739"/>
                <a:gd name="T66" fmla="*/ 1081 w 2800"/>
                <a:gd name="T67" fmla="*/ 2705 h 2739"/>
                <a:gd name="T68" fmla="*/ 1398 w 2800"/>
                <a:gd name="T69" fmla="*/ 2739 h 2739"/>
                <a:gd name="T70" fmla="*/ 1470 w 2800"/>
                <a:gd name="T71" fmla="*/ 2739 h 2739"/>
                <a:gd name="T72" fmla="*/ 1749 w 2800"/>
                <a:gd name="T73" fmla="*/ 2696 h 2739"/>
                <a:gd name="T74" fmla="*/ 1943 w 2800"/>
                <a:gd name="T75" fmla="*/ 2629 h 2739"/>
                <a:gd name="T76" fmla="*/ 2211 w 2800"/>
                <a:gd name="T77" fmla="*/ 2483 h 2739"/>
                <a:gd name="T78" fmla="*/ 2503 w 2800"/>
                <a:gd name="T79" fmla="*/ 2207 h 2739"/>
                <a:gd name="T80" fmla="*/ 2614 w 2800"/>
                <a:gd name="T81" fmla="*/ 2040 h 2739"/>
                <a:gd name="T82" fmla="*/ 2764 w 2800"/>
                <a:gd name="T83" fmla="*/ 1660 h 2739"/>
                <a:gd name="T84" fmla="*/ 2800 w 2800"/>
                <a:gd name="T85" fmla="*/ 1344 h 2739"/>
                <a:gd name="T86" fmla="*/ 2783 w 2800"/>
                <a:gd name="T87" fmla="*/ 1131 h 2739"/>
                <a:gd name="T88" fmla="*/ 2712 w 2800"/>
                <a:gd name="T89" fmla="*/ 863 h 2739"/>
                <a:gd name="T90" fmla="*/ 2644 w 2800"/>
                <a:gd name="T91" fmla="*/ 707 h 2739"/>
                <a:gd name="T92" fmla="*/ 2412 w 2800"/>
                <a:gd name="T93" fmla="*/ 380 h 2739"/>
                <a:gd name="T94" fmla="*/ 2182 w 2800"/>
                <a:gd name="T95" fmla="*/ 185 h 2739"/>
                <a:gd name="T96" fmla="*/ 1937 w 2800"/>
                <a:gd name="T97" fmla="*/ 53 h 2739"/>
                <a:gd name="T98" fmla="*/ 1774 w 2800"/>
                <a:gd name="T99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00" h="2739">
                  <a:moveTo>
                    <a:pt x="1774" y="0"/>
                  </a:moveTo>
                  <a:lnTo>
                    <a:pt x="1590" y="120"/>
                  </a:lnTo>
                  <a:lnTo>
                    <a:pt x="1679" y="261"/>
                  </a:lnTo>
                  <a:lnTo>
                    <a:pt x="1759" y="283"/>
                  </a:lnTo>
                  <a:lnTo>
                    <a:pt x="1837" y="312"/>
                  </a:lnTo>
                  <a:lnTo>
                    <a:pt x="1911" y="346"/>
                  </a:lnTo>
                  <a:lnTo>
                    <a:pt x="2049" y="430"/>
                  </a:lnTo>
                  <a:lnTo>
                    <a:pt x="2173" y="532"/>
                  </a:lnTo>
                  <a:lnTo>
                    <a:pt x="2283" y="652"/>
                  </a:lnTo>
                  <a:lnTo>
                    <a:pt x="2329" y="717"/>
                  </a:lnTo>
                  <a:lnTo>
                    <a:pt x="2374" y="787"/>
                  </a:lnTo>
                  <a:lnTo>
                    <a:pt x="2446" y="935"/>
                  </a:lnTo>
                  <a:lnTo>
                    <a:pt x="2494" y="1091"/>
                  </a:lnTo>
                  <a:lnTo>
                    <a:pt x="2519" y="1257"/>
                  </a:lnTo>
                  <a:lnTo>
                    <a:pt x="2522" y="1344"/>
                  </a:lnTo>
                  <a:lnTo>
                    <a:pt x="2519" y="1401"/>
                  </a:lnTo>
                  <a:lnTo>
                    <a:pt x="2509" y="1515"/>
                  </a:lnTo>
                  <a:lnTo>
                    <a:pt x="2486" y="1625"/>
                  </a:lnTo>
                  <a:lnTo>
                    <a:pt x="2452" y="1730"/>
                  </a:lnTo>
                  <a:lnTo>
                    <a:pt x="2431" y="1781"/>
                  </a:lnTo>
                  <a:lnTo>
                    <a:pt x="2399" y="1855"/>
                  </a:lnTo>
                  <a:lnTo>
                    <a:pt x="2315" y="1994"/>
                  </a:lnTo>
                  <a:lnTo>
                    <a:pt x="2211" y="2118"/>
                  </a:lnTo>
                  <a:lnTo>
                    <a:pt x="2093" y="2226"/>
                  </a:lnTo>
                  <a:lnTo>
                    <a:pt x="2027" y="2274"/>
                  </a:lnTo>
                  <a:lnTo>
                    <a:pt x="1960" y="2317"/>
                  </a:lnTo>
                  <a:lnTo>
                    <a:pt x="1812" y="2388"/>
                  </a:lnTo>
                  <a:lnTo>
                    <a:pt x="1654" y="2437"/>
                  </a:lnTo>
                  <a:lnTo>
                    <a:pt x="1485" y="2462"/>
                  </a:lnTo>
                  <a:lnTo>
                    <a:pt x="1398" y="2464"/>
                  </a:lnTo>
                  <a:lnTo>
                    <a:pt x="1341" y="2464"/>
                  </a:lnTo>
                  <a:lnTo>
                    <a:pt x="1229" y="2454"/>
                  </a:lnTo>
                  <a:lnTo>
                    <a:pt x="1119" y="2431"/>
                  </a:lnTo>
                  <a:lnTo>
                    <a:pt x="1014" y="2397"/>
                  </a:lnTo>
                  <a:lnTo>
                    <a:pt x="963" y="2376"/>
                  </a:lnTo>
                  <a:lnTo>
                    <a:pt x="889" y="2342"/>
                  </a:lnTo>
                  <a:lnTo>
                    <a:pt x="748" y="2258"/>
                  </a:lnTo>
                  <a:lnTo>
                    <a:pt x="623" y="2154"/>
                  </a:lnTo>
                  <a:lnTo>
                    <a:pt x="515" y="2036"/>
                  </a:lnTo>
                  <a:lnTo>
                    <a:pt x="471" y="1968"/>
                  </a:lnTo>
                  <a:lnTo>
                    <a:pt x="427" y="1901"/>
                  </a:lnTo>
                  <a:lnTo>
                    <a:pt x="355" y="1753"/>
                  </a:lnTo>
                  <a:lnTo>
                    <a:pt x="306" y="1597"/>
                  </a:lnTo>
                  <a:lnTo>
                    <a:pt x="281" y="1430"/>
                  </a:lnTo>
                  <a:lnTo>
                    <a:pt x="279" y="1344"/>
                  </a:lnTo>
                  <a:lnTo>
                    <a:pt x="277" y="1316"/>
                  </a:lnTo>
                  <a:lnTo>
                    <a:pt x="256" y="1268"/>
                  </a:lnTo>
                  <a:lnTo>
                    <a:pt x="218" y="1230"/>
                  </a:lnTo>
                  <a:lnTo>
                    <a:pt x="167" y="1209"/>
                  </a:lnTo>
                  <a:lnTo>
                    <a:pt x="137" y="1207"/>
                  </a:lnTo>
                  <a:lnTo>
                    <a:pt x="110" y="1209"/>
                  </a:lnTo>
                  <a:lnTo>
                    <a:pt x="61" y="1230"/>
                  </a:lnTo>
                  <a:lnTo>
                    <a:pt x="23" y="1268"/>
                  </a:lnTo>
                  <a:lnTo>
                    <a:pt x="2" y="1316"/>
                  </a:lnTo>
                  <a:lnTo>
                    <a:pt x="0" y="1344"/>
                  </a:lnTo>
                  <a:lnTo>
                    <a:pt x="2" y="1416"/>
                  </a:lnTo>
                  <a:lnTo>
                    <a:pt x="17" y="1555"/>
                  </a:lnTo>
                  <a:lnTo>
                    <a:pt x="45" y="1692"/>
                  </a:lnTo>
                  <a:lnTo>
                    <a:pt x="85" y="1823"/>
                  </a:lnTo>
                  <a:lnTo>
                    <a:pt x="110" y="1886"/>
                  </a:lnTo>
                  <a:lnTo>
                    <a:pt x="152" y="1979"/>
                  </a:lnTo>
                  <a:lnTo>
                    <a:pt x="256" y="2152"/>
                  </a:lnTo>
                  <a:lnTo>
                    <a:pt x="385" y="2308"/>
                  </a:lnTo>
                  <a:lnTo>
                    <a:pt x="532" y="2443"/>
                  </a:lnTo>
                  <a:lnTo>
                    <a:pt x="615" y="2500"/>
                  </a:lnTo>
                  <a:lnTo>
                    <a:pt x="701" y="2555"/>
                  </a:lnTo>
                  <a:lnTo>
                    <a:pt x="885" y="2644"/>
                  </a:lnTo>
                  <a:lnTo>
                    <a:pt x="1081" y="2705"/>
                  </a:lnTo>
                  <a:lnTo>
                    <a:pt x="1290" y="2736"/>
                  </a:lnTo>
                  <a:lnTo>
                    <a:pt x="1398" y="2739"/>
                  </a:lnTo>
                  <a:lnTo>
                    <a:pt x="1398" y="2739"/>
                  </a:lnTo>
                  <a:lnTo>
                    <a:pt x="1470" y="2739"/>
                  </a:lnTo>
                  <a:lnTo>
                    <a:pt x="1611" y="2724"/>
                  </a:lnTo>
                  <a:lnTo>
                    <a:pt x="1749" y="2696"/>
                  </a:lnTo>
                  <a:lnTo>
                    <a:pt x="1880" y="2654"/>
                  </a:lnTo>
                  <a:lnTo>
                    <a:pt x="1943" y="2629"/>
                  </a:lnTo>
                  <a:lnTo>
                    <a:pt x="2036" y="2587"/>
                  </a:lnTo>
                  <a:lnTo>
                    <a:pt x="2211" y="2483"/>
                  </a:lnTo>
                  <a:lnTo>
                    <a:pt x="2365" y="2357"/>
                  </a:lnTo>
                  <a:lnTo>
                    <a:pt x="2503" y="2207"/>
                  </a:lnTo>
                  <a:lnTo>
                    <a:pt x="2560" y="2125"/>
                  </a:lnTo>
                  <a:lnTo>
                    <a:pt x="2614" y="2040"/>
                  </a:lnTo>
                  <a:lnTo>
                    <a:pt x="2703" y="1857"/>
                  </a:lnTo>
                  <a:lnTo>
                    <a:pt x="2764" y="1660"/>
                  </a:lnTo>
                  <a:lnTo>
                    <a:pt x="2796" y="1451"/>
                  </a:lnTo>
                  <a:lnTo>
                    <a:pt x="2800" y="1344"/>
                  </a:lnTo>
                  <a:lnTo>
                    <a:pt x="2798" y="1272"/>
                  </a:lnTo>
                  <a:lnTo>
                    <a:pt x="2783" y="1131"/>
                  </a:lnTo>
                  <a:lnTo>
                    <a:pt x="2756" y="996"/>
                  </a:lnTo>
                  <a:lnTo>
                    <a:pt x="2712" y="863"/>
                  </a:lnTo>
                  <a:lnTo>
                    <a:pt x="2686" y="800"/>
                  </a:lnTo>
                  <a:lnTo>
                    <a:pt x="2644" y="707"/>
                  </a:lnTo>
                  <a:lnTo>
                    <a:pt x="2538" y="534"/>
                  </a:lnTo>
                  <a:lnTo>
                    <a:pt x="2412" y="380"/>
                  </a:lnTo>
                  <a:lnTo>
                    <a:pt x="2264" y="245"/>
                  </a:lnTo>
                  <a:lnTo>
                    <a:pt x="2182" y="185"/>
                  </a:lnTo>
                  <a:lnTo>
                    <a:pt x="2089" y="126"/>
                  </a:lnTo>
                  <a:lnTo>
                    <a:pt x="1937" y="53"/>
                  </a:lnTo>
                  <a:lnTo>
                    <a:pt x="1829" y="15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E8947EB-D89C-474F-B919-FC871271CF43}"/>
                </a:ext>
              </a:extLst>
            </p:cNvPr>
            <p:cNvGrpSpPr/>
            <p:nvPr/>
          </p:nvGrpSpPr>
          <p:grpSpPr>
            <a:xfrm>
              <a:off x="1512900" y="4053578"/>
              <a:ext cx="389900" cy="523830"/>
              <a:chOff x="1512900" y="4053578"/>
              <a:chExt cx="389900" cy="523830"/>
            </a:xfrm>
          </p:grpSpPr>
          <p:sp>
            <p:nvSpPr>
              <p:cNvPr id="51" name="Freeform 233">
                <a:extLst>
                  <a:ext uri="{FF2B5EF4-FFF2-40B4-BE49-F238E27FC236}">
                    <a16:creationId xmlns:a16="http://schemas.microsoft.com/office/drawing/2014/main" id="{F1EF333E-E929-44AD-8C8A-80C114F8A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9619" y="4053578"/>
                <a:ext cx="323181" cy="181178"/>
              </a:xfrm>
              <a:custGeom>
                <a:avLst/>
                <a:gdLst>
                  <a:gd name="T0" fmla="*/ 524 w 528"/>
                  <a:gd name="T1" fmla="*/ 154 h 296"/>
                  <a:gd name="T2" fmla="*/ 528 w 528"/>
                  <a:gd name="T3" fmla="*/ 131 h 296"/>
                  <a:gd name="T4" fmla="*/ 520 w 528"/>
                  <a:gd name="T5" fmla="*/ 83 h 296"/>
                  <a:gd name="T6" fmla="*/ 507 w 528"/>
                  <a:gd name="T7" fmla="*/ 59 h 296"/>
                  <a:gd name="T8" fmla="*/ 492 w 528"/>
                  <a:gd name="T9" fmla="*/ 38 h 296"/>
                  <a:gd name="T10" fmla="*/ 450 w 528"/>
                  <a:gd name="T11" fmla="*/ 11 h 296"/>
                  <a:gd name="T12" fmla="*/ 427 w 528"/>
                  <a:gd name="T13" fmla="*/ 5 h 296"/>
                  <a:gd name="T14" fmla="*/ 404 w 528"/>
                  <a:gd name="T15" fmla="*/ 0 h 296"/>
                  <a:gd name="T16" fmla="*/ 355 w 528"/>
                  <a:gd name="T17" fmla="*/ 9 h 296"/>
                  <a:gd name="T18" fmla="*/ 332 w 528"/>
                  <a:gd name="T19" fmla="*/ 22 h 296"/>
                  <a:gd name="T20" fmla="*/ 0 w 528"/>
                  <a:gd name="T21" fmla="*/ 235 h 296"/>
                  <a:gd name="T22" fmla="*/ 17 w 528"/>
                  <a:gd name="T23" fmla="*/ 233 h 296"/>
                  <a:gd name="T24" fmla="*/ 34 w 528"/>
                  <a:gd name="T25" fmla="*/ 233 h 296"/>
                  <a:gd name="T26" fmla="*/ 138 w 528"/>
                  <a:gd name="T27" fmla="*/ 243 h 296"/>
                  <a:gd name="T28" fmla="*/ 237 w 528"/>
                  <a:gd name="T29" fmla="*/ 262 h 296"/>
                  <a:gd name="T30" fmla="*/ 307 w 528"/>
                  <a:gd name="T31" fmla="*/ 277 h 296"/>
                  <a:gd name="T32" fmla="*/ 372 w 528"/>
                  <a:gd name="T33" fmla="*/ 296 h 296"/>
                  <a:gd name="T34" fmla="*/ 469 w 528"/>
                  <a:gd name="T35" fmla="*/ 235 h 296"/>
                  <a:gd name="T36" fmla="*/ 490 w 528"/>
                  <a:gd name="T37" fmla="*/ 220 h 296"/>
                  <a:gd name="T38" fmla="*/ 518 w 528"/>
                  <a:gd name="T39" fmla="*/ 178 h 296"/>
                  <a:gd name="T40" fmla="*/ 524 w 528"/>
                  <a:gd name="T41" fmla="*/ 15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8" h="296">
                    <a:moveTo>
                      <a:pt x="524" y="154"/>
                    </a:moveTo>
                    <a:lnTo>
                      <a:pt x="528" y="131"/>
                    </a:lnTo>
                    <a:lnTo>
                      <a:pt x="520" y="83"/>
                    </a:lnTo>
                    <a:lnTo>
                      <a:pt x="507" y="59"/>
                    </a:lnTo>
                    <a:lnTo>
                      <a:pt x="492" y="38"/>
                    </a:lnTo>
                    <a:lnTo>
                      <a:pt x="450" y="11"/>
                    </a:lnTo>
                    <a:lnTo>
                      <a:pt x="427" y="5"/>
                    </a:lnTo>
                    <a:lnTo>
                      <a:pt x="404" y="0"/>
                    </a:lnTo>
                    <a:lnTo>
                      <a:pt x="355" y="9"/>
                    </a:lnTo>
                    <a:lnTo>
                      <a:pt x="332" y="22"/>
                    </a:lnTo>
                    <a:lnTo>
                      <a:pt x="0" y="235"/>
                    </a:lnTo>
                    <a:lnTo>
                      <a:pt x="17" y="233"/>
                    </a:lnTo>
                    <a:lnTo>
                      <a:pt x="34" y="233"/>
                    </a:lnTo>
                    <a:lnTo>
                      <a:pt x="138" y="243"/>
                    </a:lnTo>
                    <a:lnTo>
                      <a:pt x="237" y="262"/>
                    </a:lnTo>
                    <a:lnTo>
                      <a:pt x="307" y="277"/>
                    </a:lnTo>
                    <a:lnTo>
                      <a:pt x="372" y="296"/>
                    </a:lnTo>
                    <a:lnTo>
                      <a:pt x="469" y="235"/>
                    </a:lnTo>
                    <a:lnTo>
                      <a:pt x="490" y="220"/>
                    </a:lnTo>
                    <a:lnTo>
                      <a:pt x="518" y="178"/>
                    </a:lnTo>
                    <a:lnTo>
                      <a:pt x="524" y="1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34">
                <a:extLst>
                  <a:ext uri="{FF2B5EF4-FFF2-40B4-BE49-F238E27FC236}">
                    <a16:creationId xmlns:a16="http://schemas.microsoft.com/office/drawing/2014/main" id="{F8966282-2381-4D7D-8B97-E6E7BE920B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608" y="4196195"/>
                <a:ext cx="276662" cy="108339"/>
              </a:xfrm>
              <a:custGeom>
                <a:avLst/>
                <a:gdLst>
                  <a:gd name="T0" fmla="*/ 452 w 452"/>
                  <a:gd name="T1" fmla="*/ 67 h 177"/>
                  <a:gd name="T2" fmla="*/ 445 w 452"/>
                  <a:gd name="T3" fmla="*/ 65 h 177"/>
                  <a:gd name="T4" fmla="*/ 439 w 452"/>
                  <a:gd name="T5" fmla="*/ 63 h 177"/>
                  <a:gd name="T6" fmla="*/ 374 w 452"/>
                  <a:gd name="T7" fmla="*/ 44 h 177"/>
                  <a:gd name="T8" fmla="*/ 304 w 452"/>
                  <a:gd name="T9" fmla="*/ 29 h 177"/>
                  <a:gd name="T10" fmla="*/ 205 w 452"/>
                  <a:gd name="T11" fmla="*/ 10 h 177"/>
                  <a:gd name="T12" fmla="*/ 101 w 452"/>
                  <a:gd name="T13" fmla="*/ 0 h 177"/>
                  <a:gd name="T14" fmla="*/ 84 w 452"/>
                  <a:gd name="T15" fmla="*/ 0 h 177"/>
                  <a:gd name="T16" fmla="*/ 67 w 452"/>
                  <a:gd name="T17" fmla="*/ 2 h 177"/>
                  <a:gd name="T18" fmla="*/ 44 w 452"/>
                  <a:gd name="T19" fmla="*/ 8 h 177"/>
                  <a:gd name="T20" fmla="*/ 23 w 452"/>
                  <a:gd name="T21" fmla="*/ 21 h 177"/>
                  <a:gd name="T22" fmla="*/ 19 w 452"/>
                  <a:gd name="T23" fmla="*/ 21 h 177"/>
                  <a:gd name="T24" fmla="*/ 8 w 452"/>
                  <a:gd name="T25" fmla="*/ 29 h 177"/>
                  <a:gd name="T26" fmla="*/ 0 w 452"/>
                  <a:gd name="T27" fmla="*/ 37 h 177"/>
                  <a:gd name="T28" fmla="*/ 8 w 452"/>
                  <a:gd name="T29" fmla="*/ 29 h 177"/>
                  <a:gd name="T30" fmla="*/ 19 w 452"/>
                  <a:gd name="T31" fmla="*/ 21 h 177"/>
                  <a:gd name="T32" fmla="*/ 44 w 452"/>
                  <a:gd name="T33" fmla="*/ 8 h 177"/>
                  <a:gd name="T34" fmla="*/ 97 w 452"/>
                  <a:gd name="T35" fmla="*/ 0 h 177"/>
                  <a:gd name="T36" fmla="*/ 148 w 452"/>
                  <a:gd name="T37" fmla="*/ 10 h 177"/>
                  <a:gd name="T38" fmla="*/ 190 w 452"/>
                  <a:gd name="T39" fmla="*/ 40 h 177"/>
                  <a:gd name="T40" fmla="*/ 207 w 452"/>
                  <a:gd name="T41" fmla="*/ 63 h 177"/>
                  <a:gd name="T42" fmla="*/ 281 w 452"/>
                  <a:gd name="T43" fmla="*/ 177 h 177"/>
                  <a:gd name="T44" fmla="*/ 452 w 452"/>
                  <a:gd name="T45" fmla="*/ 6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2" h="177">
                    <a:moveTo>
                      <a:pt x="452" y="67"/>
                    </a:moveTo>
                    <a:lnTo>
                      <a:pt x="445" y="65"/>
                    </a:lnTo>
                    <a:lnTo>
                      <a:pt x="439" y="63"/>
                    </a:lnTo>
                    <a:lnTo>
                      <a:pt x="374" y="44"/>
                    </a:lnTo>
                    <a:lnTo>
                      <a:pt x="304" y="29"/>
                    </a:lnTo>
                    <a:lnTo>
                      <a:pt x="205" y="10"/>
                    </a:lnTo>
                    <a:lnTo>
                      <a:pt x="101" y="0"/>
                    </a:lnTo>
                    <a:lnTo>
                      <a:pt x="84" y="0"/>
                    </a:lnTo>
                    <a:lnTo>
                      <a:pt x="67" y="2"/>
                    </a:lnTo>
                    <a:lnTo>
                      <a:pt x="44" y="8"/>
                    </a:lnTo>
                    <a:lnTo>
                      <a:pt x="23" y="21"/>
                    </a:lnTo>
                    <a:lnTo>
                      <a:pt x="19" y="21"/>
                    </a:lnTo>
                    <a:lnTo>
                      <a:pt x="8" y="29"/>
                    </a:lnTo>
                    <a:lnTo>
                      <a:pt x="0" y="37"/>
                    </a:lnTo>
                    <a:lnTo>
                      <a:pt x="8" y="29"/>
                    </a:lnTo>
                    <a:lnTo>
                      <a:pt x="19" y="21"/>
                    </a:lnTo>
                    <a:lnTo>
                      <a:pt x="44" y="8"/>
                    </a:lnTo>
                    <a:lnTo>
                      <a:pt x="97" y="0"/>
                    </a:lnTo>
                    <a:lnTo>
                      <a:pt x="148" y="10"/>
                    </a:lnTo>
                    <a:lnTo>
                      <a:pt x="190" y="40"/>
                    </a:lnTo>
                    <a:lnTo>
                      <a:pt x="207" y="63"/>
                    </a:lnTo>
                    <a:lnTo>
                      <a:pt x="281" y="177"/>
                    </a:lnTo>
                    <a:lnTo>
                      <a:pt x="452" y="67"/>
                    </a:lnTo>
                    <a:close/>
                  </a:path>
                </a:pathLst>
              </a:custGeom>
              <a:solidFill>
                <a:srgbClr val="438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35">
                <a:extLst>
                  <a:ext uri="{FF2B5EF4-FFF2-40B4-BE49-F238E27FC236}">
                    <a16:creationId xmlns:a16="http://schemas.microsoft.com/office/drawing/2014/main" id="{A6B49BA0-6CB2-4F45-99FE-831866541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7791" y="4336857"/>
                <a:ext cx="272379" cy="240551"/>
              </a:xfrm>
              <a:custGeom>
                <a:avLst/>
                <a:gdLst>
                  <a:gd name="T0" fmla="*/ 443 w 445"/>
                  <a:gd name="T1" fmla="*/ 292 h 393"/>
                  <a:gd name="T2" fmla="*/ 445 w 445"/>
                  <a:gd name="T3" fmla="*/ 266 h 393"/>
                  <a:gd name="T4" fmla="*/ 437 w 445"/>
                  <a:gd name="T5" fmla="*/ 220 h 393"/>
                  <a:gd name="T6" fmla="*/ 426 w 445"/>
                  <a:gd name="T7" fmla="*/ 197 h 393"/>
                  <a:gd name="T8" fmla="*/ 350 w 445"/>
                  <a:gd name="T9" fmla="*/ 78 h 393"/>
                  <a:gd name="T10" fmla="*/ 293 w 445"/>
                  <a:gd name="T11" fmla="*/ 62 h 393"/>
                  <a:gd name="T12" fmla="*/ 234 w 445"/>
                  <a:gd name="T13" fmla="*/ 49 h 393"/>
                  <a:gd name="T14" fmla="*/ 154 w 445"/>
                  <a:gd name="T15" fmla="*/ 34 h 393"/>
                  <a:gd name="T16" fmla="*/ 73 w 445"/>
                  <a:gd name="T17" fmla="*/ 26 h 393"/>
                  <a:gd name="T18" fmla="*/ 52 w 445"/>
                  <a:gd name="T19" fmla="*/ 24 h 393"/>
                  <a:gd name="T20" fmla="*/ 16 w 445"/>
                  <a:gd name="T21" fmla="*/ 11 h 393"/>
                  <a:gd name="T22" fmla="*/ 0 w 445"/>
                  <a:gd name="T23" fmla="*/ 0 h 393"/>
                  <a:gd name="T24" fmla="*/ 213 w 445"/>
                  <a:gd name="T25" fmla="*/ 334 h 393"/>
                  <a:gd name="T26" fmla="*/ 228 w 445"/>
                  <a:gd name="T27" fmla="*/ 355 h 393"/>
                  <a:gd name="T28" fmla="*/ 270 w 445"/>
                  <a:gd name="T29" fmla="*/ 382 h 393"/>
                  <a:gd name="T30" fmla="*/ 293 w 445"/>
                  <a:gd name="T31" fmla="*/ 389 h 393"/>
                  <a:gd name="T32" fmla="*/ 316 w 445"/>
                  <a:gd name="T33" fmla="*/ 393 h 393"/>
                  <a:gd name="T34" fmla="*/ 365 w 445"/>
                  <a:gd name="T35" fmla="*/ 384 h 393"/>
                  <a:gd name="T36" fmla="*/ 388 w 445"/>
                  <a:gd name="T37" fmla="*/ 372 h 393"/>
                  <a:gd name="T38" fmla="*/ 407 w 445"/>
                  <a:gd name="T39" fmla="*/ 355 h 393"/>
                  <a:gd name="T40" fmla="*/ 437 w 445"/>
                  <a:gd name="T41" fmla="*/ 315 h 393"/>
                  <a:gd name="T42" fmla="*/ 443 w 445"/>
                  <a:gd name="T43" fmla="*/ 292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5" h="393">
                    <a:moveTo>
                      <a:pt x="443" y="292"/>
                    </a:moveTo>
                    <a:lnTo>
                      <a:pt x="445" y="266"/>
                    </a:lnTo>
                    <a:lnTo>
                      <a:pt x="437" y="220"/>
                    </a:lnTo>
                    <a:lnTo>
                      <a:pt x="426" y="197"/>
                    </a:lnTo>
                    <a:lnTo>
                      <a:pt x="350" y="78"/>
                    </a:lnTo>
                    <a:lnTo>
                      <a:pt x="293" y="62"/>
                    </a:lnTo>
                    <a:lnTo>
                      <a:pt x="234" y="49"/>
                    </a:lnTo>
                    <a:lnTo>
                      <a:pt x="154" y="34"/>
                    </a:lnTo>
                    <a:lnTo>
                      <a:pt x="73" y="26"/>
                    </a:lnTo>
                    <a:lnTo>
                      <a:pt x="52" y="24"/>
                    </a:lnTo>
                    <a:lnTo>
                      <a:pt x="16" y="11"/>
                    </a:lnTo>
                    <a:lnTo>
                      <a:pt x="0" y="0"/>
                    </a:lnTo>
                    <a:lnTo>
                      <a:pt x="213" y="334"/>
                    </a:lnTo>
                    <a:lnTo>
                      <a:pt x="228" y="355"/>
                    </a:lnTo>
                    <a:lnTo>
                      <a:pt x="270" y="382"/>
                    </a:lnTo>
                    <a:lnTo>
                      <a:pt x="293" y="389"/>
                    </a:lnTo>
                    <a:lnTo>
                      <a:pt x="316" y="393"/>
                    </a:lnTo>
                    <a:lnTo>
                      <a:pt x="365" y="384"/>
                    </a:lnTo>
                    <a:lnTo>
                      <a:pt x="388" y="372"/>
                    </a:lnTo>
                    <a:lnTo>
                      <a:pt x="407" y="355"/>
                    </a:lnTo>
                    <a:lnTo>
                      <a:pt x="437" y="315"/>
                    </a:lnTo>
                    <a:lnTo>
                      <a:pt x="443" y="29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36">
                <a:extLst>
                  <a:ext uri="{FF2B5EF4-FFF2-40B4-BE49-F238E27FC236}">
                    <a16:creationId xmlns:a16="http://schemas.microsoft.com/office/drawing/2014/main" id="{455E59A5-17B2-42E6-8D4F-4C2EE23D2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472" y="4304534"/>
                <a:ext cx="178729" cy="94262"/>
              </a:xfrm>
              <a:custGeom>
                <a:avLst/>
                <a:gdLst>
                  <a:gd name="T0" fmla="*/ 292 w 292"/>
                  <a:gd name="T1" fmla="*/ 154 h 154"/>
                  <a:gd name="T2" fmla="*/ 193 w 292"/>
                  <a:gd name="T3" fmla="*/ 0 h 154"/>
                  <a:gd name="T4" fmla="*/ 79 w 292"/>
                  <a:gd name="T5" fmla="*/ 74 h 154"/>
                  <a:gd name="T6" fmla="*/ 60 w 292"/>
                  <a:gd name="T7" fmla="*/ 84 h 154"/>
                  <a:gd name="T8" fmla="*/ 19 w 292"/>
                  <a:gd name="T9" fmla="*/ 95 h 154"/>
                  <a:gd name="T10" fmla="*/ 0 w 292"/>
                  <a:gd name="T11" fmla="*/ 95 h 154"/>
                  <a:gd name="T12" fmla="*/ 81 w 292"/>
                  <a:gd name="T13" fmla="*/ 103 h 154"/>
                  <a:gd name="T14" fmla="*/ 161 w 292"/>
                  <a:gd name="T15" fmla="*/ 118 h 154"/>
                  <a:gd name="T16" fmla="*/ 220 w 292"/>
                  <a:gd name="T17" fmla="*/ 131 h 154"/>
                  <a:gd name="T18" fmla="*/ 277 w 292"/>
                  <a:gd name="T19" fmla="*/ 147 h 154"/>
                  <a:gd name="T20" fmla="*/ 283 w 292"/>
                  <a:gd name="T21" fmla="*/ 150 h 154"/>
                  <a:gd name="T22" fmla="*/ 292 w 292"/>
                  <a:gd name="T23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2" h="154">
                    <a:moveTo>
                      <a:pt x="292" y="154"/>
                    </a:moveTo>
                    <a:lnTo>
                      <a:pt x="193" y="0"/>
                    </a:lnTo>
                    <a:lnTo>
                      <a:pt x="79" y="74"/>
                    </a:lnTo>
                    <a:lnTo>
                      <a:pt x="60" y="84"/>
                    </a:lnTo>
                    <a:lnTo>
                      <a:pt x="19" y="95"/>
                    </a:lnTo>
                    <a:lnTo>
                      <a:pt x="0" y="95"/>
                    </a:lnTo>
                    <a:lnTo>
                      <a:pt x="81" y="103"/>
                    </a:lnTo>
                    <a:lnTo>
                      <a:pt x="161" y="118"/>
                    </a:lnTo>
                    <a:lnTo>
                      <a:pt x="220" y="131"/>
                    </a:lnTo>
                    <a:lnTo>
                      <a:pt x="277" y="147"/>
                    </a:lnTo>
                    <a:lnTo>
                      <a:pt x="283" y="150"/>
                    </a:lnTo>
                    <a:lnTo>
                      <a:pt x="292" y="154"/>
                    </a:lnTo>
                    <a:close/>
                  </a:path>
                </a:pathLst>
              </a:custGeom>
              <a:solidFill>
                <a:srgbClr val="438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37">
                <a:extLst>
                  <a:ext uri="{FF2B5EF4-FFF2-40B4-BE49-F238E27FC236}">
                    <a16:creationId xmlns:a16="http://schemas.microsoft.com/office/drawing/2014/main" id="{C117271B-3602-4317-8469-F3CE85EA4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2900" y="4196195"/>
                <a:ext cx="197704" cy="166488"/>
              </a:xfrm>
              <a:custGeom>
                <a:avLst/>
                <a:gdLst>
                  <a:gd name="T0" fmla="*/ 323 w 323"/>
                  <a:gd name="T1" fmla="*/ 177 h 272"/>
                  <a:gd name="T2" fmla="*/ 249 w 323"/>
                  <a:gd name="T3" fmla="*/ 63 h 272"/>
                  <a:gd name="T4" fmla="*/ 232 w 323"/>
                  <a:gd name="T5" fmla="*/ 40 h 272"/>
                  <a:gd name="T6" fmla="*/ 190 w 323"/>
                  <a:gd name="T7" fmla="*/ 10 h 272"/>
                  <a:gd name="T8" fmla="*/ 139 w 323"/>
                  <a:gd name="T9" fmla="*/ 0 h 272"/>
                  <a:gd name="T10" fmla="*/ 86 w 323"/>
                  <a:gd name="T11" fmla="*/ 8 h 272"/>
                  <a:gd name="T12" fmla="*/ 61 w 323"/>
                  <a:gd name="T13" fmla="*/ 21 h 272"/>
                  <a:gd name="T14" fmla="*/ 50 w 323"/>
                  <a:gd name="T15" fmla="*/ 29 h 272"/>
                  <a:gd name="T16" fmla="*/ 42 w 323"/>
                  <a:gd name="T17" fmla="*/ 37 h 272"/>
                  <a:gd name="T18" fmla="*/ 42 w 323"/>
                  <a:gd name="T19" fmla="*/ 37 h 272"/>
                  <a:gd name="T20" fmla="*/ 42 w 323"/>
                  <a:gd name="T21" fmla="*/ 37 h 272"/>
                  <a:gd name="T22" fmla="*/ 31 w 323"/>
                  <a:gd name="T23" fmla="*/ 48 h 272"/>
                  <a:gd name="T24" fmla="*/ 23 w 323"/>
                  <a:gd name="T25" fmla="*/ 59 h 272"/>
                  <a:gd name="T26" fmla="*/ 8 w 323"/>
                  <a:gd name="T27" fmla="*/ 82 h 272"/>
                  <a:gd name="T28" fmla="*/ 2 w 323"/>
                  <a:gd name="T29" fmla="*/ 107 h 272"/>
                  <a:gd name="T30" fmla="*/ 2 w 323"/>
                  <a:gd name="T31" fmla="*/ 111 h 272"/>
                  <a:gd name="T32" fmla="*/ 0 w 323"/>
                  <a:gd name="T33" fmla="*/ 116 h 272"/>
                  <a:gd name="T34" fmla="*/ 0 w 323"/>
                  <a:gd name="T35" fmla="*/ 122 h 272"/>
                  <a:gd name="T36" fmla="*/ 0 w 323"/>
                  <a:gd name="T37" fmla="*/ 126 h 272"/>
                  <a:gd name="T38" fmla="*/ 0 w 323"/>
                  <a:gd name="T39" fmla="*/ 162 h 272"/>
                  <a:gd name="T40" fmla="*/ 29 w 323"/>
                  <a:gd name="T41" fmla="*/ 225 h 272"/>
                  <a:gd name="T42" fmla="*/ 57 w 323"/>
                  <a:gd name="T43" fmla="*/ 246 h 272"/>
                  <a:gd name="T44" fmla="*/ 71 w 323"/>
                  <a:gd name="T45" fmla="*/ 257 h 272"/>
                  <a:gd name="T46" fmla="*/ 107 w 323"/>
                  <a:gd name="T47" fmla="*/ 270 h 272"/>
                  <a:gd name="T48" fmla="*/ 126 w 323"/>
                  <a:gd name="T49" fmla="*/ 272 h 272"/>
                  <a:gd name="T50" fmla="*/ 126 w 323"/>
                  <a:gd name="T51" fmla="*/ 272 h 272"/>
                  <a:gd name="T52" fmla="*/ 128 w 323"/>
                  <a:gd name="T53" fmla="*/ 272 h 272"/>
                  <a:gd name="T54" fmla="*/ 130 w 323"/>
                  <a:gd name="T55" fmla="*/ 272 h 272"/>
                  <a:gd name="T56" fmla="*/ 149 w 323"/>
                  <a:gd name="T57" fmla="*/ 272 h 272"/>
                  <a:gd name="T58" fmla="*/ 190 w 323"/>
                  <a:gd name="T59" fmla="*/ 261 h 272"/>
                  <a:gd name="T60" fmla="*/ 209 w 323"/>
                  <a:gd name="T61" fmla="*/ 251 h 272"/>
                  <a:gd name="T62" fmla="*/ 323 w 323"/>
                  <a:gd name="T63" fmla="*/ 177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3" h="272">
                    <a:moveTo>
                      <a:pt x="323" y="177"/>
                    </a:moveTo>
                    <a:lnTo>
                      <a:pt x="249" y="63"/>
                    </a:lnTo>
                    <a:lnTo>
                      <a:pt x="232" y="40"/>
                    </a:lnTo>
                    <a:lnTo>
                      <a:pt x="190" y="10"/>
                    </a:lnTo>
                    <a:lnTo>
                      <a:pt x="139" y="0"/>
                    </a:lnTo>
                    <a:lnTo>
                      <a:pt x="86" y="8"/>
                    </a:lnTo>
                    <a:lnTo>
                      <a:pt x="61" y="21"/>
                    </a:lnTo>
                    <a:lnTo>
                      <a:pt x="50" y="29"/>
                    </a:lnTo>
                    <a:lnTo>
                      <a:pt x="42" y="37"/>
                    </a:lnTo>
                    <a:lnTo>
                      <a:pt x="42" y="37"/>
                    </a:lnTo>
                    <a:lnTo>
                      <a:pt x="42" y="37"/>
                    </a:lnTo>
                    <a:lnTo>
                      <a:pt x="31" y="48"/>
                    </a:lnTo>
                    <a:lnTo>
                      <a:pt x="23" y="59"/>
                    </a:lnTo>
                    <a:lnTo>
                      <a:pt x="8" y="82"/>
                    </a:lnTo>
                    <a:lnTo>
                      <a:pt x="2" y="107"/>
                    </a:lnTo>
                    <a:lnTo>
                      <a:pt x="2" y="111"/>
                    </a:lnTo>
                    <a:lnTo>
                      <a:pt x="0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0" y="162"/>
                    </a:lnTo>
                    <a:lnTo>
                      <a:pt x="29" y="225"/>
                    </a:lnTo>
                    <a:lnTo>
                      <a:pt x="57" y="246"/>
                    </a:lnTo>
                    <a:lnTo>
                      <a:pt x="71" y="257"/>
                    </a:lnTo>
                    <a:lnTo>
                      <a:pt x="107" y="270"/>
                    </a:lnTo>
                    <a:lnTo>
                      <a:pt x="126" y="272"/>
                    </a:lnTo>
                    <a:lnTo>
                      <a:pt x="126" y="272"/>
                    </a:lnTo>
                    <a:lnTo>
                      <a:pt x="128" y="272"/>
                    </a:lnTo>
                    <a:lnTo>
                      <a:pt x="130" y="272"/>
                    </a:lnTo>
                    <a:lnTo>
                      <a:pt x="149" y="272"/>
                    </a:lnTo>
                    <a:lnTo>
                      <a:pt x="190" y="261"/>
                    </a:lnTo>
                    <a:lnTo>
                      <a:pt x="209" y="251"/>
                    </a:lnTo>
                    <a:lnTo>
                      <a:pt x="323" y="177"/>
                    </a:lnTo>
                    <a:close/>
                  </a:path>
                </a:pathLst>
              </a:custGeom>
              <a:solidFill>
                <a:srgbClr val="3961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2E7286-9448-4A22-8AAB-C2F9EDAD400E}"/>
              </a:ext>
            </a:extLst>
          </p:cNvPr>
          <p:cNvGrpSpPr/>
          <p:nvPr/>
        </p:nvGrpSpPr>
        <p:grpSpPr>
          <a:xfrm rot="6570094">
            <a:off x="2847093" y="3695683"/>
            <a:ext cx="489195" cy="892441"/>
            <a:chOff x="3235312" y="3958094"/>
            <a:chExt cx="906500" cy="1882165"/>
          </a:xfrm>
        </p:grpSpPr>
        <p:sp>
          <p:nvSpPr>
            <p:cNvPr id="57" name="Freeform 212">
              <a:extLst>
                <a:ext uri="{FF2B5EF4-FFF2-40B4-BE49-F238E27FC236}">
                  <a16:creationId xmlns:a16="http://schemas.microsoft.com/office/drawing/2014/main" id="{CD12D158-6DAC-408F-9BD9-B3EE837D1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312" y="4096424"/>
              <a:ext cx="906500" cy="1743835"/>
            </a:xfrm>
            <a:custGeom>
              <a:avLst/>
              <a:gdLst>
                <a:gd name="T0" fmla="*/ 209 w 1481"/>
                <a:gd name="T1" fmla="*/ 279 h 2849"/>
                <a:gd name="T2" fmla="*/ 393 w 1481"/>
                <a:gd name="T3" fmla="*/ 319 h 2849"/>
                <a:gd name="T4" fmla="*/ 758 w 1481"/>
                <a:gd name="T5" fmla="*/ 506 h 2849"/>
                <a:gd name="T6" fmla="*/ 972 w 1481"/>
                <a:gd name="T7" fmla="*/ 724 h 2849"/>
                <a:gd name="T8" fmla="*/ 1126 w 1481"/>
                <a:gd name="T9" fmla="*/ 990 h 2849"/>
                <a:gd name="T10" fmla="*/ 1208 w 1481"/>
                <a:gd name="T11" fmla="*/ 1344 h 2849"/>
                <a:gd name="T12" fmla="*/ 1208 w 1481"/>
                <a:gd name="T13" fmla="*/ 1507 h 2849"/>
                <a:gd name="T14" fmla="*/ 1185 w 1481"/>
                <a:gd name="T15" fmla="*/ 1669 h 2849"/>
                <a:gd name="T16" fmla="*/ 1101 w 1481"/>
                <a:gd name="T17" fmla="*/ 1926 h 2849"/>
                <a:gd name="T18" fmla="*/ 902 w 1481"/>
                <a:gd name="T19" fmla="*/ 2218 h 2849"/>
                <a:gd name="T20" fmla="*/ 773 w 1481"/>
                <a:gd name="T21" fmla="*/ 2338 h 2849"/>
                <a:gd name="T22" fmla="*/ 469 w 1481"/>
                <a:gd name="T23" fmla="*/ 2513 h 2849"/>
                <a:gd name="T24" fmla="*/ 207 w 1481"/>
                <a:gd name="T25" fmla="*/ 2578 h 2849"/>
                <a:gd name="T26" fmla="*/ 136 w 1481"/>
                <a:gd name="T27" fmla="*/ 2612 h 2849"/>
                <a:gd name="T28" fmla="*/ 89 w 1481"/>
                <a:gd name="T29" fmla="*/ 2703 h 2849"/>
                <a:gd name="T30" fmla="*/ 98 w 1481"/>
                <a:gd name="T31" fmla="*/ 2758 h 2849"/>
                <a:gd name="T32" fmla="*/ 165 w 1481"/>
                <a:gd name="T33" fmla="*/ 2836 h 2849"/>
                <a:gd name="T34" fmla="*/ 243 w 1481"/>
                <a:gd name="T35" fmla="*/ 2846 h 2849"/>
                <a:gd name="T36" fmla="*/ 566 w 1481"/>
                <a:gd name="T37" fmla="*/ 2764 h 2849"/>
                <a:gd name="T38" fmla="*/ 942 w 1481"/>
                <a:gd name="T39" fmla="*/ 2549 h 2849"/>
                <a:gd name="T40" fmla="*/ 1101 w 1481"/>
                <a:gd name="T41" fmla="*/ 2403 h 2849"/>
                <a:gd name="T42" fmla="*/ 1345 w 1481"/>
                <a:gd name="T43" fmla="*/ 2043 h 2849"/>
                <a:gd name="T44" fmla="*/ 1451 w 1481"/>
                <a:gd name="T45" fmla="*/ 1726 h 2849"/>
                <a:gd name="T46" fmla="*/ 1479 w 1481"/>
                <a:gd name="T47" fmla="*/ 1523 h 2849"/>
                <a:gd name="T48" fmla="*/ 1479 w 1481"/>
                <a:gd name="T49" fmla="*/ 1323 h 2849"/>
                <a:gd name="T50" fmla="*/ 1436 w 1481"/>
                <a:gd name="T51" fmla="*/ 1068 h 2849"/>
                <a:gd name="T52" fmla="*/ 1350 w 1481"/>
                <a:gd name="T53" fmla="*/ 829 h 2849"/>
                <a:gd name="T54" fmla="*/ 1225 w 1481"/>
                <a:gd name="T55" fmla="*/ 610 h 2849"/>
                <a:gd name="T56" fmla="*/ 1149 w 1481"/>
                <a:gd name="T57" fmla="*/ 511 h 2849"/>
                <a:gd name="T58" fmla="*/ 972 w 1481"/>
                <a:gd name="T59" fmla="*/ 333 h 2849"/>
                <a:gd name="T60" fmla="*/ 765 w 1481"/>
                <a:gd name="T61" fmla="*/ 188 h 2849"/>
                <a:gd name="T62" fmla="*/ 535 w 1481"/>
                <a:gd name="T63" fmla="*/ 80 h 2849"/>
                <a:gd name="T64" fmla="*/ 347 w 1481"/>
                <a:gd name="T65" fmla="*/ 30 h 2849"/>
                <a:gd name="T66" fmla="*/ 144 w 1481"/>
                <a:gd name="T67" fmla="*/ 0 h 2849"/>
                <a:gd name="T68" fmla="*/ 66 w 1481"/>
                <a:gd name="T69" fmla="*/ 19 h 2849"/>
                <a:gd name="T70" fmla="*/ 5 w 1481"/>
                <a:gd name="T71" fmla="*/ 99 h 2849"/>
                <a:gd name="T72" fmla="*/ 0 w 1481"/>
                <a:gd name="T73" fmla="*/ 154 h 2849"/>
                <a:gd name="T74" fmla="*/ 51 w 1481"/>
                <a:gd name="T75" fmla="*/ 243 h 2849"/>
                <a:gd name="T76" fmla="*/ 127 w 1481"/>
                <a:gd name="T77" fmla="*/ 270 h 2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1" h="2849">
                  <a:moveTo>
                    <a:pt x="127" y="270"/>
                  </a:moveTo>
                  <a:lnTo>
                    <a:pt x="209" y="279"/>
                  </a:lnTo>
                  <a:lnTo>
                    <a:pt x="290" y="293"/>
                  </a:lnTo>
                  <a:lnTo>
                    <a:pt x="393" y="319"/>
                  </a:lnTo>
                  <a:lnTo>
                    <a:pt x="585" y="397"/>
                  </a:lnTo>
                  <a:lnTo>
                    <a:pt x="758" y="506"/>
                  </a:lnTo>
                  <a:lnTo>
                    <a:pt x="908" y="646"/>
                  </a:lnTo>
                  <a:lnTo>
                    <a:pt x="972" y="724"/>
                  </a:lnTo>
                  <a:lnTo>
                    <a:pt x="1033" y="808"/>
                  </a:lnTo>
                  <a:lnTo>
                    <a:pt x="1126" y="990"/>
                  </a:lnTo>
                  <a:lnTo>
                    <a:pt x="1187" y="1186"/>
                  </a:lnTo>
                  <a:lnTo>
                    <a:pt x="1208" y="1344"/>
                  </a:lnTo>
                  <a:lnTo>
                    <a:pt x="1210" y="1452"/>
                  </a:lnTo>
                  <a:lnTo>
                    <a:pt x="1208" y="1507"/>
                  </a:lnTo>
                  <a:lnTo>
                    <a:pt x="1202" y="1589"/>
                  </a:lnTo>
                  <a:lnTo>
                    <a:pt x="1185" y="1669"/>
                  </a:lnTo>
                  <a:lnTo>
                    <a:pt x="1164" y="1758"/>
                  </a:lnTo>
                  <a:lnTo>
                    <a:pt x="1101" y="1926"/>
                  </a:lnTo>
                  <a:lnTo>
                    <a:pt x="1012" y="2081"/>
                  </a:lnTo>
                  <a:lnTo>
                    <a:pt x="902" y="2218"/>
                  </a:lnTo>
                  <a:lnTo>
                    <a:pt x="839" y="2279"/>
                  </a:lnTo>
                  <a:lnTo>
                    <a:pt x="773" y="2338"/>
                  </a:lnTo>
                  <a:lnTo>
                    <a:pt x="628" y="2437"/>
                  </a:lnTo>
                  <a:lnTo>
                    <a:pt x="469" y="2513"/>
                  </a:lnTo>
                  <a:lnTo>
                    <a:pt x="298" y="2564"/>
                  </a:lnTo>
                  <a:lnTo>
                    <a:pt x="207" y="2578"/>
                  </a:lnTo>
                  <a:lnTo>
                    <a:pt x="180" y="2585"/>
                  </a:lnTo>
                  <a:lnTo>
                    <a:pt x="136" y="2612"/>
                  </a:lnTo>
                  <a:lnTo>
                    <a:pt x="104" y="2652"/>
                  </a:lnTo>
                  <a:lnTo>
                    <a:pt x="89" y="2703"/>
                  </a:lnTo>
                  <a:lnTo>
                    <a:pt x="91" y="2730"/>
                  </a:lnTo>
                  <a:lnTo>
                    <a:pt x="98" y="2758"/>
                  </a:lnTo>
                  <a:lnTo>
                    <a:pt x="125" y="2804"/>
                  </a:lnTo>
                  <a:lnTo>
                    <a:pt x="165" y="2836"/>
                  </a:lnTo>
                  <a:lnTo>
                    <a:pt x="216" y="2849"/>
                  </a:lnTo>
                  <a:lnTo>
                    <a:pt x="243" y="2846"/>
                  </a:lnTo>
                  <a:lnTo>
                    <a:pt x="355" y="2830"/>
                  </a:lnTo>
                  <a:lnTo>
                    <a:pt x="566" y="2764"/>
                  </a:lnTo>
                  <a:lnTo>
                    <a:pt x="763" y="2671"/>
                  </a:lnTo>
                  <a:lnTo>
                    <a:pt x="942" y="2549"/>
                  </a:lnTo>
                  <a:lnTo>
                    <a:pt x="1022" y="2477"/>
                  </a:lnTo>
                  <a:lnTo>
                    <a:pt x="1101" y="2403"/>
                  </a:lnTo>
                  <a:lnTo>
                    <a:pt x="1236" y="2232"/>
                  </a:lnTo>
                  <a:lnTo>
                    <a:pt x="1345" y="2043"/>
                  </a:lnTo>
                  <a:lnTo>
                    <a:pt x="1424" y="1836"/>
                  </a:lnTo>
                  <a:lnTo>
                    <a:pt x="1451" y="1726"/>
                  </a:lnTo>
                  <a:lnTo>
                    <a:pt x="1468" y="1627"/>
                  </a:lnTo>
                  <a:lnTo>
                    <a:pt x="1479" y="1523"/>
                  </a:lnTo>
                  <a:lnTo>
                    <a:pt x="1481" y="1456"/>
                  </a:lnTo>
                  <a:lnTo>
                    <a:pt x="1479" y="1323"/>
                  </a:lnTo>
                  <a:lnTo>
                    <a:pt x="1464" y="1194"/>
                  </a:lnTo>
                  <a:lnTo>
                    <a:pt x="1436" y="1068"/>
                  </a:lnTo>
                  <a:lnTo>
                    <a:pt x="1398" y="945"/>
                  </a:lnTo>
                  <a:lnTo>
                    <a:pt x="1350" y="829"/>
                  </a:lnTo>
                  <a:lnTo>
                    <a:pt x="1293" y="717"/>
                  </a:lnTo>
                  <a:lnTo>
                    <a:pt x="1225" y="610"/>
                  </a:lnTo>
                  <a:lnTo>
                    <a:pt x="1187" y="561"/>
                  </a:lnTo>
                  <a:lnTo>
                    <a:pt x="1149" y="511"/>
                  </a:lnTo>
                  <a:lnTo>
                    <a:pt x="1065" y="418"/>
                  </a:lnTo>
                  <a:lnTo>
                    <a:pt x="972" y="333"/>
                  </a:lnTo>
                  <a:lnTo>
                    <a:pt x="872" y="257"/>
                  </a:lnTo>
                  <a:lnTo>
                    <a:pt x="765" y="188"/>
                  </a:lnTo>
                  <a:lnTo>
                    <a:pt x="653" y="131"/>
                  </a:lnTo>
                  <a:lnTo>
                    <a:pt x="535" y="80"/>
                  </a:lnTo>
                  <a:lnTo>
                    <a:pt x="410" y="42"/>
                  </a:lnTo>
                  <a:lnTo>
                    <a:pt x="347" y="30"/>
                  </a:lnTo>
                  <a:lnTo>
                    <a:pt x="247" y="11"/>
                  </a:lnTo>
                  <a:lnTo>
                    <a:pt x="144" y="0"/>
                  </a:lnTo>
                  <a:lnTo>
                    <a:pt x="117" y="0"/>
                  </a:lnTo>
                  <a:lnTo>
                    <a:pt x="66" y="19"/>
                  </a:lnTo>
                  <a:lnTo>
                    <a:pt x="28" y="53"/>
                  </a:lnTo>
                  <a:lnTo>
                    <a:pt x="5" y="99"/>
                  </a:lnTo>
                  <a:lnTo>
                    <a:pt x="0" y="127"/>
                  </a:lnTo>
                  <a:lnTo>
                    <a:pt x="0" y="154"/>
                  </a:lnTo>
                  <a:lnTo>
                    <a:pt x="17" y="205"/>
                  </a:lnTo>
                  <a:lnTo>
                    <a:pt x="51" y="243"/>
                  </a:lnTo>
                  <a:lnTo>
                    <a:pt x="100" y="266"/>
                  </a:lnTo>
                  <a:lnTo>
                    <a:pt x="127" y="270"/>
                  </a:lnTo>
                  <a:lnTo>
                    <a:pt x="127" y="27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228C301-B3A6-445C-A9D4-93CA257A47FC}"/>
                </a:ext>
              </a:extLst>
            </p:cNvPr>
            <p:cNvGrpSpPr/>
            <p:nvPr/>
          </p:nvGrpSpPr>
          <p:grpSpPr>
            <a:xfrm>
              <a:off x="3235312" y="3958094"/>
              <a:ext cx="388063" cy="529454"/>
              <a:chOff x="3235312" y="3958094"/>
              <a:chExt cx="388063" cy="529454"/>
            </a:xfrm>
          </p:grpSpPr>
          <p:sp>
            <p:nvSpPr>
              <p:cNvPr id="59" name="Freeform 213">
                <a:extLst>
                  <a:ext uri="{FF2B5EF4-FFF2-40B4-BE49-F238E27FC236}">
                    <a16:creationId xmlns:a16="http://schemas.microsoft.com/office/drawing/2014/main" id="{397CEA65-ADEB-4CF3-9060-AED0D2D46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1417" y="3958094"/>
                <a:ext cx="321958" cy="179953"/>
              </a:xfrm>
              <a:custGeom>
                <a:avLst/>
                <a:gdLst>
                  <a:gd name="T0" fmla="*/ 522 w 526"/>
                  <a:gd name="T1" fmla="*/ 152 h 294"/>
                  <a:gd name="T2" fmla="*/ 526 w 526"/>
                  <a:gd name="T3" fmla="*/ 129 h 294"/>
                  <a:gd name="T4" fmla="*/ 517 w 526"/>
                  <a:gd name="T5" fmla="*/ 83 h 294"/>
                  <a:gd name="T6" fmla="*/ 505 w 526"/>
                  <a:gd name="T7" fmla="*/ 59 h 294"/>
                  <a:gd name="T8" fmla="*/ 490 w 526"/>
                  <a:gd name="T9" fmla="*/ 38 h 294"/>
                  <a:gd name="T10" fmla="*/ 448 w 526"/>
                  <a:gd name="T11" fmla="*/ 11 h 294"/>
                  <a:gd name="T12" fmla="*/ 425 w 526"/>
                  <a:gd name="T13" fmla="*/ 4 h 294"/>
                  <a:gd name="T14" fmla="*/ 401 w 526"/>
                  <a:gd name="T15" fmla="*/ 0 h 294"/>
                  <a:gd name="T16" fmla="*/ 353 w 526"/>
                  <a:gd name="T17" fmla="*/ 9 h 294"/>
                  <a:gd name="T18" fmla="*/ 332 w 526"/>
                  <a:gd name="T19" fmla="*/ 21 h 294"/>
                  <a:gd name="T20" fmla="*/ 0 w 526"/>
                  <a:gd name="T21" fmla="*/ 234 h 294"/>
                  <a:gd name="T22" fmla="*/ 17 w 526"/>
                  <a:gd name="T23" fmla="*/ 230 h 294"/>
                  <a:gd name="T24" fmla="*/ 36 w 526"/>
                  <a:gd name="T25" fmla="*/ 232 h 294"/>
                  <a:gd name="T26" fmla="*/ 137 w 526"/>
                  <a:gd name="T27" fmla="*/ 241 h 294"/>
                  <a:gd name="T28" fmla="*/ 237 w 526"/>
                  <a:gd name="T29" fmla="*/ 260 h 294"/>
                  <a:gd name="T30" fmla="*/ 304 w 526"/>
                  <a:gd name="T31" fmla="*/ 275 h 294"/>
                  <a:gd name="T32" fmla="*/ 372 w 526"/>
                  <a:gd name="T33" fmla="*/ 294 h 294"/>
                  <a:gd name="T34" fmla="*/ 467 w 526"/>
                  <a:gd name="T35" fmla="*/ 232 h 294"/>
                  <a:gd name="T36" fmla="*/ 488 w 526"/>
                  <a:gd name="T37" fmla="*/ 218 h 294"/>
                  <a:gd name="T38" fmla="*/ 515 w 526"/>
                  <a:gd name="T39" fmla="*/ 178 h 294"/>
                  <a:gd name="T40" fmla="*/ 522 w 526"/>
                  <a:gd name="T4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6" h="294">
                    <a:moveTo>
                      <a:pt x="522" y="152"/>
                    </a:moveTo>
                    <a:lnTo>
                      <a:pt x="526" y="129"/>
                    </a:lnTo>
                    <a:lnTo>
                      <a:pt x="517" y="83"/>
                    </a:lnTo>
                    <a:lnTo>
                      <a:pt x="505" y="59"/>
                    </a:lnTo>
                    <a:lnTo>
                      <a:pt x="490" y="38"/>
                    </a:lnTo>
                    <a:lnTo>
                      <a:pt x="448" y="11"/>
                    </a:lnTo>
                    <a:lnTo>
                      <a:pt x="425" y="4"/>
                    </a:lnTo>
                    <a:lnTo>
                      <a:pt x="401" y="0"/>
                    </a:lnTo>
                    <a:lnTo>
                      <a:pt x="353" y="9"/>
                    </a:lnTo>
                    <a:lnTo>
                      <a:pt x="332" y="21"/>
                    </a:lnTo>
                    <a:lnTo>
                      <a:pt x="0" y="234"/>
                    </a:lnTo>
                    <a:lnTo>
                      <a:pt x="17" y="230"/>
                    </a:lnTo>
                    <a:lnTo>
                      <a:pt x="36" y="232"/>
                    </a:lnTo>
                    <a:lnTo>
                      <a:pt x="137" y="241"/>
                    </a:lnTo>
                    <a:lnTo>
                      <a:pt x="237" y="260"/>
                    </a:lnTo>
                    <a:lnTo>
                      <a:pt x="304" y="275"/>
                    </a:lnTo>
                    <a:lnTo>
                      <a:pt x="372" y="294"/>
                    </a:lnTo>
                    <a:lnTo>
                      <a:pt x="467" y="232"/>
                    </a:lnTo>
                    <a:lnTo>
                      <a:pt x="488" y="218"/>
                    </a:lnTo>
                    <a:lnTo>
                      <a:pt x="515" y="178"/>
                    </a:lnTo>
                    <a:lnTo>
                      <a:pt x="522" y="15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14">
                <a:extLst>
                  <a:ext uri="{FF2B5EF4-FFF2-40B4-BE49-F238E27FC236}">
                    <a16:creationId xmlns:a16="http://schemas.microsoft.com/office/drawing/2014/main" id="{9E0C18F6-C038-4489-B62C-89F1287BE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632" y="4098873"/>
                <a:ext cx="273603" cy="108951"/>
              </a:xfrm>
              <a:custGeom>
                <a:avLst/>
                <a:gdLst>
                  <a:gd name="T0" fmla="*/ 447 w 447"/>
                  <a:gd name="T1" fmla="*/ 68 h 178"/>
                  <a:gd name="T2" fmla="*/ 443 w 447"/>
                  <a:gd name="T3" fmla="*/ 66 h 178"/>
                  <a:gd name="T4" fmla="*/ 437 w 447"/>
                  <a:gd name="T5" fmla="*/ 64 h 178"/>
                  <a:gd name="T6" fmla="*/ 369 w 447"/>
                  <a:gd name="T7" fmla="*/ 45 h 178"/>
                  <a:gd name="T8" fmla="*/ 302 w 447"/>
                  <a:gd name="T9" fmla="*/ 30 h 178"/>
                  <a:gd name="T10" fmla="*/ 202 w 447"/>
                  <a:gd name="T11" fmla="*/ 11 h 178"/>
                  <a:gd name="T12" fmla="*/ 101 w 447"/>
                  <a:gd name="T13" fmla="*/ 2 h 178"/>
                  <a:gd name="T14" fmla="*/ 82 w 447"/>
                  <a:gd name="T15" fmla="*/ 0 h 178"/>
                  <a:gd name="T16" fmla="*/ 65 w 447"/>
                  <a:gd name="T17" fmla="*/ 4 h 178"/>
                  <a:gd name="T18" fmla="*/ 42 w 447"/>
                  <a:gd name="T19" fmla="*/ 11 h 178"/>
                  <a:gd name="T20" fmla="*/ 21 w 447"/>
                  <a:gd name="T21" fmla="*/ 21 h 178"/>
                  <a:gd name="T22" fmla="*/ 19 w 447"/>
                  <a:gd name="T23" fmla="*/ 23 h 178"/>
                  <a:gd name="T24" fmla="*/ 8 w 447"/>
                  <a:gd name="T25" fmla="*/ 30 h 178"/>
                  <a:gd name="T26" fmla="*/ 0 w 447"/>
                  <a:gd name="T27" fmla="*/ 38 h 178"/>
                  <a:gd name="T28" fmla="*/ 8 w 447"/>
                  <a:gd name="T29" fmla="*/ 30 h 178"/>
                  <a:gd name="T30" fmla="*/ 19 w 447"/>
                  <a:gd name="T31" fmla="*/ 23 h 178"/>
                  <a:gd name="T32" fmla="*/ 42 w 447"/>
                  <a:gd name="T33" fmla="*/ 9 h 178"/>
                  <a:gd name="T34" fmla="*/ 95 w 447"/>
                  <a:gd name="T35" fmla="*/ 0 h 178"/>
                  <a:gd name="T36" fmla="*/ 145 w 447"/>
                  <a:gd name="T37" fmla="*/ 11 h 178"/>
                  <a:gd name="T38" fmla="*/ 190 w 447"/>
                  <a:gd name="T39" fmla="*/ 40 h 178"/>
                  <a:gd name="T40" fmla="*/ 204 w 447"/>
                  <a:gd name="T41" fmla="*/ 64 h 178"/>
                  <a:gd name="T42" fmla="*/ 278 w 447"/>
                  <a:gd name="T43" fmla="*/ 178 h 178"/>
                  <a:gd name="T44" fmla="*/ 447 w 447"/>
                  <a:gd name="T45" fmla="*/ 6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7" h="178">
                    <a:moveTo>
                      <a:pt x="447" y="68"/>
                    </a:moveTo>
                    <a:lnTo>
                      <a:pt x="443" y="66"/>
                    </a:lnTo>
                    <a:lnTo>
                      <a:pt x="437" y="64"/>
                    </a:lnTo>
                    <a:lnTo>
                      <a:pt x="369" y="45"/>
                    </a:lnTo>
                    <a:lnTo>
                      <a:pt x="302" y="30"/>
                    </a:lnTo>
                    <a:lnTo>
                      <a:pt x="202" y="11"/>
                    </a:lnTo>
                    <a:lnTo>
                      <a:pt x="101" y="2"/>
                    </a:lnTo>
                    <a:lnTo>
                      <a:pt x="82" y="0"/>
                    </a:lnTo>
                    <a:lnTo>
                      <a:pt x="65" y="4"/>
                    </a:lnTo>
                    <a:lnTo>
                      <a:pt x="42" y="11"/>
                    </a:lnTo>
                    <a:lnTo>
                      <a:pt x="21" y="21"/>
                    </a:lnTo>
                    <a:lnTo>
                      <a:pt x="19" y="23"/>
                    </a:lnTo>
                    <a:lnTo>
                      <a:pt x="8" y="30"/>
                    </a:lnTo>
                    <a:lnTo>
                      <a:pt x="0" y="38"/>
                    </a:lnTo>
                    <a:lnTo>
                      <a:pt x="8" y="30"/>
                    </a:lnTo>
                    <a:lnTo>
                      <a:pt x="19" y="23"/>
                    </a:lnTo>
                    <a:lnTo>
                      <a:pt x="42" y="9"/>
                    </a:lnTo>
                    <a:lnTo>
                      <a:pt x="95" y="0"/>
                    </a:lnTo>
                    <a:lnTo>
                      <a:pt x="145" y="11"/>
                    </a:lnTo>
                    <a:lnTo>
                      <a:pt x="190" y="40"/>
                    </a:lnTo>
                    <a:lnTo>
                      <a:pt x="204" y="64"/>
                    </a:lnTo>
                    <a:lnTo>
                      <a:pt x="278" y="178"/>
                    </a:lnTo>
                    <a:lnTo>
                      <a:pt x="447" y="68"/>
                    </a:lnTo>
                    <a:close/>
                  </a:path>
                </a:pathLst>
              </a:custGeom>
              <a:solidFill>
                <a:srgbClr val="438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15">
                <a:extLst>
                  <a:ext uri="{FF2B5EF4-FFF2-40B4-BE49-F238E27FC236}">
                    <a16:creationId xmlns:a16="http://schemas.microsoft.com/office/drawing/2014/main" id="{494B5776-AE0D-4FBC-B7E5-78DF2A5FF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8977" y="4250059"/>
                <a:ext cx="272991" cy="237489"/>
              </a:xfrm>
              <a:custGeom>
                <a:avLst/>
                <a:gdLst>
                  <a:gd name="T0" fmla="*/ 442 w 446"/>
                  <a:gd name="T1" fmla="*/ 287 h 388"/>
                  <a:gd name="T2" fmla="*/ 446 w 446"/>
                  <a:gd name="T3" fmla="*/ 264 h 388"/>
                  <a:gd name="T4" fmla="*/ 437 w 446"/>
                  <a:gd name="T5" fmla="*/ 215 h 388"/>
                  <a:gd name="T6" fmla="*/ 425 w 446"/>
                  <a:gd name="T7" fmla="*/ 194 h 388"/>
                  <a:gd name="T8" fmla="*/ 349 w 446"/>
                  <a:gd name="T9" fmla="*/ 78 h 388"/>
                  <a:gd name="T10" fmla="*/ 294 w 446"/>
                  <a:gd name="T11" fmla="*/ 59 h 388"/>
                  <a:gd name="T12" fmla="*/ 235 w 446"/>
                  <a:gd name="T13" fmla="*/ 47 h 388"/>
                  <a:gd name="T14" fmla="*/ 157 w 446"/>
                  <a:gd name="T15" fmla="*/ 32 h 388"/>
                  <a:gd name="T16" fmla="*/ 74 w 446"/>
                  <a:gd name="T17" fmla="*/ 25 h 388"/>
                  <a:gd name="T18" fmla="*/ 55 w 446"/>
                  <a:gd name="T19" fmla="*/ 23 h 388"/>
                  <a:gd name="T20" fmla="*/ 17 w 446"/>
                  <a:gd name="T21" fmla="*/ 11 h 388"/>
                  <a:gd name="T22" fmla="*/ 0 w 446"/>
                  <a:gd name="T23" fmla="*/ 0 h 388"/>
                  <a:gd name="T24" fmla="*/ 214 w 446"/>
                  <a:gd name="T25" fmla="*/ 329 h 388"/>
                  <a:gd name="T26" fmla="*/ 228 w 446"/>
                  <a:gd name="T27" fmla="*/ 350 h 388"/>
                  <a:gd name="T28" fmla="*/ 271 w 446"/>
                  <a:gd name="T29" fmla="*/ 378 h 388"/>
                  <a:gd name="T30" fmla="*/ 294 w 446"/>
                  <a:gd name="T31" fmla="*/ 384 h 388"/>
                  <a:gd name="T32" fmla="*/ 317 w 446"/>
                  <a:gd name="T33" fmla="*/ 388 h 388"/>
                  <a:gd name="T34" fmla="*/ 363 w 446"/>
                  <a:gd name="T35" fmla="*/ 380 h 388"/>
                  <a:gd name="T36" fmla="*/ 387 w 446"/>
                  <a:gd name="T37" fmla="*/ 367 h 388"/>
                  <a:gd name="T38" fmla="*/ 408 w 446"/>
                  <a:gd name="T39" fmla="*/ 353 h 388"/>
                  <a:gd name="T40" fmla="*/ 435 w 446"/>
                  <a:gd name="T41" fmla="*/ 310 h 388"/>
                  <a:gd name="T42" fmla="*/ 442 w 446"/>
                  <a:gd name="T43" fmla="*/ 287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6" h="388">
                    <a:moveTo>
                      <a:pt x="442" y="287"/>
                    </a:moveTo>
                    <a:lnTo>
                      <a:pt x="446" y="264"/>
                    </a:lnTo>
                    <a:lnTo>
                      <a:pt x="437" y="215"/>
                    </a:lnTo>
                    <a:lnTo>
                      <a:pt x="425" y="194"/>
                    </a:lnTo>
                    <a:lnTo>
                      <a:pt x="349" y="78"/>
                    </a:lnTo>
                    <a:lnTo>
                      <a:pt x="294" y="59"/>
                    </a:lnTo>
                    <a:lnTo>
                      <a:pt x="235" y="47"/>
                    </a:lnTo>
                    <a:lnTo>
                      <a:pt x="157" y="32"/>
                    </a:lnTo>
                    <a:lnTo>
                      <a:pt x="74" y="25"/>
                    </a:lnTo>
                    <a:lnTo>
                      <a:pt x="55" y="23"/>
                    </a:lnTo>
                    <a:lnTo>
                      <a:pt x="17" y="11"/>
                    </a:lnTo>
                    <a:lnTo>
                      <a:pt x="0" y="0"/>
                    </a:lnTo>
                    <a:lnTo>
                      <a:pt x="214" y="329"/>
                    </a:lnTo>
                    <a:lnTo>
                      <a:pt x="228" y="350"/>
                    </a:lnTo>
                    <a:lnTo>
                      <a:pt x="271" y="378"/>
                    </a:lnTo>
                    <a:lnTo>
                      <a:pt x="294" y="384"/>
                    </a:lnTo>
                    <a:lnTo>
                      <a:pt x="317" y="388"/>
                    </a:lnTo>
                    <a:lnTo>
                      <a:pt x="363" y="380"/>
                    </a:lnTo>
                    <a:lnTo>
                      <a:pt x="387" y="367"/>
                    </a:lnTo>
                    <a:lnTo>
                      <a:pt x="408" y="353"/>
                    </a:lnTo>
                    <a:lnTo>
                      <a:pt x="435" y="310"/>
                    </a:lnTo>
                    <a:lnTo>
                      <a:pt x="442" y="28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16">
                <a:extLst>
                  <a:ext uri="{FF2B5EF4-FFF2-40B4-BE49-F238E27FC236}">
                    <a16:creationId xmlns:a16="http://schemas.microsoft.com/office/drawing/2014/main" id="{22F7E963-4F03-4F5C-A3CC-991C82E10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4271" y="4207824"/>
                <a:ext cx="176893" cy="92425"/>
              </a:xfrm>
              <a:custGeom>
                <a:avLst/>
                <a:gdLst>
                  <a:gd name="T0" fmla="*/ 289 w 289"/>
                  <a:gd name="T1" fmla="*/ 151 h 151"/>
                  <a:gd name="T2" fmla="*/ 192 w 289"/>
                  <a:gd name="T3" fmla="*/ 0 h 151"/>
                  <a:gd name="T4" fmla="*/ 78 w 289"/>
                  <a:gd name="T5" fmla="*/ 71 h 151"/>
                  <a:gd name="T6" fmla="*/ 59 w 289"/>
                  <a:gd name="T7" fmla="*/ 82 h 151"/>
                  <a:gd name="T8" fmla="*/ 21 w 289"/>
                  <a:gd name="T9" fmla="*/ 92 h 151"/>
                  <a:gd name="T10" fmla="*/ 0 w 289"/>
                  <a:gd name="T11" fmla="*/ 94 h 151"/>
                  <a:gd name="T12" fmla="*/ 83 w 289"/>
                  <a:gd name="T13" fmla="*/ 101 h 151"/>
                  <a:gd name="T14" fmla="*/ 161 w 289"/>
                  <a:gd name="T15" fmla="*/ 116 h 151"/>
                  <a:gd name="T16" fmla="*/ 220 w 289"/>
                  <a:gd name="T17" fmla="*/ 128 h 151"/>
                  <a:gd name="T18" fmla="*/ 275 w 289"/>
                  <a:gd name="T19" fmla="*/ 147 h 151"/>
                  <a:gd name="T20" fmla="*/ 283 w 289"/>
                  <a:gd name="T21" fmla="*/ 149 h 151"/>
                  <a:gd name="T22" fmla="*/ 289 w 289"/>
                  <a:gd name="T23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9" h="151">
                    <a:moveTo>
                      <a:pt x="289" y="151"/>
                    </a:moveTo>
                    <a:lnTo>
                      <a:pt x="192" y="0"/>
                    </a:lnTo>
                    <a:lnTo>
                      <a:pt x="78" y="71"/>
                    </a:lnTo>
                    <a:lnTo>
                      <a:pt x="59" y="82"/>
                    </a:lnTo>
                    <a:lnTo>
                      <a:pt x="21" y="92"/>
                    </a:lnTo>
                    <a:lnTo>
                      <a:pt x="0" y="94"/>
                    </a:lnTo>
                    <a:lnTo>
                      <a:pt x="83" y="101"/>
                    </a:lnTo>
                    <a:lnTo>
                      <a:pt x="161" y="116"/>
                    </a:lnTo>
                    <a:lnTo>
                      <a:pt x="220" y="128"/>
                    </a:lnTo>
                    <a:lnTo>
                      <a:pt x="275" y="147"/>
                    </a:lnTo>
                    <a:lnTo>
                      <a:pt x="283" y="149"/>
                    </a:lnTo>
                    <a:lnTo>
                      <a:pt x="289" y="151"/>
                    </a:lnTo>
                    <a:close/>
                  </a:path>
                </a:pathLst>
              </a:custGeom>
              <a:solidFill>
                <a:srgbClr val="438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17">
                <a:extLst>
                  <a:ext uri="{FF2B5EF4-FFF2-40B4-BE49-F238E27FC236}">
                    <a16:creationId xmlns:a16="http://schemas.microsoft.com/office/drawing/2014/main" id="{3F6F6C51-7C89-4518-AE81-6EDC25C43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312" y="4098873"/>
                <a:ext cx="196480" cy="166488"/>
              </a:xfrm>
              <a:custGeom>
                <a:avLst/>
                <a:gdLst>
                  <a:gd name="T0" fmla="*/ 321 w 321"/>
                  <a:gd name="T1" fmla="*/ 178 h 272"/>
                  <a:gd name="T2" fmla="*/ 247 w 321"/>
                  <a:gd name="T3" fmla="*/ 64 h 272"/>
                  <a:gd name="T4" fmla="*/ 233 w 321"/>
                  <a:gd name="T5" fmla="*/ 40 h 272"/>
                  <a:gd name="T6" fmla="*/ 188 w 321"/>
                  <a:gd name="T7" fmla="*/ 11 h 272"/>
                  <a:gd name="T8" fmla="*/ 138 w 321"/>
                  <a:gd name="T9" fmla="*/ 0 h 272"/>
                  <a:gd name="T10" fmla="*/ 85 w 321"/>
                  <a:gd name="T11" fmla="*/ 9 h 272"/>
                  <a:gd name="T12" fmla="*/ 62 w 321"/>
                  <a:gd name="T13" fmla="*/ 23 h 272"/>
                  <a:gd name="T14" fmla="*/ 51 w 321"/>
                  <a:gd name="T15" fmla="*/ 30 h 272"/>
                  <a:gd name="T16" fmla="*/ 43 w 321"/>
                  <a:gd name="T17" fmla="*/ 38 h 272"/>
                  <a:gd name="T18" fmla="*/ 43 w 321"/>
                  <a:gd name="T19" fmla="*/ 38 h 272"/>
                  <a:gd name="T20" fmla="*/ 40 w 321"/>
                  <a:gd name="T21" fmla="*/ 38 h 272"/>
                  <a:gd name="T22" fmla="*/ 32 w 321"/>
                  <a:gd name="T23" fmla="*/ 49 h 272"/>
                  <a:gd name="T24" fmla="*/ 24 w 321"/>
                  <a:gd name="T25" fmla="*/ 59 h 272"/>
                  <a:gd name="T26" fmla="*/ 9 w 321"/>
                  <a:gd name="T27" fmla="*/ 83 h 272"/>
                  <a:gd name="T28" fmla="*/ 2 w 321"/>
                  <a:gd name="T29" fmla="*/ 108 h 272"/>
                  <a:gd name="T30" fmla="*/ 0 w 321"/>
                  <a:gd name="T31" fmla="*/ 112 h 272"/>
                  <a:gd name="T32" fmla="*/ 0 w 321"/>
                  <a:gd name="T33" fmla="*/ 116 h 272"/>
                  <a:gd name="T34" fmla="*/ 0 w 321"/>
                  <a:gd name="T35" fmla="*/ 123 h 272"/>
                  <a:gd name="T36" fmla="*/ 0 w 321"/>
                  <a:gd name="T37" fmla="*/ 127 h 272"/>
                  <a:gd name="T38" fmla="*/ 0 w 321"/>
                  <a:gd name="T39" fmla="*/ 163 h 272"/>
                  <a:gd name="T40" fmla="*/ 30 w 321"/>
                  <a:gd name="T41" fmla="*/ 224 h 272"/>
                  <a:gd name="T42" fmla="*/ 55 w 321"/>
                  <a:gd name="T43" fmla="*/ 247 h 272"/>
                  <a:gd name="T44" fmla="*/ 72 w 321"/>
                  <a:gd name="T45" fmla="*/ 256 h 272"/>
                  <a:gd name="T46" fmla="*/ 106 w 321"/>
                  <a:gd name="T47" fmla="*/ 268 h 272"/>
                  <a:gd name="T48" fmla="*/ 125 w 321"/>
                  <a:gd name="T49" fmla="*/ 270 h 272"/>
                  <a:gd name="T50" fmla="*/ 125 w 321"/>
                  <a:gd name="T51" fmla="*/ 270 h 272"/>
                  <a:gd name="T52" fmla="*/ 127 w 321"/>
                  <a:gd name="T53" fmla="*/ 272 h 272"/>
                  <a:gd name="T54" fmla="*/ 129 w 321"/>
                  <a:gd name="T55" fmla="*/ 272 h 272"/>
                  <a:gd name="T56" fmla="*/ 150 w 321"/>
                  <a:gd name="T57" fmla="*/ 270 h 272"/>
                  <a:gd name="T58" fmla="*/ 188 w 321"/>
                  <a:gd name="T59" fmla="*/ 260 h 272"/>
                  <a:gd name="T60" fmla="*/ 207 w 321"/>
                  <a:gd name="T61" fmla="*/ 249 h 272"/>
                  <a:gd name="T62" fmla="*/ 321 w 321"/>
                  <a:gd name="T63" fmla="*/ 178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1" h="272">
                    <a:moveTo>
                      <a:pt x="321" y="178"/>
                    </a:moveTo>
                    <a:lnTo>
                      <a:pt x="247" y="64"/>
                    </a:lnTo>
                    <a:lnTo>
                      <a:pt x="233" y="40"/>
                    </a:lnTo>
                    <a:lnTo>
                      <a:pt x="188" y="11"/>
                    </a:lnTo>
                    <a:lnTo>
                      <a:pt x="138" y="0"/>
                    </a:lnTo>
                    <a:lnTo>
                      <a:pt x="85" y="9"/>
                    </a:lnTo>
                    <a:lnTo>
                      <a:pt x="62" y="23"/>
                    </a:lnTo>
                    <a:lnTo>
                      <a:pt x="51" y="30"/>
                    </a:lnTo>
                    <a:lnTo>
                      <a:pt x="43" y="38"/>
                    </a:lnTo>
                    <a:lnTo>
                      <a:pt x="43" y="38"/>
                    </a:lnTo>
                    <a:lnTo>
                      <a:pt x="40" y="38"/>
                    </a:lnTo>
                    <a:lnTo>
                      <a:pt x="32" y="49"/>
                    </a:lnTo>
                    <a:lnTo>
                      <a:pt x="24" y="59"/>
                    </a:lnTo>
                    <a:lnTo>
                      <a:pt x="9" y="83"/>
                    </a:lnTo>
                    <a:lnTo>
                      <a:pt x="2" y="108"/>
                    </a:lnTo>
                    <a:lnTo>
                      <a:pt x="0" y="112"/>
                    </a:lnTo>
                    <a:lnTo>
                      <a:pt x="0" y="116"/>
                    </a:lnTo>
                    <a:lnTo>
                      <a:pt x="0" y="123"/>
                    </a:lnTo>
                    <a:lnTo>
                      <a:pt x="0" y="127"/>
                    </a:lnTo>
                    <a:lnTo>
                      <a:pt x="0" y="163"/>
                    </a:lnTo>
                    <a:lnTo>
                      <a:pt x="30" y="224"/>
                    </a:lnTo>
                    <a:lnTo>
                      <a:pt x="55" y="247"/>
                    </a:lnTo>
                    <a:lnTo>
                      <a:pt x="72" y="256"/>
                    </a:lnTo>
                    <a:lnTo>
                      <a:pt x="106" y="268"/>
                    </a:lnTo>
                    <a:lnTo>
                      <a:pt x="125" y="270"/>
                    </a:lnTo>
                    <a:lnTo>
                      <a:pt x="125" y="270"/>
                    </a:lnTo>
                    <a:lnTo>
                      <a:pt x="127" y="272"/>
                    </a:lnTo>
                    <a:lnTo>
                      <a:pt x="129" y="272"/>
                    </a:lnTo>
                    <a:lnTo>
                      <a:pt x="150" y="270"/>
                    </a:lnTo>
                    <a:lnTo>
                      <a:pt x="188" y="260"/>
                    </a:lnTo>
                    <a:lnTo>
                      <a:pt x="207" y="249"/>
                    </a:lnTo>
                    <a:lnTo>
                      <a:pt x="321" y="178"/>
                    </a:lnTo>
                    <a:close/>
                  </a:path>
                </a:pathLst>
              </a:custGeom>
              <a:solidFill>
                <a:srgbClr val="3961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D593EAA-E4C1-4E40-8FE7-32BEE7401D5E}"/>
              </a:ext>
            </a:extLst>
          </p:cNvPr>
          <p:cNvGrpSpPr/>
          <p:nvPr/>
        </p:nvGrpSpPr>
        <p:grpSpPr>
          <a:xfrm rot="6570094">
            <a:off x="7068322" y="4227685"/>
            <a:ext cx="489195" cy="892441"/>
            <a:chOff x="3235312" y="3958094"/>
            <a:chExt cx="906500" cy="1882165"/>
          </a:xfrm>
        </p:grpSpPr>
        <p:sp>
          <p:nvSpPr>
            <p:cNvPr id="65" name="Freeform 212">
              <a:extLst>
                <a:ext uri="{FF2B5EF4-FFF2-40B4-BE49-F238E27FC236}">
                  <a16:creationId xmlns:a16="http://schemas.microsoft.com/office/drawing/2014/main" id="{730D7881-A803-4BAA-8B1A-3B56F7E21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312" y="4096424"/>
              <a:ext cx="906500" cy="1743835"/>
            </a:xfrm>
            <a:custGeom>
              <a:avLst/>
              <a:gdLst>
                <a:gd name="T0" fmla="*/ 209 w 1481"/>
                <a:gd name="T1" fmla="*/ 279 h 2849"/>
                <a:gd name="T2" fmla="*/ 393 w 1481"/>
                <a:gd name="T3" fmla="*/ 319 h 2849"/>
                <a:gd name="T4" fmla="*/ 758 w 1481"/>
                <a:gd name="T5" fmla="*/ 506 h 2849"/>
                <a:gd name="T6" fmla="*/ 972 w 1481"/>
                <a:gd name="T7" fmla="*/ 724 h 2849"/>
                <a:gd name="T8" fmla="*/ 1126 w 1481"/>
                <a:gd name="T9" fmla="*/ 990 h 2849"/>
                <a:gd name="T10" fmla="*/ 1208 w 1481"/>
                <a:gd name="T11" fmla="*/ 1344 h 2849"/>
                <a:gd name="T12" fmla="*/ 1208 w 1481"/>
                <a:gd name="T13" fmla="*/ 1507 h 2849"/>
                <a:gd name="T14" fmla="*/ 1185 w 1481"/>
                <a:gd name="T15" fmla="*/ 1669 h 2849"/>
                <a:gd name="T16" fmla="*/ 1101 w 1481"/>
                <a:gd name="T17" fmla="*/ 1926 h 2849"/>
                <a:gd name="T18" fmla="*/ 902 w 1481"/>
                <a:gd name="T19" fmla="*/ 2218 h 2849"/>
                <a:gd name="T20" fmla="*/ 773 w 1481"/>
                <a:gd name="T21" fmla="*/ 2338 h 2849"/>
                <a:gd name="T22" fmla="*/ 469 w 1481"/>
                <a:gd name="T23" fmla="*/ 2513 h 2849"/>
                <a:gd name="T24" fmla="*/ 207 w 1481"/>
                <a:gd name="T25" fmla="*/ 2578 h 2849"/>
                <a:gd name="T26" fmla="*/ 136 w 1481"/>
                <a:gd name="T27" fmla="*/ 2612 h 2849"/>
                <a:gd name="T28" fmla="*/ 89 w 1481"/>
                <a:gd name="T29" fmla="*/ 2703 h 2849"/>
                <a:gd name="T30" fmla="*/ 98 w 1481"/>
                <a:gd name="T31" fmla="*/ 2758 h 2849"/>
                <a:gd name="T32" fmla="*/ 165 w 1481"/>
                <a:gd name="T33" fmla="*/ 2836 h 2849"/>
                <a:gd name="T34" fmla="*/ 243 w 1481"/>
                <a:gd name="T35" fmla="*/ 2846 h 2849"/>
                <a:gd name="T36" fmla="*/ 566 w 1481"/>
                <a:gd name="T37" fmla="*/ 2764 h 2849"/>
                <a:gd name="T38" fmla="*/ 942 w 1481"/>
                <a:gd name="T39" fmla="*/ 2549 h 2849"/>
                <a:gd name="T40" fmla="*/ 1101 w 1481"/>
                <a:gd name="T41" fmla="*/ 2403 h 2849"/>
                <a:gd name="T42" fmla="*/ 1345 w 1481"/>
                <a:gd name="T43" fmla="*/ 2043 h 2849"/>
                <a:gd name="T44" fmla="*/ 1451 w 1481"/>
                <a:gd name="T45" fmla="*/ 1726 h 2849"/>
                <a:gd name="T46" fmla="*/ 1479 w 1481"/>
                <a:gd name="T47" fmla="*/ 1523 h 2849"/>
                <a:gd name="T48" fmla="*/ 1479 w 1481"/>
                <a:gd name="T49" fmla="*/ 1323 h 2849"/>
                <a:gd name="T50" fmla="*/ 1436 w 1481"/>
                <a:gd name="T51" fmla="*/ 1068 h 2849"/>
                <a:gd name="T52" fmla="*/ 1350 w 1481"/>
                <a:gd name="T53" fmla="*/ 829 h 2849"/>
                <a:gd name="T54" fmla="*/ 1225 w 1481"/>
                <a:gd name="T55" fmla="*/ 610 h 2849"/>
                <a:gd name="T56" fmla="*/ 1149 w 1481"/>
                <a:gd name="T57" fmla="*/ 511 h 2849"/>
                <a:gd name="T58" fmla="*/ 972 w 1481"/>
                <a:gd name="T59" fmla="*/ 333 h 2849"/>
                <a:gd name="T60" fmla="*/ 765 w 1481"/>
                <a:gd name="T61" fmla="*/ 188 h 2849"/>
                <a:gd name="T62" fmla="*/ 535 w 1481"/>
                <a:gd name="T63" fmla="*/ 80 h 2849"/>
                <a:gd name="T64" fmla="*/ 347 w 1481"/>
                <a:gd name="T65" fmla="*/ 30 h 2849"/>
                <a:gd name="T66" fmla="*/ 144 w 1481"/>
                <a:gd name="T67" fmla="*/ 0 h 2849"/>
                <a:gd name="T68" fmla="*/ 66 w 1481"/>
                <a:gd name="T69" fmla="*/ 19 h 2849"/>
                <a:gd name="T70" fmla="*/ 5 w 1481"/>
                <a:gd name="T71" fmla="*/ 99 h 2849"/>
                <a:gd name="T72" fmla="*/ 0 w 1481"/>
                <a:gd name="T73" fmla="*/ 154 h 2849"/>
                <a:gd name="T74" fmla="*/ 51 w 1481"/>
                <a:gd name="T75" fmla="*/ 243 h 2849"/>
                <a:gd name="T76" fmla="*/ 127 w 1481"/>
                <a:gd name="T77" fmla="*/ 270 h 2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1" h="2849">
                  <a:moveTo>
                    <a:pt x="127" y="270"/>
                  </a:moveTo>
                  <a:lnTo>
                    <a:pt x="209" y="279"/>
                  </a:lnTo>
                  <a:lnTo>
                    <a:pt x="290" y="293"/>
                  </a:lnTo>
                  <a:lnTo>
                    <a:pt x="393" y="319"/>
                  </a:lnTo>
                  <a:lnTo>
                    <a:pt x="585" y="397"/>
                  </a:lnTo>
                  <a:lnTo>
                    <a:pt x="758" y="506"/>
                  </a:lnTo>
                  <a:lnTo>
                    <a:pt x="908" y="646"/>
                  </a:lnTo>
                  <a:lnTo>
                    <a:pt x="972" y="724"/>
                  </a:lnTo>
                  <a:lnTo>
                    <a:pt x="1033" y="808"/>
                  </a:lnTo>
                  <a:lnTo>
                    <a:pt x="1126" y="990"/>
                  </a:lnTo>
                  <a:lnTo>
                    <a:pt x="1187" y="1186"/>
                  </a:lnTo>
                  <a:lnTo>
                    <a:pt x="1208" y="1344"/>
                  </a:lnTo>
                  <a:lnTo>
                    <a:pt x="1210" y="1452"/>
                  </a:lnTo>
                  <a:lnTo>
                    <a:pt x="1208" y="1507"/>
                  </a:lnTo>
                  <a:lnTo>
                    <a:pt x="1202" y="1589"/>
                  </a:lnTo>
                  <a:lnTo>
                    <a:pt x="1185" y="1669"/>
                  </a:lnTo>
                  <a:lnTo>
                    <a:pt x="1164" y="1758"/>
                  </a:lnTo>
                  <a:lnTo>
                    <a:pt x="1101" y="1926"/>
                  </a:lnTo>
                  <a:lnTo>
                    <a:pt x="1012" y="2081"/>
                  </a:lnTo>
                  <a:lnTo>
                    <a:pt x="902" y="2218"/>
                  </a:lnTo>
                  <a:lnTo>
                    <a:pt x="839" y="2279"/>
                  </a:lnTo>
                  <a:lnTo>
                    <a:pt x="773" y="2338"/>
                  </a:lnTo>
                  <a:lnTo>
                    <a:pt x="628" y="2437"/>
                  </a:lnTo>
                  <a:lnTo>
                    <a:pt x="469" y="2513"/>
                  </a:lnTo>
                  <a:lnTo>
                    <a:pt x="298" y="2564"/>
                  </a:lnTo>
                  <a:lnTo>
                    <a:pt x="207" y="2578"/>
                  </a:lnTo>
                  <a:lnTo>
                    <a:pt x="180" y="2585"/>
                  </a:lnTo>
                  <a:lnTo>
                    <a:pt x="136" y="2612"/>
                  </a:lnTo>
                  <a:lnTo>
                    <a:pt x="104" y="2652"/>
                  </a:lnTo>
                  <a:lnTo>
                    <a:pt x="89" y="2703"/>
                  </a:lnTo>
                  <a:lnTo>
                    <a:pt x="91" y="2730"/>
                  </a:lnTo>
                  <a:lnTo>
                    <a:pt x="98" y="2758"/>
                  </a:lnTo>
                  <a:lnTo>
                    <a:pt x="125" y="2804"/>
                  </a:lnTo>
                  <a:lnTo>
                    <a:pt x="165" y="2836"/>
                  </a:lnTo>
                  <a:lnTo>
                    <a:pt x="216" y="2849"/>
                  </a:lnTo>
                  <a:lnTo>
                    <a:pt x="243" y="2846"/>
                  </a:lnTo>
                  <a:lnTo>
                    <a:pt x="355" y="2830"/>
                  </a:lnTo>
                  <a:lnTo>
                    <a:pt x="566" y="2764"/>
                  </a:lnTo>
                  <a:lnTo>
                    <a:pt x="763" y="2671"/>
                  </a:lnTo>
                  <a:lnTo>
                    <a:pt x="942" y="2549"/>
                  </a:lnTo>
                  <a:lnTo>
                    <a:pt x="1022" y="2477"/>
                  </a:lnTo>
                  <a:lnTo>
                    <a:pt x="1101" y="2403"/>
                  </a:lnTo>
                  <a:lnTo>
                    <a:pt x="1236" y="2232"/>
                  </a:lnTo>
                  <a:lnTo>
                    <a:pt x="1345" y="2043"/>
                  </a:lnTo>
                  <a:lnTo>
                    <a:pt x="1424" y="1836"/>
                  </a:lnTo>
                  <a:lnTo>
                    <a:pt x="1451" y="1726"/>
                  </a:lnTo>
                  <a:lnTo>
                    <a:pt x="1468" y="1627"/>
                  </a:lnTo>
                  <a:lnTo>
                    <a:pt x="1479" y="1523"/>
                  </a:lnTo>
                  <a:lnTo>
                    <a:pt x="1481" y="1456"/>
                  </a:lnTo>
                  <a:lnTo>
                    <a:pt x="1479" y="1323"/>
                  </a:lnTo>
                  <a:lnTo>
                    <a:pt x="1464" y="1194"/>
                  </a:lnTo>
                  <a:lnTo>
                    <a:pt x="1436" y="1068"/>
                  </a:lnTo>
                  <a:lnTo>
                    <a:pt x="1398" y="945"/>
                  </a:lnTo>
                  <a:lnTo>
                    <a:pt x="1350" y="829"/>
                  </a:lnTo>
                  <a:lnTo>
                    <a:pt x="1293" y="717"/>
                  </a:lnTo>
                  <a:lnTo>
                    <a:pt x="1225" y="610"/>
                  </a:lnTo>
                  <a:lnTo>
                    <a:pt x="1187" y="561"/>
                  </a:lnTo>
                  <a:lnTo>
                    <a:pt x="1149" y="511"/>
                  </a:lnTo>
                  <a:lnTo>
                    <a:pt x="1065" y="418"/>
                  </a:lnTo>
                  <a:lnTo>
                    <a:pt x="972" y="333"/>
                  </a:lnTo>
                  <a:lnTo>
                    <a:pt x="872" y="257"/>
                  </a:lnTo>
                  <a:lnTo>
                    <a:pt x="765" y="188"/>
                  </a:lnTo>
                  <a:lnTo>
                    <a:pt x="653" y="131"/>
                  </a:lnTo>
                  <a:lnTo>
                    <a:pt x="535" y="80"/>
                  </a:lnTo>
                  <a:lnTo>
                    <a:pt x="410" y="42"/>
                  </a:lnTo>
                  <a:lnTo>
                    <a:pt x="347" y="30"/>
                  </a:lnTo>
                  <a:lnTo>
                    <a:pt x="247" y="11"/>
                  </a:lnTo>
                  <a:lnTo>
                    <a:pt x="144" y="0"/>
                  </a:lnTo>
                  <a:lnTo>
                    <a:pt x="117" y="0"/>
                  </a:lnTo>
                  <a:lnTo>
                    <a:pt x="66" y="19"/>
                  </a:lnTo>
                  <a:lnTo>
                    <a:pt x="28" y="53"/>
                  </a:lnTo>
                  <a:lnTo>
                    <a:pt x="5" y="99"/>
                  </a:lnTo>
                  <a:lnTo>
                    <a:pt x="0" y="127"/>
                  </a:lnTo>
                  <a:lnTo>
                    <a:pt x="0" y="154"/>
                  </a:lnTo>
                  <a:lnTo>
                    <a:pt x="17" y="205"/>
                  </a:lnTo>
                  <a:lnTo>
                    <a:pt x="51" y="243"/>
                  </a:lnTo>
                  <a:lnTo>
                    <a:pt x="100" y="266"/>
                  </a:lnTo>
                  <a:lnTo>
                    <a:pt x="127" y="270"/>
                  </a:lnTo>
                  <a:lnTo>
                    <a:pt x="127" y="27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9FBA4C8-CA4B-4689-9EAF-87AAAAD4D70E}"/>
                </a:ext>
              </a:extLst>
            </p:cNvPr>
            <p:cNvGrpSpPr/>
            <p:nvPr/>
          </p:nvGrpSpPr>
          <p:grpSpPr>
            <a:xfrm>
              <a:off x="3235312" y="3958094"/>
              <a:ext cx="388063" cy="529454"/>
              <a:chOff x="3235312" y="3958094"/>
              <a:chExt cx="388063" cy="529454"/>
            </a:xfrm>
          </p:grpSpPr>
          <p:sp>
            <p:nvSpPr>
              <p:cNvPr id="67" name="Freeform 213">
                <a:extLst>
                  <a:ext uri="{FF2B5EF4-FFF2-40B4-BE49-F238E27FC236}">
                    <a16:creationId xmlns:a16="http://schemas.microsoft.com/office/drawing/2014/main" id="{498A06D9-CCB2-482A-A699-0A7367097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1417" y="3958094"/>
                <a:ext cx="321958" cy="179953"/>
              </a:xfrm>
              <a:custGeom>
                <a:avLst/>
                <a:gdLst>
                  <a:gd name="T0" fmla="*/ 522 w 526"/>
                  <a:gd name="T1" fmla="*/ 152 h 294"/>
                  <a:gd name="T2" fmla="*/ 526 w 526"/>
                  <a:gd name="T3" fmla="*/ 129 h 294"/>
                  <a:gd name="T4" fmla="*/ 517 w 526"/>
                  <a:gd name="T5" fmla="*/ 83 h 294"/>
                  <a:gd name="T6" fmla="*/ 505 w 526"/>
                  <a:gd name="T7" fmla="*/ 59 h 294"/>
                  <a:gd name="T8" fmla="*/ 490 w 526"/>
                  <a:gd name="T9" fmla="*/ 38 h 294"/>
                  <a:gd name="T10" fmla="*/ 448 w 526"/>
                  <a:gd name="T11" fmla="*/ 11 h 294"/>
                  <a:gd name="T12" fmla="*/ 425 w 526"/>
                  <a:gd name="T13" fmla="*/ 4 h 294"/>
                  <a:gd name="T14" fmla="*/ 401 w 526"/>
                  <a:gd name="T15" fmla="*/ 0 h 294"/>
                  <a:gd name="T16" fmla="*/ 353 w 526"/>
                  <a:gd name="T17" fmla="*/ 9 h 294"/>
                  <a:gd name="T18" fmla="*/ 332 w 526"/>
                  <a:gd name="T19" fmla="*/ 21 h 294"/>
                  <a:gd name="T20" fmla="*/ 0 w 526"/>
                  <a:gd name="T21" fmla="*/ 234 h 294"/>
                  <a:gd name="T22" fmla="*/ 17 w 526"/>
                  <a:gd name="T23" fmla="*/ 230 h 294"/>
                  <a:gd name="T24" fmla="*/ 36 w 526"/>
                  <a:gd name="T25" fmla="*/ 232 h 294"/>
                  <a:gd name="T26" fmla="*/ 137 w 526"/>
                  <a:gd name="T27" fmla="*/ 241 h 294"/>
                  <a:gd name="T28" fmla="*/ 237 w 526"/>
                  <a:gd name="T29" fmla="*/ 260 h 294"/>
                  <a:gd name="T30" fmla="*/ 304 w 526"/>
                  <a:gd name="T31" fmla="*/ 275 h 294"/>
                  <a:gd name="T32" fmla="*/ 372 w 526"/>
                  <a:gd name="T33" fmla="*/ 294 h 294"/>
                  <a:gd name="T34" fmla="*/ 467 w 526"/>
                  <a:gd name="T35" fmla="*/ 232 h 294"/>
                  <a:gd name="T36" fmla="*/ 488 w 526"/>
                  <a:gd name="T37" fmla="*/ 218 h 294"/>
                  <a:gd name="T38" fmla="*/ 515 w 526"/>
                  <a:gd name="T39" fmla="*/ 178 h 294"/>
                  <a:gd name="T40" fmla="*/ 522 w 526"/>
                  <a:gd name="T4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6" h="294">
                    <a:moveTo>
                      <a:pt x="522" y="152"/>
                    </a:moveTo>
                    <a:lnTo>
                      <a:pt x="526" y="129"/>
                    </a:lnTo>
                    <a:lnTo>
                      <a:pt x="517" y="83"/>
                    </a:lnTo>
                    <a:lnTo>
                      <a:pt x="505" y="59"/>
                    </a:lnTo>
                    <a:lnTo>
                      <a:pt x="490" y="38"/>
                    </a:lnTo>
                    <a:lnTo>
                      <a:pt x="448" y="11"/>
                    </a:lnTo>
                    <a:lnTo>
                      <a:pt x="425" y="4"/>
                    </a:lnTo>
                    <a:lnTo>
                      <a:pt x="401" y="0"/>
                    </a:lnTo>
                    <a:lnTo>
                      <a:pt x="353" y="9"/>
                    </a:lnTo>
                    <a:lnTo>
                      <a:pt x="332" y="21"/>
                    </a:lnTo>
                    <a:lnTo>
                      <a:pt x="0" y="234"/>
                    </a:lnTo>
                    <a:lnTo>
                      <a:pt x="17" y="230"/>
                    </a:lnTo>
                    <a:lnTo>
                      <a:pt x="36" y="232"/>
                    </a:lnTo>
                    <a:lnTo>
                      <a:pt x="137" y="241"/>
                    </a:lnTo>
                    <a:lnTo>
                      <a:pt x="237" y="260"/>
                    </a:lnTo>
                    <a:lnTo>
                      <a:pt x="304" y="275"/>
                    </a:lnTo>
                    <a:lnTo>
                      <a:pt x="372" y="294"/>
                    </a:lnTo>
                    <a:lnTo>
                      <a:pt x="467" y="232"/>
                    </a:lnTo>
                    <a:lnTo>
                      <a:pt x="488" y="218"/>
                    </a:lnTo>
                    <a:lnTo>
                      <a:pt x="515" y="178"/>
                    </a:lnTo>
                    <a:lnTo>
                      <a:pt x="522" y="15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14">
                <a:extLst>
                  <a:ext uri="{FF2B5EF4-FFF2-40B4-BE49-F238E27FC236}">
                    <a16:creationId xmlns:a16="http://schemas.microsoft.com/office/drawing/2014/main" id="{6FF19EFE-90A9-4739-B7CB-16CA3C732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632" y="4098873"/>
                <a:ext cx="273603" cy="108951"/>
              </a:xfrm>
              <a:custGeom>
                <a:avLst/>
                <a:gdLst>
                  <a:gd name="T0" fmla="*/ 447 w 447"/>
                  <a:gd name="T1" fmla="*/ 68 h 178"/>
                  <a:gd name="T2" fmla="*/ 443 w 447"/>
                  <a:gd name="T3" fmla="*/ 66 h 178"/>
                  <a:gd name="T4" fmla="*/ 437 w 447"/>
                  <a:gd name="T5" fmla="*/ 64 h 178"/>
                  <a:gd name="T6" fmla="*/ 369 w 447"/>
                  <a:gd name="T7" fmla="*/ 45 h 178"/>
                  <a:gd name="T8" fmla="*/ 302 w 447"/>
                  <a:gd name="T9" fmla="*/ 30 h 178"/>
                  <a:gd name="T10" fmla="*/ 202 w 447"/>
                  <a:gd name="T11" fmla="*/ 11 h 178"/>
                  <a:gd name="T12" fmla="*/ 101 w 447"/>
                  <a:gd name="T13" fmla="*/ 2 h 178"/>
                  <a:gd name="T14" fmla="*/ 82 w 447"/>
                  <a:gd name="T15" fmla="*/ 0 h 178"/>
                  <a:gd name="T16" fmla="*/ 65 w 447"/>
                  <a:gd name="T17" fmla="*/ 4 h 178"/>
                  <a:gd name="T18" fmla="*/ 42 w 447"/>
                  <a:gd name="T19" fmla="*/ 11 h 178"/>
                  <a:gd name="T20" fmla="*/ 21 w 447"/>
                  <a:gd name="T21" fmla="*/ 21 h 178"/>
                  <a:gd name="T22" fmla="*/ 19 w 447"/>
                  <a:gd name="T23" fmla="*/ 23 h 178"/>
                  <a:gd name="T24" fmla="*/ 8 w 447"/>
                  <a:gd name="T25" fmla="*/ 30 h 178"/>
                  <a:gd name="T26" fmla="*/ 0 w 447"/>
                  <a:gd name="T27" fmla="*/ 38 h 178"/>
                  <a:gd name="T28" fmla="*/ 8 w 447"/>
                  <a:gd name="T29" fmla="*/ 30 h 178"/>
                  <a:gd name="T30" fmla="*/ 19 w 447"/>
                  <a:gd name="T31" fmla="*/ 23 h 178"/>
                  <a:gd name="T32" fmla="*/ 42 w 447"/>
                  <a:gd name="T33" fmla="*/ 9 h 178"/>
                  <a:gd name="T34" fmla="*/ 95 w 447"/>
                  <a:gd name="T35" fmla="*/ 0 h 178"/>
                  <a:gd name="T36" fmla="*/ 145 w 447"/>
                  <a:gd name="T37" fmla="*/ 11 h 178"/>
                  <a:gd name="T38" fmla="*/ 190 w 447"/>
                  <a:gd name="T39" fmla="*/ 40 h 178"/>
                  <a:gd name="T40" fmla="*/ 204 w 447"/>
                  <a:gd name="T41" fmla="*/ 64 h 178"/>
                  <a:gd name="T42" fmla="*/ 278 w 447"/>
                  <a:gd name="T43" fmla="*/ 178 h 178"/>
                  <a:gd name="T44" fmla="*/ 447 w 447"/>
                  <a:gd name="T45" fmla="*/ 6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7" h="178">
                    <a:moveTo>
                      <a:pt x="447" y="68"/>
                    </a:moveTo>
                    <a:lnTo>
                      <a:pt x="443" y="66"/>
                    </a:lnTo>
                    <a:lnTo>
                      <a:pt x="437" y="64"/>
                    </a:lnTo>
                    <a:lnTo>
                      <a:pt x="369" y="45"/>
                    </a:lnTo>
                    <a:lnTo>
                      <a:pt x="302" y="30"/>
                    </a:lnTo>
                    <a:lnTo>
                      <a:pt x="202" y="11"/>
                    </a:lnTo>
                    <a:lnTo>
                      <a:pt x="101" y="2"/>
                    </a:lnTo>
                    <a:lnTo>
                      <a:pt x="82" y="0"/>
                    </a:lnTo>
                    <a:lnTo>
                      <a:pt x="65" y="4"/>
                    </a:lnTo>
                    <a:lnTo>
                      <a:pt x="42" y="11"/>
                    </a:lnTo>
                    <a:lnTo>
                      <a:pt x="21" y="21"/>
                    </a:lnTo>
                    <a:lnTo>
                      <a:pt x="19" y="23"/>
                    </a:lnTo>
                    <a:lnTo>
                      <a:pt x="8" y="30"/>
                    </a:lnTo>
                    <a:lnTo>
                      <a:pt x="0" y="38"/>
                    </a:lnTo>
                    <a:lnTo>
                      <a:pt x="8" y="30"/>
                    </a:lnTo>
                    <a:lnTo>
                      <a:pt x="19" y="23"/>
                    </a:lnTo>
                    <a:lnTo>
                      <a:pt x="42" y="9"/>
                    </a:lnTo>
                    <a:lnTo>
                      <a:pt x="95" y="0"/>
                    </a:lnTo>
                    <a:lnTo>
                      <a:pt x="145" y="11"/>
                    </a:lnTo>
                    <a:lnTo>
                      <a:pt x="190" y="40"/>
                    </a:lnTo>
                    <a:lnTo>
                      <a:pt x="204" y="64"/>
                    </a:lnTo>
                    <a:lnTo>
                      <a:pt x="278" y="178"/>
                    </a:lnTo>
                    <a:lnTo>
                      <a:pt x="447" y="68"/>
                    </a:lnTo>
                    <a:close/>
                  </a:path>
                </a:pathLst>
              </a:custGeom>
              <a:solidFill>
                <a:srgbClr val="438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15">
                <a:extLst>
                  <a:ext uri="{FF2B5EF4-FFF2-40B4-BE49-F238E27FC236}">
                    <a16:creationId xmlns:a16="http://schemas.microsoft.com/office/drawing/2014/main" id="{8CA71398-E656-493F-9C9C-83A1A000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8977" y="4250059"/>
                <a:ext cx="272991" cy="237489"/>
              </a:xfrm>
              <a:custGeom>
                <a:avLst/>
                <a:gdLst>
                  <a:gd name="T0" fmla="*/ 442 w 446"/>
                  <a:gd name="T1" fmla="*/ 287 h 388"/>
                  <a:gd name="T2" fmla="*/ 446 w 446"/>
                  <a:gd name="T3" fmla="*/ 264 h 388"/>
                  <a:gd name="T4" fmla="*/ 437 w 446"/>
                  <a:gd name="T5" fmla="*/ 215 h 388"/>
                  <a:gd name="T6" fmla="*/ 425 w 446"/>
                  <a:gd name="T7" fmla="*/ 194 h 388"/>
                  <a:gd name="T8" fmla="*/ 349 w 446"/>
                  <a:gd name="T9" fmla="*/ 78 h 388"/>
                  <a:gd name="T10" fmla="*/ 294 w 446"/>
                  <a:gd name="T11" fmla="*/ 59 h 388"/>
                  <a:gd name="T12" fmla="*/ 235 w 446"/>
                  <a:gd name="T13" fmla="*/ 47 h 388"/>
                  <a:gd name="T14" fmla="*/ 157 w 446"/>
                  <a:gd name="T15" fmla="*/ 32 h 388"/>
                  <a:gd name="T16" fmla="*/ 74 w 446"/>
                  <a:gd name="T17" fmla="*/ 25 h 388"/>
                  <a:gd name="T18" fmla="*/ 55 w 446"/>
                  <a:gd name="T19" fmla="*/ 23 h 388"/>
                  <a:gd name="T20" fmla="*/ 17 w 446"/>
                  <a:gd name="T21" fmla="*/ 11 h 388"/>
                  <a:gd name="T22" fmla="*/ 0 w 446"/>
                  <a:gd name="T23" fmla="*/ 0 h 388"/>
                  <a:gd name="T24" fmla="*/ 214 w 446"/>
                  <a:gd name="T25" fmla="*/ 329 h 388"/>
                  <a:gd name="T26" fmla="*/ 228 w 446"/>
                  <a:gd name="T27" fmla="*/ 350 h 388"/>
                  <a:gd name="T28" fmla="*/ 271 w 446"/>
                  <a:gd name="T29" fmla="*/ 378 h 388"/>
                  <a:gd name="T30" fmla="*/ 294 w 446"/>
                  <a:gd name="T31" fmla="*/ 384 h 388"/>
                  <a:gd name="T32" fmla="*/ 317 w 446"/>
                  <a:gd name="T33" fmla="*/ 388 h 388"/>
                  <a:gd name="T34" fmla="*/ 363 w 446"/>
                  <a:gd name="T35" fmla="*/ 380 h 388"/>
                  <a:gd name="T36" fmla="*/ 387 w 446"/>
                  <a:gd name="T37" fmla="*/ 367 h 388"/>
                  <a:gd name="T38" fmla="*/ 408 w 446"/>
                  <a:gd name="T39" fmla="*/ 353 h 388"/>
                  <a:gd name="T40" fmla="*/ 435 w 446"/>
                  <a:gd name="T41" fmla="*/ 310 h 388"/>
                  <a:gd name="T42" fmla="*/ 442 w 446"/>
                  <a:gd name="T43" fmla="*/ 287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6" h="388">
                    <a:moveTo>
                      <a:pt x="442" y="287"/>
                    </a:moveTo>
                    <a:lnTo>
                      <a:pt x="446" y="264"/>
                    </a:lnTo>
                    <a:lnTo>
                      <a:pt x="437" y="215"/>
                    </a:lnTo>
                    <a:lnTo>
                      <a:pt x="425" y="194"/>
                    </a:lnTo>
                    <a:lnTo>
                      <a:pt x="349" y="78"/>
                    </a:lnTo>
                    <a:lnTo>
                      <a:pt x="294" y="59"/>
                    </a:lnTo>
                    <a:lnTo>
                      <a:pt x="235" y="47"/>
                    </a:lnTo>
                    <a:lnTo>
                      <a:pt x="157" y="32"/>
                    </a:lnTo>
                    <a:lnTo>
                      <a:pt x="74" y="25"/>
                    </a:lnTo>
                    <a:lnTo>
                      <a:pt x="55" y="23"/>
                    </a:lnTo>
                    <a:lnTo>
                      <a:pt x="17" y="11"/>
                    </a:lnTo>
                    <a:lnTo>
                      <a:pt x="0" y="0"/>
                    </a:lnTo>
                    <a:lnTo>
                      <a:pt x="214" y="329"/>
                    </a:lnTo>
                    <a:lnTo>
                      <a:pt x="228" y="350"/>
                    </a:lnTo>
                    <a:lnTo>
                      <a:pt x="271" y="378"/>
                    </a:lnTo>
                    <a:lnTo>
                      <a:pt x="294" y="384"/>
                    </a:lnTo>
                    <a:lnTo>
                      <a:pt x="317" y="388"/>
                    </a:lnTo>
                    <a:lnTo>
                      <a:pt x="363" y="380"/>
                    </a:lnTo>
                    <a:lnTo>
                      <a:pt x="387" y="367"/>
                    </a:lnTo>
                    <a:lnTo>
                      <a:pt x="408" y="353"/>
                    </a:lnTo>
                    <a:lnTo>
                      <a:pt x="435" y="310"/>
                    </a:lnTo>
                    <a:lnTo>
                      <a:pt x="442" y="28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16">
                <a:extLst>
                  <a:ext uri="{FF2B5EF4-FFF2-40B4-BE49-F238E27FC236}">
                    <a16:creationId xmlns:a16="http://schemas.microsoft.com/office/drawing/2014/main" id="{B21C77DD-291B-4B59-B8FD-5DE88FE2D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4271" y="4207824"/>
                <a:ext cx="176893" cy="92425"/>
              </a:xfrm>
              <a:custGeom>
                <a:avLst/>
                <a:gdLst>
                  <a:gd name="T0" fmla="*/ 289 w 289"/>
                  <a:gd name="T1" fmla="*/ 151 h 151"/>
                  <a:gd name="T2" fmla="*/ 192 w 289"/>
                  <a:gd name="T3" fmla="*/ 0 h 151"/>
                  <a:gd name="T4" fmla="*/ 78 w 289"/>
                  <a:gd name="T5" fmla="*/ 71 h 151"/>
                  <a:gd name="T6" fmla="*/ 59 w 289"/>
                  <a:gd name="T7" fmla="*/ 82 h 151"/>
                  <a:gd name="T8" fmla="*/ 21 w 289"/>
                  <a:gd name="T9" fmla="*/ 92 h 151"/>
                  <a:gd name="T10" fmla="*/ 0 w 289"/>
                  <a:gd name="T11" fmla="*/ 94 h 151"/>
                  <a:gd name="T12" fmla="*/ 83 w 289"/>
                  <a:gd name="T13" fmla="*/ 101 h 151"/>
                  <a:gd name="T14" fmla="*/ 161 w 289"/>
                  <a:gd name="T15" fmla="*/ 116 h 151"/>
                  <a:gd name="T16" fmla="*/ 220 w 289"/>
                  <a:gd name="T17" fmla="*/ 128 h 151"/>
                  <a:gd name="T18" fmla="*/ 275 w 289"/>
                  <a:gd name="T19" fmla="*/ 147 h 151"/>
                  <a:gd name="T20" fmla="*/ 283 w 289"/>
                  <a:gd name="T21" fmla="*/ 149 h 151"/>
                  <a:gd name="T22" fmla="*/ 289 w 289"/>
                  <a:gd name="T23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9" h="151">
                    <a:moveTo>
                      <a:pt x="289" y="151"/>
                    </a:moveTo>
                    <a:lnTo>
                      <a:pt x="192" y="0"/>
                    </a:lnTo>
                    <a:lnTo>
                      <a:pt x="78" y="71"/>
                    </a:lnTo>
                    <a:lnTo>
                      <a:pt x="59" y="82"/>
                    </a:lnTo>
                    <a:lnTo>
                      <a:pt x="21" y="92"/>
                    </a:lnTo>
                    <a:lnTo>
                      <a:pt x="0" y="94"/>
                    </a:lnTo>
                    <a:lnTo>
                      <a:pt x="83" y="101"/>
                    </a:lnTo>
                    <a:lnTo>
                      <a:pt x="161" y="116"/>
                    </a:lnTo>
                    <a:lnTo>
                      <a:pt x="220" y="128"/>
                    </a:lnTo>
                    <a:lnTo>
                      <a:pt x="275" y="147"/>
                    </a:lnTo>
                    <a:lnTo>
                      <a:pt x="283" y="149"/>
                    </a:lnTo>
                    <a:lnTo>
                      <a:pt x="289" y="151"/>
                    </a:lnTo>
                    <a:close/>
                  </a:path>
                </a:pathLst>
              </a:custGeom>
              <a:solidFill>
                <a:srgbClr val="438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17">
                <a:extLst>
                  <a:ext uri="{FF2B5EF4-FFF2-40B4-BE49-F238E27FC236}">
                    <a16:creationId xmlns:a16="http://schemas.microsoft.com/office/drawing/2014/main" id="{CA5551E6-54BB-46D1-AA1D-6A1873049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312" y="4098873"/>
                <a:ext cx="196480" cy="166488"/>
              </a:xfrm>
              <a:custGeom>
                <a:avLst/>
                <a:gdLst>
                  <a:gd name="T0" fmla="*/ 321 w 321"/>
                  <a:gd name="T1" fmla="*/ 178 h 272"/>
                  <a:gd name="T2" fmla="*/ 247 w 321"/>
                  <a:gd name="T3" fmla="*/ 64 h 272"/>
                  <a:gd name="T4" fmla="*/ 233 w 321"/>
                  <a:gd name="T5" fmla="*/ 40 h 272"/>
                  <a:gd name="T6" fmla="*/ 188 w 321"/>
                  <a:gd name="T7" fmla="*/ 11 h 272"/>
                  <a:gd name="T8" fmla="*/ 138 w 321"/>
                  <a:gd name="T9" fmla="*/ 0 h 272"/>
                  <a:gd name="T10" fmla="*/ 85 w 321"/>
                  <a:gd name="T11" fmla="*/ 9 h 272"/>
                  <a:gd name="T12" fmla="*/ 62 w 321"/>
                  <a:gd name="T13" fmla="*/ 23 h 272"/>
                  <a:gd name="T14" fmla="*/ 51 w 321"/>
                  <a:gd name="T15" fmla="*/ 30 h 272"/>
                  <a:gd name="T16" fmla="*/ 43 w 321"/>
                  <a:gd name="T17" fmla="*/ 38 h 272"/>
                  <a:gd name="T18" fmla="*/ 43 w 321"/>
                  <a:gd name="T19" fmla="*/ 38 h 272"/>
                  <a:gd name="T20" fmla="*/ 40 w 321"/>
                  <a:gd name="T21" fmla="*/ 38 h 272"/>
                  <a:gd name="T22" fmla="*/ 32 w 321"/>
                  <a:gd name="T23" fmla="*/ 49 h 272"/>
                  <a:gd name="T24" fmla="*/ 24 w 321"/>
                  <a:gd name="T25" fmla="*/ 59 h 272"/>
                  <a:gd name="T26" fmla="*/ 9 w 321"/>
                  <a:gd name="T27" fmla="*/ 83 h 272"/>
                  <a:gd name="T28" fmla="*/ 2 w 321"/>
                  <a:gd name="T29" fmla="*/ 108 h 272"/>
                  <a:gd name="T30" fmla="*/ 0 w 321"/>
                  <a:gd name="T31" fmla="*/ 112 h 272"/>
                  <a:gd name="T32" fmla="*/ 0 w 321"/>
                  <a:gd name="T33" fmla="*/ 116 h 272"/>
                  <a:gd name="T34" fmla="*/ 0 w 321"/>
                  <a:gd name="T35" fmla="*/ 123 h 272"/>
                  <a:gd name="T36" fmla="*/ 0 w 321"/>
                  <a:gd name="T37" fmla="*/ 127 h 272"/>
                  <a:gd name="T38" fmla="*/ 0 w 321"/>
                  <a:gd name="T39" fmla="*/ 163 h 272"/>
                  <a:gd name="T40" fmla="*/ 30 w 321"/>
                  <a:gd name="T41" fmla="*/ 224 h 272"/>
                  <a:gd name="T42" fmla="*/ 55 w 321"/>
                  <a:gd name="T43" fmla="*/ 247 h 272"/>
                  <a:gd name="T44" fmla="*/ 72 w 321"/>
                  <a:gd name="T45" fmla="*/ 256 h 272"/>
                  <a:gd name="T46" fmla="*/ 106 w 321"/>
                  <a:gd name="T47" fmla="*/ 268 h 272"/>
                  <a:gd name="T48" fmla="*/ 125 w 321"/>
                  <a:gd name="T49" fmla="*/ 270 h 272"/>
                  <a:gd name="T50" fmla="*/ 125 w 321"/>
                  <a:gd name="T51" fmla="*/ 270 h 272"/>
                  <a:gd name="T52" fmla="*/ 127 w 321"/>
                  <a:gd name="T53" fmla="*/ 272 h 272"/>
                  <a:gd name="T54" fmla="*/ 129 w 321"/>
                  <a:gd name="T55" fmla="*/ 272 h 272"/>
                  <a:gd name="T56" fmla="*/ 150 w 321"/>
                  <a:gd name="T57" fmla="*/ 270 h 272"/>
                  <a:gd name="T58" fmla="*/ 188 w 321"/>
                  <a:gd name="T59" fmla="*/ 260 h 272"/>
                  <a:gd name="T60" fmla="*/ 207 w 321"/>
                  <a:gd name="T61" fmla="*/ 249 h 272"/>
                  <a:gd name="T62" fmla="*/ 321 w 321"/>
                  <a:gd name="T63" fmla="*/ 178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1" h="272">
                    <a:moveTo>
                      <a:pt x="321" y="178"/>
                    </a:moveTo>
                    <a:lnTo>
                      <a:pt x="247" y="64"/>
                    </a:lnTo>
                    <a:lnTo>
                      <a:pt x="233" y="40"/>
                    </a:lnTo>
                    <a:lnTo>
                      <a:pt x="188" y="11"/>
                    </a:lnTo>
                    <a:lnTo>
                      <a:pt x="138" y="0"/>
                    </a:lnTo>
                    <a:lnTo>
                      <a:pt x="85" y="9"/>
                    </a:lnTo>
                    <a:lnTo>
                      <a:pt x="62" y="23"/>
                    </a:lnTo>
                    <a:lnTo>
                      <a:pt x="51" y="30"/>
                    </a:lnTo>
                    <a:lnTo>
                      <a:pt x="43" y="38"/>
                    </a:lnTo>
                    <a:lnTo>
                      <a:pt x="43" y="38"/>
                    </a:lnTo>
                    <a:lnTo>
                      <a:pt x="40" y="38"/>
                    </a:lnTo>
                    <a:lnTo>
                      <a:pt x="32" y="49"/>
                    </a:lnTo>
                    <a:lnTo>
                      <a:pt x="24" y="59"/>
                    </a:lnTo>
                    <a:lnTo>
                      <a:pt x="9" y="83"/>
                    </a:lnTo>
                    <a:lnTo>
                      <a:pt x="2" y="108"/>
                    </a:lnTo>
                    <a:lnTo>
                      <a:pt x="0" y="112"/>
                    </a:lnTo>
                    <a:lnTo>
                      <a:pt x="0" y="116"/>
                    </a:lnTo>
                    <a:lnTo>
                      <a:pt x="0" y="123"/>
                    </a:lnTo>
                    <a:lnTo>
                      <a:pt x="0" y="127"/>
                    </a:lnTo>
                    <a:lnTo>
                      <a:pt x="0" y="163"/>
                    </a:lnTo>
                    <a:lnTo>
                      <a:pt x="30" y="224"/>
                    </a:lnTo>
                    <a:lnTo>
                      <a:pt x="55" y="247"/>
                    </a:lnTo>
                    <a:lnTo>
                      <a:pt x="72" y="256"/>
                    </a:lnTo>
                    <a:lnTo>
                      <a:pt x="106" y="268"/>
                    </a:lnTo>
                    <a:lnTo>
                      <a:pt x="125" y="270"/>
                    </a:lnTo>
                    <a:lnTo>
                      <a:pt x="125" y="270"/>
                    </a:lnTo>
                    <a:lnTo>
                      <a:pt x="127" y="272"/>
                    </a:lnTo>
                    <a:lnTo>
                      <a:pt x="129" y="272"/>
                    </a:lnTo>
                    <a:lnTo>
                      <a:pt x="150" y="270"/>
                    </a:lnTo>
                    <a:lnTo>
                      <a:pt x="188" y="260"/>
                    </a:lnTo>
                    <a:lnTo>
                      <a:pt x="207" y="249"/>
                    </a:lnTo>
                    <a:lnTo>
                      <a:pt x="321" y="178"/>
                    </a:lnTo>
                    <a:close/>
                  </a:path>
                </a:pathLst>
              </a:custGeom>
              <a:solidFill>
                <a:srgbClr val="3961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0590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764E-6294-4672-A217-CE6F2B87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35" y="29137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 of Test Driven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4D916-01A1-47E9-A856-88D3917DB861}"/>
              </a:ext>
            </a:extLst>
          </p:cNvPr>
          <p:cNvSpPr txBox="1"/>
          <p:nvPr/>
        </p:nvSpPr>
        <p:spPr>
          <a:xfrm>
            <a:off x="755374" y="1858617"/>
            <a:ext cx="862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From top output in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linux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find if the CPU has shot up more than 70%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1C5BC-D535-4CCC-8DA3-0005C3D1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17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F6E4-5B83-4E54-A49D-57D06AFE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8" y="35618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F0DC-E5E2-4A4F-9D18-B6A13D2C3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8" y="14876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Leetcode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example.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Let's try a case where edge cases checking is important.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Given an array of integers, return indices of the two numbers such that they add up to a specific target.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You may assume that each input would have exactly one solution, and you may not use the same element twice.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Given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nums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= [2, 7, 11, 15], target = 18,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Because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nums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[1] +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nums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[2] = 7 + 11 = 18,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return [1, 2].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E7067-0FB1-4AB3-BE5B-36E25103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25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D6B609-29DA-49A8-ACBE-A7A981635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D5493E-B16E-45D6-8E6F-E90DA094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73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2FE2-2FC2-4863-8599-CBA12F9C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Version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77FDF-2553-48BC-AD37-579CA92F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67594-1EAA-443C-8208-5C06BCAC3FED}"/>
              </a:ext>
            </a:extLst>
          </p:cNvPr>
          <p:cNvSpPr txBox="1"/>
          <p:nvPr/>
        </p:nvSpPr>
        <p:spPr>
          <a:xfrm>
            <a:off x="984106" y="2637692"/>
            <a:ext cx="310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Multiple software engineers </a:t>
            </a:r>
          </a:p>
        </p:txBody>
      </p:sp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1A3CD989-1882-4E2E-A5D7-53DFC7C72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0" y="2857786"/>
            <a:ext cx="3944790" cy="1211831"/>
          </a:xfrm>
          <a:prstGeom prst="rect">
            <a:avLst/>
          </a:prstGeom>
        </p:spPr>
      </p:pic>
      <p:pic>
        <p:nvPicPr>
          <p:cNvPr id="9" name="Picture 8" descr="The face of a person&#10;&#10;Description automatically generated">
            <a:extLst>
              <a:ext uri="{FF2B5EF4-FFF2-40B4-BE49-F238E27FC236}">
                <a16:creationId xmlns:a16="http://schemas.microsoft.com/office/drawing/2014/main" id="{5D8C9DF0-19BC-4977-B1B0-CC1FECB8E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324" y="2637692"/>
            <a:ext cx="2813538" cy="1582615"/>
          </a:xfrm>
          <a:prstGeom prst="rect">
            <a:avLst/>
          </a:prstGeom>
          <a:effectLst>
            <a:glow rad="444500">
              <a:schemeClr val="accent1">
                <a:alpha val="40000"/>
              </a:schemeClr>
            </a:glow>
            <a:softEdge rad="254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7A6649-F177-421E-80DD-BCB2EFE6B245}"/>
              </a:ext>
            </a:extLst>
          </p:cNvPr>
          <p:cNvSpPr txBox="1"/>
          <p:nvPr/>
        </p:nvSpPr>
        <p:spPr>
          <a:xfrm>
            <a:off x="4863927" y="2359475"/>
            <a:ext cx="27051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unmanaged</a:t>
            </a:r>
          </a:p>
          <a:p>
            <a:pPr algn="ctr"/>
            <a:r>
              <a:rPr lang="en-US" sz="115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67152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6A8F-AF34-4119-A1E8-27C76D8D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Need for discipline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009BE-E51F-46F3-B480-761D7B0F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  <a:endParaRPr lang="en-US" dirty="0"/>
          </a:p>
        </p:txBody>
      </p:sp>
      <p:pic>
        <p:nvPicPr>
          <p:cNvPr id="6" name="Picture 5" descr="A picture containing group, man, bunch, people&#10;&#10;Description automatically generated">
            <a:extLst>
              <a:ext uri="{FF2B5EF4-FFF2-40B4-BE49-F238E27FC236}">
                <a16:creationId xmlns:a16="http://schemas.microsoft.com/office/drawing/2014/main" id="{E2C622F2-E9F1-48FC-88D2-4C189639A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5" y="2083058"/>
            <a:ext cx="5432081" cy="407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8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6923196" y="628829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dirty="0"/>
              <a:t>1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923196" y="186529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923196" y="3101765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dirty="0"/>
              <a:t>3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923196" y="4338233"/>
            <a:ext cx="609600" cy="6096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dirty="0"/>
              <a:t>4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923196" y="5574700"/>
            <a:ext cx="609600" cy="6096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98156" y="702798"/>
            <a:ext cx="35407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98156" y="1939266"/>
            <a:ext cx="35407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Different Methodologies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98156" y="3175734"/>
            <a:ext cx="35407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Test-Drive Development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98156" y="4412202"/>
            <a:ext cx="35407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TDD 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98156" y="5648669"/>
            <a:ext cx="35407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Git</a:t>
            </a:r>
          </a:p>
        </p:txBody>
      </p:sp>
      <p:pic>
        <p:nvPicPr>
          <p:cNvPr id="16" name="Picture 15" descr="A picture containing light, plate&#10;&#10;Description automatically generated">
            <a:extLst>
              <a:ext uri="{FF2B5EF4-FFF2-40B4-BE49-F238E27FC236}">
                <a16:creationId xmlns:a16="http://schemas.microsoft.com/office/drawing/2014/main" id="{916AD921-E881-45E4-A423-50522AAE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8" y="6453234"/>
            <a:ext cx="512106" cy="2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8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17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96A8F-AF34-4119-A1E8-27C76D8D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Git and family</a:t>
            </a:r>
          </a:p>
        </p:txBody>
      </p:sp>
      <p:pic>
        <p:nvPicPr>
          <p:cNvPr id="7" name="Picture 6" descr="Press kit | GitLab">
            <a:extLst>
              <a:ext uri="{FF2B5EF4-FFF2-40B4-BE49-F238E27FC236}">
                <a16:creationId xmlns:a16="http://schemas.microsoft.com/office/drawing/2014/main" id="{49475FA8-1129-4543-BF5F-D5D450176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7717" y="1053407"/>
            <a:ext cx="5069590" cy="223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itHub Looks to Open Subsidiary in China - Caixin Global">
            <a:extLst>
              <a:ext uri="{FF2B5EF4-FFF2-40B4-BE49-F238E27FC236}">
                <a16:creationId xmlns:a16="http://schemas.microsoft.com/office/drawing/2014/main" id="{91E75B59-76A3-43F6-85D2-22680F27C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328" y="671201"/>
            <a:ext cx="468213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009BE-E51F-46F3-B480-761D7B0F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 Cisco and/or its affiliates. All rights reserved.   Cisco Public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8C5B925-F0F2-4C1A-AD76-E9CCA720E0EB}"/>
              </a:ext>
            </a:extLst>
          </p:cNvPr>
          <p:cNvSpPr txBox="1">
            <a:spLocks/>
          </p:cNvSpPr>
          <p:nvPr/>
        </p:nvSpPr>
        <p:spPr>
          <a:xfrm>
            <a:off x="3349410" y="5197103"/>
            <a:ext cx="5235793" cy="3350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00" dirty="0"/>
              <a:t>Others</a:t>
            </a:r>
            <a:r>
              <a:rPr lang="en-US" sz="1600" dirty="0"/>
              <a:t>: </a:t>
            </a:r>
            <a:r>
              <a:rPr lang="en-US" dirty="0"/>
              <a:t>CVS, SVN, Bazaar</a:t>
            </a:r>
            <a:endParaRPr lang="en-US" sz="1600" dirty="0"/>
          </a:p>
        </p:txBody>
      </p:sp>
      <p:pic>
        <p:nvPicPr>
          <p:cNvPr id="8" name="Picture 7" descr="A picture containing light, plate&#10;&#10;Description automatically generated">
            <a:extLst>
              <a:ext uri="{FF2B5EF4-FFF2-40B4-BE49-F238E27FC236}">
                <a16:creationId xmlns:a16="http://schemas.microsoft.com/office/drawing/2014/main" id="{977BA1C3-E045-470F-8193-4C2E0A719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" y="6409212"/>
            <a:ext cx="493370" cy="26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9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96A8F-AF34-4119-A1E8-27C76D8D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 Features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D72FE4B-FB2F-4446-AF25-AA5695B96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68" y="1675227"/>
            <a:ext cx="6583064" cy="43941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009BE-E51F-46F3-B480-761D7B0F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1894179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96A8F-AF34-4119-A1E8-27C76D8D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 Theory continues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009BE-E51F-46F3-B480-761D7B0F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 Cisco and/or its affiliates. All rights reserved.   Cisco Public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94FC0E-5EFD-4DF2-99AD-6695019C9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2" y="3048197"/>
            <a:ext cx="3916408" cy="207621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FA0B13-B403-4C1A-8851-F7DECAC44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84" y="2305287"/>
            <a:ext cx="6059422" cy="356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45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6A8F-AF34-4119-A1E8-27C76D8D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069" y="267056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2800"/>
              <a:t>Git Theory vs Practical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009BE-E51F-46F3-B480-761D7B0F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 2020  Cisco and/or its affiliates. All rights reserved.   Cisco Public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925005-45EB-4895-95C6-213BE7CA5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683" y="2740819"/>
            <a:ext cx="2719745" cy="1376362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C88DF0BE-E1F5-4449-9808-963EA8C19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574" y="1551865"/>
            <a:ext cx="3801078" cy="453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17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D4B8-396F-4BCF-9768-B9E1F396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2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Code Review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42" name="Picture 2" descr="Bug, code, develop, developer, program, programming, search icon">
            <a:extLst>
              <a:ext uri="{FF2B5EF4-FFF2-40B4-BE49-F238E27FC236}">
                <a16:creationId xmlns:a16="http://schemas.microsoft.com/office/drawing/2014/main" id="{586028A0-FAB8-4A3A-8C64-2E5566463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166937"/>
            <a:ext cx="3505752" cy="350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How to Write a Good Piece of Code - cdevn">
            <a:extLst>
              <a:ext uri="{FF2B5EF4-FFF2-40B4-BE49-F238E27FC236}">
                <a16:creationId xmlns:a16="http://schemas.microsoft.com/office/drawing/2014/main" id="{D8A6D723-BF5A-4036-8F47-AC38625CA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948" y="2166937"/>
            <a:ext cx="5730773" cy="286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41F8E5-1FB8-4342-8D50-8674211B5888}"/>
              </a:ext>
            </a:extLst>
          </p:cNvPr>
          <p:cNvSpPr/>
          <p:nvPr/>
        </p:nvSpPr>
        <p:spPr>
          <a:xfrm>
            <a:off x="5299948" y="1456345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Code quality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37ABB-B654-4A25-A076-7223A01F736F}"/>
              </a:ext>
            </a:extLst>
          </p:cNvPr>
          <p:cNvSpPr/>
          <p:nvPr/>
        </p:nvSpPr>
        <p:spPr>
          <a:xfrm>
            <a:off x="838200" y="1456345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Identify bugs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89E52-BB22-441A-B62C-428AD6D87908}"/>
              </a:ext>
            </a:extLst>
          </p:cNvPr>
          <p:cNvSpPr/>
          <p:nvPr/>
        </p:nvSpPr>
        <p:spPr>
          <a:xfrm>
            <a:off x="8439547" y="5816084"/>
            <a:ext cx="18966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chemeClr val="accent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*Read WTF=What the Fork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chemeClr val="accent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For compliance purposes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BD77B-F58B-4F5E-8041-C3BF1F48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3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DABA-F69C-483C-98BE-242286B0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075"/>
            <a:ext cx="648767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Methodology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F66C1E-ADF2-406B-88D4-44CA51F48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053576"/>
            <a:ext cx="8156712" cy="29990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New Branch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		Create a Merge Request</a:t>
            </a:r>
            <a:endParaRPr lang="en-US" altLang="en-US" sz="2200" dirty="0"/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					Review</a:t>
            </a:r>
          </a:p>
          <a:p>
            <a:pPr lvl="2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					        Merge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 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         </a:t>
            </a:r>
          </a:p>
        </p:txBody>
      </p:sp>
      <p:pic>
        <p:nvPicPr>
          <p:cNvPr id="11268" name="Picture 4" descr="GitHub Looks to Open Subsidiary in China - Caixin Global">
            <a:extLst>
              <a:ext uri="{FF2B5EF4-FFF2-40B4-BE49-F238E27FC236}">
                <a16:creationId xmlns:a16="http://schemas.microsoft.com/office/drawing/2014/main" id="{9CAC6497-0B77-47C3-B37F-6D964B300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2248" y="506667"/>
            <a:ext cx="3995623" cy="25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Press kit | GitLab">
            <a:extLst>
              <a:ext uri="{FF2B5EF4-FFF2-40B4-BE49-F238E27FC236}">
                <a16:creationId xmlns:a16="http://schemas.microsoft.com/office/drawing/2014/main" id="{53AB7C99-1E9D-43AD-8EC2-ED70BD35C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2248" y="4234241"/>
            <a:ext cx="3995623" cy="176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24430-1BCA-4538-B1FE-D5BFF876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38D7AD-0A65-48F3-9290-0263C2A9F763}"/>
              </a:ext>
            </a:extLst>
          </p:cNvPr>
          <p:cNvGrpSpPr/>
          <p:nvPr/>
        </p:nvGrpSpPr>
        <p:grpSpPr>
          <a:xfrm rot="6570094">
            <a:off x="1993833" y="2470913"/>
            <a:ext cx="489195" cy="892441"/>
            <a:chOff x="3235312" y="3958094"/>
            <a:chExt cx="906500" cy="1882165"/>
          </a:xfrm>
        </p:grpSpPr>
        <p:sp>
          <p:nvSpPr>
            <p:cNvPr id="12" name="Freeform 212">
              <a:extLst>
                <a:ext uri="{FF2B5EF4-FFF2-40B4-BE49-F238E27FC236}">
                  <a16:creationId xmlns:a16="http://schemas.microsoft.com/office/drawing/2014/main" id="{44472284-6A97-4693-A0DE-A4D093FD9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312" y="4096424"/>
              <a:ext cx="906500" cy="1743835"/>
            </a:xfrm>
            <a:custGeom>
              <a:avLst/>
              <a:gdLst>
                <a:gd name="T0" fmla="*/ 209 w 1481"/>
                <a:gd name="T1" fmla="*/ 279 h 2849"/>
                <a:gd name="T2" fmla="*/ 393 w 1481"/>
                <a:gd name="T3" fmla="*/ 319 h 2849"/>
                <a:gd name="T4" fmla="*/ 758 w 1481"/>
                <a:gd name="T5" fmla="*/ 506 h 2849"/>
                <a:gd name="T6" fmla="*/ 972 w 1481"/>
                <a:gd name="T7" fmla="*/ 724 h 2849"/>
                <a:gd name="T8" fmla="*/ 1126 w 1481"/>
                <a:gd name="T9" fmla="*/ 990 h 2849"/>
                <a:gd name="T10" fmla="*/ 1208 w 1481"/>
                <a:gd name="T11" fmla="*/ 1344 h 2849"/>
                <a:gd name="T12" fmla="*/ 1208 w 1481"/>
                <a:gd name="T13" fmla="*/ 1507 h 2849"/>
                <a:gd name="T14" fmla="*/ 1185 w 1481"/>
                <a:gd name="T15" fmla="*/ 1669 h 2849"/>
                <a:gd name="T16" fmla="*/ 1101 w 1481"/>
                <a:gd name="T17" fmla="*/ 1926 h 2849"/>
                <a:gd name="T18" fmla="*/ 902 w 1481"/>
                <a:gd name="T19" fmla="*/ 2218 h 2849"/>
                <a:gd name="T20" fmla="*/ 773 w 1481"/>
                <a:gd name="T21" fmla="*/ 2338 h 2849"/>
                <a:gd name="T22" fmla="*/ 469 w 1481"/>
                <a:gd name="T23" fmla="*/ 2513 h 2849"/>
                <a:gd name="T24" fmla="*/ 207 w 1481"/>
                <a:gd name="T25" fmla="*/ 2578 h 2849"/>
                <a:gd name="T26" fmla="*/ 136 w 1481"/>
                <a:gd name="T27" fmla="*/ 2612 h 2849"/>
                <a:gd name="T28" fmla="*/ 89 w 1481"/>
                <a:gd name="T29" fmla="*/ 2703 h 2849"/>
                <a:gd name="T30" fmla="*/ 98 w 1481"/>
                <a:gd name="T31" fmla="*/ 2758 h 2849"/>
                <a:gd name="T32" fmla="*/ 165 w 1481"/>
                <a:gd name="T33" fmla="*/ 2836 h 2849"/>
                <a:gd name="T34" fmla="*/ 243 w 1481"/>
                <a:gd name="T35" fmla="*/ 2846 h 2849"/>
                <a:gd name="T36" fmla="*/ 566 w 1481"/>
                <a:gd name="T37" fmla="*/ 2764 h 2849"/>
                <a:gd name="T38" fmla="*/ 942 w 1481"/>
                <a:gd name="T39" fmla="*/ 2549 h 2849"/>
                <a:gd name="T40" fmla="*/ 1101 w 1481"/>
                <a:gd name="T41" fmla="*/ 2403 h 2849"/>
                <a:gd name="T42" fmla="*/ 1345 w 1481"/>
                <a:gd name="T43" fmla="*/ 2043 h 2849"/>
                <a:gd name="T44" fmla="*/ 1451 w 1481"/>
                <a:gd name="T45" fmla="*/ 1726 h 2849"/>
                <a:gd name="T46" fmla="*/ 1479 w 1481"/>
                <a:gd name="T47" fmla="*/ 1523 h 2849"/>
                <a:gd name="T48" fmla="*/ 1479 w 1481"/>
                <a:gd name="T49" fmla="*/ 1323 h 2849"/>
                <a:gd name="T50" fmla="*/ 1436 w 1481"/>
                <a:gd name="T51" fmla="*/ 1068 h 2849"/>
                <a:gd name="T52" fmla="*/ 1350 w 1481"/>
                <a:gd name="T53" fmla="*/ 829 h 2849"/>
                <a:gd name="T54" fmla="*/ 1225 w 1481"/>
                <a:gd name="T55" fmla="*/ 610 h 2849"/>
                <a:gd name="T56" fmla="*/ 1149 w 1481"/>
                <a:gd name="T57" fmla="*/ 511 h 2849"/>
                <a:gd name="T58" fmla="*/ 972 w 1481"/>
                <a:gd name="T59" fmla="*/ 333 h 2849"/>
                <a:gd name="T60" fmla="*/ 765 w 1481"/>
                <a:gd name="T61" fmla="*/ 188 h 2849"/>
                <a:gd name="T62" fmla="*/ 535 w 1481"/>
                <a:gd name="T63" fmla="*/ 80 h 2849"/>
                <a:gd name="T64" fmla="*/ 347 w 1481"/>
                <a:gd name="T65" fmla="*/ 30 h 2849"/>
                <a:gd name="T66" fmla="*/ 144 w 1481"/>
                <a:gd name="T67" fmla="*/ 0 h 2849"/>
                <a:gd name="T68" fmla="*/ 66 w 1481"/>
                <a:gd name="T69" fmla="*/ 19 h 2849"/>
                <a:gd name="T70" fmla="*/ 5 w 1481"/>
                <a:gd name="T71" fmla="*/ 99 h 2849"/>
                <a:gd name="T72" fmla="*/ 0 w 1481"/>
                <a:gd name="T73" fmla="*/ 154 h 2849"/>
                <a:gd name="T74" fmla="*/ 51 w 1481"/>
                <a:gd name="T75" fmla="*/ 243 h 2849"/>
                <a:gd name="T76" fmla="*/ 127 w 1481"/>
                <a:gd name="T77" fmla="*/ 270 h 2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1" h="2849">
                  <a:moveTo>
                    <a:pt x="127" y="270"/>
                  </a:moveTo>
                  <a:lnTo>
                    <a:pt x="209" y="279"/>
                  </a:lnTo>
                  <a:lnTo>
                    <a:pt x="290" y="293"/>
                  </a:lnTo>
                  <a:lnTo>
                    <a:pt x="393" y="319"/>
                  </a:lnTo>
                  <a:lnTo>
                    <a:pt x="585" y="397"/>
                  </a:lnTo>
                  <a:lnTo>
                    <a:pt x="758" y="506"/>
                  </a:lnTo>
                  <a:lnTo>
                    <a:pt x="908" y="646"/>
                  </a:lnTo>
                  <a:lnTo>
                    <a:pt x="972" y="724"/>
                  </a:lnTo>
                  <a:lnTo>
                    <a:pt x="1033" y="808"/>
                  </a:lnTo>
                  <a:lnTo>
                    <a:pt x="1126" y="990"/>
                  </a:lnTo>
                  <a:lnTo>
                    <a:pt x="1187" y="1186"/>
                  </a:lnTo>
                  <a:lnTo>
                    <a:pt x="1208" y="1344"/>
                  </a:lnTo>
                  <a:lnTo>
                    <a:pt x="1210" y="1452"/>
                  </a:lnTo>
                  <a:lnTo>
                    <a:pt x="1208" y="1507"/>
                  </a:lnTo>
                  <a:lnTo>
                    <a:pt x="1202" y="1589"/>
                  </a:lnTo>
                  <a:lnTo>
                    <a:pt x="1185" y="1669"/>
                  </a:lnTo>
                  <a:lnTo>
                    <a:pt x="1164" y="1758"/>
                  </a:lnTo>
                  <a:lnTo>
                    <a:pt x="1101" y="1926"/>
                  </a:lnTo>
                  <a:lnTo>
                    <a:pt x="1012" y="2081"/>
                  </a:lnTo>
                  <a:lnTo>
                    <a:pt x="902" y="2218"/>
                  </a:lnTo>
                  <a:lnTo>
                    <a:pt x="839" y="2279"/>
                  </a:lnTo>
                  <a:lnTo>
                    <a:pt x="773" y="2338"/>
                  </a:lnTo>
                  <a:lnTo>
                    <a:pt x="628" y="2437"/>
                  </a:lnTo>
                  <a:lnTo>
                    <a:pt x="469" y="2513"/>
                  </a:lnTo>
                  <a:lnTo>
                    <a:pt x="298" y="2564"/>
                  </a:lnTo>
                  <a:lnTo>
                    <a:pt x="207" y="2578"/>
                  </a:lnTo>
                  <a:lnTo>
                    <a:pt x="180" y="2585"/>
                  </a:lnTo>
                  <a:lnTo>
                    <a:pt x="136" y="2612"/>
                  </a:lnTo>
                  <a:lnTo>
                    <a:pt x="104" y="2652"/>
                  </a:lnTo>
                  <a:lnTo>
                    <a:pt x="89" y="2703"/>
                  </a:lnTo>
                  <a:lnTo>
                    <a:pt x="91" y="2730"/>
                  </a:lnTo>
                  <a:lnTo>
                    <a:pt x="98" y="2758"/>
                  </a:lnTo>
                  <a:lnTo>
                    <a:pt x="125" y="2804"/>
                  </a:lnTo>
                  <a:lnTo>
                    <a:pt x="165" y="2836"/>
                  </a:lnTo>
                  <a:lnTo>
                    <a:pt x="216" y="2849"/>
                  </a:lnTo>
                  <a:lnTo>
                    <a:pt x="243" y="2846"/>
                  </a:lnTo>
                  <a:lnTo>
                    <a:pt x="355" y="2830"/>
                  </a:lnTo>
                  <a:lnTo>
                    <a:pt x="566" y="2764"/>
                  </a:lnTo>
                  <a:lnTo>
                    <a:pt x="763" y="2671"/>
                  </a:lnTo>
                  <a:lnTo>
                    <a:pt x="942" y="2549"/>
                  </a:lnTo>
                  <a:lnTo>
                    <a:pt x="1022" y="2477"/>
                  </a:lnTo>
                  <a:lnTo>
                    <a:pt x="1101" y="2403"/>
                  </a:lnTo>
                  <a:lnTo>
                    <a:pt x="1236" y="2232"/>
                  </a:lnTo>
                  <a:lnTo>
                    <a:pt x="1345" y="2043"/>
                  </a:lnTo>
                  <a:lnTo>
                    <a:pt x="1424" y="1836"/>
                  </a:lnTo>
                  <a:lnTo>
                    <a:pt x="1451" y="1726"/>
                  </a:lnTo>
                  <a:lnTo>
                    <a:pt x="1468" y="1627"/>
                  </a:lnTo>
                  <a:lnTo>
                    <a:pt x="1479" y="1523"/>
                  </a:lnTo>
                  <a:lnTo>
                    <a:pt x="1481" y="1456"/>
                  </a:lnTo>
                  <a:lnTo>
                    <a:pt x="1479" y="1323"/>
                  </a:lnTo>
                  <a:lnTo>
                    <a:pt x="1464" y="1194"/>
                  </a:lnTo>
                  <a:lnTo>
                    <a:pt x="1436" y="1068"/>
                  </a:lnTo>
                  <a:lnTo>
                    <a:pt x="1398" y="945"/>
                  </a:lnTo>
                  <a:lnTo>
                    <a:pt x="1350" y="829"/>
                  </a:lnTo>
                  <a:lnTo>
                    <a:pt x="1293" y="717"/>
                  </a:lnTo>
                  <a:lnTo>
                    <a:pt x="1225" y="610"/>
                  </a:lnTo>
                  <a:lnTo>
                    <a:pt x="1187" y="561"/>
                  </a:lnTo>
                  <a:lnTo>
                    <a:pt x="1149" y="511"/>
                  </a:lnTo>
                  <a:lnTo>
                    <a:pt x="1065" y="418"/>
                  </a:lnTo>
                  <a:lnTo>
                    <a:pt x="972" y="333"/>
                  </a:lnTo>
                  <a:lnTo>
                    <a:pt x="872" y="257"/>
                  </a:lnTo>
                  <a:lnTo>
                    <a:pt x="765" y="188"/>
                  </a:lnTo>
                  <a:lnTo>
                    <a:pt x="653" y="131"/>
                  </a:lnTo>
                  <a:lnTo>
                    <a:pt x="535" y="80"/>
                  </a:lnTo>
                  <a:lnTo>
                    <a:pt x="410" y="42"/>
                  </a:lnTo>
                  <a:lnTo>
                    <a:pt x="347" y="30"/>
                  </a:lnTo>
                  <a:lnTo>
                    <a:pt x="247" y="11"/>
                  </a:lnTo>
                  <a:lnTo>
                    <a:pt x="144" y="0"/>
                  </a:lnTo>
                  <a:lnTo>
                    <a:pt x="117" y="0"/>
                  </a:lnTo>
                  <a:lnTo>
                    <a:pt x="66" y="19"/>
                  </a:lnTo>
                  <a:lnTo>
                    <a:pt x="28" y="53"/>
                  </a:lnTo>
                  <a:lnTo>
                    <a:pt x="5" y="99"/>
                  </a:lnTo>
                  <a:lnTo>
                    <a:pt x="0" y="127"/>
                  </a:lnTo>
                  <a:lnTo>
                    <a:pt x="0" y="154"/>
                  </a:lnTo>
                  <a:lnTo>
                    <a:pt x="17" y="205"/>
                  </a:lnTo>
                  <a:lnTo>
                    <a:pt x="51" y="243"/>
                  </a:lnTo>
                  <a:lnTo>
                    <a:pt x="100" y="266"/>
                  </a:lnTo>
                  <a:lnTo>
                    <a:pt x="127" y="270"/>
                  </a:lnTo>
                  <a:lnTo>
                    <a:pt x="127" y="27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9560D73-AEB5-4828-9DBA-EBC36391B8BF}"/>
                </a:ext>
              </a:extLst>
            </p:cNvPr>
            <p:cNvGrpSpPr/>
            <p:nvPr/>
          </p:nvGrpSpPr>
          <p:grpSpPr>
            <a:xfrm>
              <a:off x="3235312" y="3958094"/>
              <a:ext cx="388063" cy="529454"/>
              <a:chOff x="3235312" y="3958094"/>
              <a:chExt cx="388063" cy="529454"/>
            </a:xfrm>
          </p:grpSpPr>
          <p:sp>
            <p:nvSpPr>
              <p:cNvPr id="14" name="Freeform 213">
                <a:extLst>
                  <a:ext uri="{FF2B5EF4-FFF2-40B4-BE49-F238E27FC236}">
                    <a16:creationId xmlns:a16="http://schemas.microsoft.com/office/drawing/2014/main" id="{A3E2A6AA-EC69-4074-9588-CAAFF34D6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1417" y="3958094"/>
                <a:ext cx="321958" cy="179953"/>
              </a:xfrm>
              <a:custGeom>
                <a:avLst/>
                <a:gdLst>
                  <a:gd name="T0" fmla="*/ 522 w 526"/>
                  <a:gd name="T1" fmla="*/ 152 h 294"/>
                  <a:gd name="T2" fmla="*/ 526 w 526"/>
                  <a:gd name="T3" fmla="*/ 129 h 294"/>
                  <a:gd name="T4" fmla="*/ 517 w 526"/>
                  <a:gd name="T5" fmla="*/ 83 h 294"/>
                  <a:gd name="T6" fmla="*/ 505 w 526"/>
                  <a:gd name="T7" fmla="*/ 59 h 294"/>
                  <a:gd name="T8" fmla="*/ 490 w 526"/>
                  <a:gd name="T9" fmla="*/ 38 h 294"/>
                  <a:gd name="T10" fmla="*/ 448 w 526"/>
                  <a:gd name="T11" fmla="*/ 11 h 294"/>
                  <a:gd name="T12" fmla="*/ 425 w 526"/>
                  <a:gd name="T13" fmla="*/ 4 h 294"/>
                  <a:gd name="T14" fmla="*/ 401 w 526"/>
                  <a:gd name="T15" fmla="*/ 0 h 294"/>
                  <a:gd name="T16" fmla="*/ 353 w 526"/>
                  <a:gd name="T17" fmla="*/ 9 h 294"/>
                  <a:gd name="T18" fmla="*/ 332 w 526"/>
                  <a:gd name="T19" fmla="*/ 21 h 294"/>
                  <a:gd name="T20" fmla="*/ 0 w 526"/>
                  <a:gd name="T21" fmla="*/ 234 h 294"/>
                  <a:gd name="T22" fmla="*/ 17 w 526"/>
                  <a:gd name="T23" fmla="*/ 230 h 294"/>
                  <a:gd name="T24" fmla="*/ 36 w 526"/>
                  <a:gd name="T25" fmla="*/ 232 h 294"/>
                  <a:gd name="T26" fmla="*/ 137 w 526"/>
                  <a:gd name="T27" fmla="*/ 241 h 294"/>
                  <a:gd name="T28" fmla="*/ 237 w 526"/>
                  <a:gd name="T29" fmla="*/ 260 h 294"/>
                  <a:gd name="T30" fmla="*/ 304 w 526"/>
                  <a:gd name="T31" fmla="*/ 275 h 294"/>
                  <a:gd name="T32" fmla="*/ 372 w 526"/>
                  <a:gd name="T33" fmla="*/ 294 h 294"/>
                  <a:gd name="T34" fmla="*/ 467 w 526"/>
                  <a:gd name="T35" fmla="*/ 232 h 294"/>
                  <a:gd name="T36" fmla="*/ 488 w 526"/>
                  <a:gd name="T37" fmla="*/ 218 h 294"/>
                  <a:gd name="T38" fmla="*/ 515 w 526"/>
                  <a:gd name="T39" fmla="*/ 178 h 294"/>
                  <a:gd name="T40" fmla="*/ 522 w 526"/>
                  <a:gd name="T4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6" h="294">
                    <a:moveTo>
                      <a:pt x="522" y="152"/>
                    </a:moveTo>
                    <a:lnTo>
                      <a:pt x="526" y="129"/>
                    </a:lnTo>
                    <a:lnTo>
                      <a:pt x="517" y="83"/>
                    </a:lnTo>
                    <a:lnTo>
                      <a:pt x="505" y="59"/>
                    </a:lnTo>
                    <a:lnTo>
                      <a:pt x="490" y="38"/>
                    </a:lnTo>
                    <a:lnTo>
                      <a:pt x="448" y="11"/>
                    </a:lnTo>
                    <a:lnTo>
                      <a:pt x="425" y="4"/>
                    </a:lnTo>
                    <a:lnTo>
                      <a:pt x="401" y="0"/>
                    </a:lnTo>
                    <a:lnTo>
                      <a:pt x="353" y="9"/>
                    </a:lnTo>
                    <a:lnTo>
                      <a:pt x="332" y="21"/>
                    </a:lnTo>
                    <a:lnTo>
                      <a:pt x="0" y="234"/>
                    </a:lnTo>
                    <a:lnTo>
                      <a:pt x="17" y="230"/>
                    </a:lnTo>
                    <a:lnTo>
                      <a:pt x="36" y="232"/>
                    </a:lnTo>
                    <a:lnTo>
                      <a:pt x="137" y="241"/>
                    </a:lnTo>
                    <a:lnTo>
                      <a:pt x="237" y="260"/>
                    </a:lnTo>
                    <a:lnTo>
                      <a:pt x="304" y="275"/>
                    </a:lnTo>
                    <a:lnTo>
                      <a:pt x="372" y="294"/>
                    </a:lnTo>
                    <a:lnTo>
                      <a:pt x="467" y="232"/>
                    </a:lnTo>
                    <a:lnTo>
                      <a:pt x="488" y="218"/>
                    </a:lnTo>
                    <a:lnTo>
                      <a:pt x="515" y="178"/>
                    </a:lnTo>
                    <a:lnTo>
                      <a:pt x="522" y="15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14">
                <a:extLst>
                  <a:ext uri="{FF2B5EF4-FFF2-40B4-BE49-F238E27FC236}">
                    <a16:creationId xmlns:a16="http://schemas.microsoft.com/office/drawing/2014/main" id="{B60557E8-2FDC-4A9D-96DD-47EBE413A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632" y="4098873"/>
                <a:ext cx="273603" cy="108951"/>
              </a:xfrm>
              <a:custGeom>
                <a:avLst/>
                <a:gdLst>
                  <a:gd name="T0" fmla="*/ 447 w 447"/>
                  <a:gd name="T1" fmla="*/ 68 h 178"/>
                  <a:gd name="T2" fmla="*/ 443 w 447"/>
                  <a:gd name="T3" fmla="*/ 66 h 178"/>
                  <a:gd name="T4" fmla="*/ 437 w 447"/>
                  <a:gd name="T5" fmla="*/ 64 h 178"/>
                  <a:gd name="T6" fmla="*/ 369 w 447"/>
                  <a:gd name="T7" fmla="*/ 45 h 178"/>
                  <a:gd name="T8" fmla="*/ 302 w 447"/>
                  <a:gd name="T9" fmla="*/ 30 h 178"/>
                  <a:gd name="T10" fmla="*/ 202 w 447"/>
                  <a:gd name="T11" fmla="*/ 11 h 178"/>
                  <a:gd name="T12" fmla="*/ 101 w 447"/>
                  <a:gd name="T13" fmla="*/ 2 h 178"/>
                  <a:gd name="T14" fmla="*/ 82 w 447"/>
                  <a:gd name="T15" fmla="*/ 0 h 178"/>
                  <a:gd name="T16" fmla="*/ 65 w 447"/>
                  <a:gd name="T17" fmla="*/ 4 h 178"/>
                  <a:gd name="T18" fmla="*/ 42 w 447"/>
                  <a:gd name="T19" fmla="*/ 11 h 178"/>
                  <a:gd name="T20" fmla="*/ 21 w 447"/>
                  <a:gd name="T21" fmla="*/ 21 h 178"/>
                  <a:gd name="T22" fmla="*/ 19 w 447"/>
                  <a:gd name="T23" fmla="*/ 23 h 178"/>
                  <a:gd name="T24" fmla="*/ 8 w 447"/>
                  <a:gd name="T25" fmla="*/ 30 h 178"/>
                  <a:gd name="T26" fmla="*/ 0 w 447"/>
                  <a:gd name="T27" fmla="*/ 38 h 178"/>
                  <a:gd name="T28" fmla="*/ 8 w 447"/>
                  <a:gd name="T29" fmla="*/ 30 h 178"/>
                  <a:gd name="T30" fmla="*/ 19 w 447"/>
                  <a:gd name="T31" fmla="*/ 23 h 178"/>
                  <a:gd name="T32" fmla="*/ 42 w 447"/>
                  <a:gd name="T33" fmla="*/ 9 h 178"/>
                  <a:gd name="T34" fmla="*/ 95 w 447"/>
                  <a:gd name="T35" fmla="*/ 0 h 178"/>
                  <a:gd name="T36" fmla="*/ 145 w 447"/>
                  <a:gd name="T37" fmla="*/ 11 h 178"/>
                  <a:gd name="T38" fmla="*/ 190 w 447"/>
                  <a:gd name="T39" fmla="*/ 40 h 178"/>
                  <a:gd name="T40" fmla="*/ 204 w 447"/>
                  <a:gd name="T41" fmla="*/ 64 h 178"/>
                  <a:gd name="T42" fmla="*/ 278 w 447"/>
                  <a:gd name="T43" fmla="*/ 178 h 178"/>
                  <a:gd name="T44" fmla="*/ 447 w 447"/>
                  <a:gd name="T45" fmla="*/ 6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7" h="178">
                    <a:moveTo>
                      <a:pt x="447" y="68"/>
                    </a:moveTo>
                    <a:lnTo>
                      <a:pt x="443" y="66"/>
                    </a:lnTo>
                    <a:lnTo>
                      <a:pt x="437" y="64"/>
                    </a:lnTo>
                    <a:lnTo>
                      <a:pt x="369" y="45"/>
                    </a:lnTo>
                    <a:lnTo>
                      <a:pt x="302" y="30"/>
                    </a:lnTo>
                    <a:lnTo>
                      <a:pt x="202" y="11"/>
                    </a:lnTo>
                    <a:lnTo>
                      <a:pt x="101" y="2"/>
                    </a:lnTo>
                    <a:lnTo>
                      <a:pt x="82" y="0"/>
                    </a:lnTo>
                    <a:lnTo>
                      <a:pt x="65" y="4"/>
                    </a:lnTo>
                    <a:lnTo>
                      <a:pt x="42" y="11"/>
                    </a:lnTo>
                    <a:lnTo>
                      <a:pt x="21" y="21"/>
                    </a:lnTo>
                    <a:lnTo>
                      <a:pt x="19" y="23"/>
                    </a:lnTo>
                    <a:lnTo>
                      <a:pt x="8" y="30"/>
                    </a:lnTo>
                    <a:lnTo>
                      <a:pt x="0" y="38"/>
                    </a:lnTo>
                    <a:lnTo>
                      <a:pt x="8" y="30"/>
                    </a:lnTo>
                    <a:lnTo>
                      <a:pt x="19" y="23"/>
                    </a:lnTo>
                    <a:lnTo>
                      <a:pt x="42" y="9"/>
                    </a:lnTo>
                    <a:lnTo>
                      <a:pt x="95" y="0"/>
                    </a:lnTo>
                    <a:lnTo>
                      <a:pt x="145" y="11"/>
                    </a:lnTo>
                    <a:lnTo>
                      <a:pt x="190" y="40"/>
                    </a:lnTo>
                    <a:lnTo>
                      <a:pt x="204" y="64"/>
                    </a:lnTo>
                    <a:lnTo>
                      <a:pt x="278" y="178"/>
                    </a:lnTo>
                    <a:lnTo>
                      <a:pt x="447" y="68"/>
                    </a:lnTo>
                    <a:close/>
                  </a:path>
                </a:pathLst>
              </a:custGeom>
              <a:solidFill>
                <a:srgbClr val="438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15">
                <a:extLst>
                  <a:ext uri="{FF2B5EF4-FFF2-40B4-BE49-F238E27FC236}">
                    <a16:creationId xmlns:a16="http://schemas.microsoft.com/office/drawing/2014/main" id="{4C8BDD30-5DFA-4214-B339-29F0964E2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8977" y="4250059"/>
                <a:ext cx="272991" cy="237489"/>
              </a:xfrm>
              <a:custGeom>
                <a:avLst/>
                <a:gdLst>
                  <a:gd name="T0" fmla="*/ 442 w 446"/>
                  <a:gd name="T1" fmla="*/ 287 h 388"/>
                  <a:gd name="T2" fmla="*/ 446 w 446"/>
                  <a:gd name="T3" fmla="*/ 264 h 388"/>
                  <a:gd name="T4" fmla="*/ 437 w 446"/>
                  <a:gd name="T5" fmla="*/ 215 h 388"/>
                  <a:gd name="T6" fmla="*/ 425 w 446"/>
                  <a:gd name="T7" fmla="*/ 194 h 388"/>
                  <a:gd name="T8" fmla="*/ 349 w 446"/>
                  <a:gd name="T9" fmla="*/ 78 h 388"/>
                  <a:gd name="T10" fmla="*/ 294 w 446"/>
                  <a:gd name="T11" fmla="*/ 59 h 388"/>
                  <a:gd name="T12" fmla="*/ 235 w 446"/>
                  <a:gd name="T13" fmla="*/ 47 h 388"/>
                  <a:gd name="T14" fmla="*/ 157 w 446"/>
                  <a:gd name="T15" fmla="*/ 32 h 388"/>
                  <a:gd name="T16" fmla="*/ 74 w 446"/>
                  <a:gd name="T17" fmla="*/ 25 h 388"/>
                  <a:gd name="T18" fmla="*/ 55 w 446"/>
                  <a:gd name="T19" fmla="*/ 23 h 388"/>
                  <a:gd name="T20" fmla="*/ 17 w 446"/>
                  <a:gd name="T21" fmla="*/ 11 h 388"/>
                  <a:gd name="T22" fmla="*/ 0 w 446"/>
                  <a:gd name="T23" fmla="*/ 0 h 388"/>
                  <a:gd name="T24" fmla="*/ 214 w 446"/>
                  <a:gd name="T25" fmla="*/ 329 h 388"/>
                  <a:gd name="T26" fmla="*/ 228 w 446"/>
                  <a:gd name="T27" fmla="*/ 350 h 388"/>
                  <a:gd name="T28" fmla="*/ 271 w 446"/>
                  <a:gd name="T29" fmla="*/ 378 h 388"/>
                  <a:gd name="T30" fmla="*/ 294 w 446"/>
                  <a:gd name="T31" fmla="*/ 384 h 388"/>
                  <a:gd name="T32" fmla="*/ 317 w 446"/>
                  <a:gd name="T33" fmla="*/ 388 h 388"/>
                  <a:gd name="T34" fmla="*/ 363 w 446"/>
                  <a:gd name="T35" fmla="*/ 380 h 388"/>
                  <a:gd name="T36" fmla="*/ 387 w 446"/>
                  <a:gd name="T37" fmla="*/ 367 h 388"/>
                  <a:gd name="T38" fmla="*/ 408 w 446"/>
                  <a:gd name="T39" fmla="*/ 353 h 388"/>
                  <a:gd name="T40" fmla="*/ 435 w 446"/>
                  <a:gd name="T41" fmla="*/ 310 h 388"/>
                  <a:gd name="T42" fmla="*/ 442 w 446"/>
                  <a:gd name="T43" fmla="*/ 287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6" h="388">
                    <a:moveTo>
                      <a:pt x="442" y="287"/>
                    </a:moveTo>
                    <a:lnTo>
                      <a:pt x="446" y="264"/>
                    </a:lnTo>
                    <a:lnTo>
                      <a:pt x="437" y="215"/>
                    </a:lnTo>
                    <a:lnTo>
                      <a:pt x="425" y="194"/>
                    </a:lnTo>
                    <a:lnTo>
                      <a:pt x="349" y="78"/>
                    </a:lnTo>
                    <a:lnTo>
                      <a:pt x="294" y="59"/>
                    </a:lnTo>
                    <a:lnTo>
                      <a:pt x="235" y="47"/>
                    </a:lnTo>
                    <a:lnTo>
                      <a:pt x="157" y="32"/>
                    </a:lnTo>
                    <a:lnTo>
                      <a:pt x="74" y="25"/>
                    </a:lnTo>
                    <a:lnTo>
                      <a:pt x="55" y="23"/>
                    </a:lnTo>
                    <a:lnTo>
                      <a:pt x="17" y="11"/>
                    </a:lnTo>
                    <a:lnTo>
                      <a:pt x="0" y="0"/>
                    </a:lnTo>
                    <a:lnTo>
                      <a:pt x="214" y="329"/>
                    </a:lnTo>
                    <a:lnTo>
                      <a:pt x="228" y="350"/>
                    </a:lnTo>
                    <a:lnTo>
                      <a:pt x="271" y="378"/>
                    </a:lnTo>
                    <a:lnTo>
                      <a:pt x="294" y="384"/>
                    </a:lnTo>
                    <a:lnTo>
                      <a:pt x="317" y="388"/>
                    </a:lnTo>
                    <a:lnTo>
                      <a:pt x="363" y="380"/>
                    </a:lnTo>
                    <a:lnTo>
                      <a:pt x="387" y="367"/>
                    </a:lnTo>
                    <a:lnTo>
                      <a:pt x="408" y="353"/>
                    </a:lnTo>
                    <a:lnTo>
                      <a:pt x="435" y="310"/>
                    </a:lnTo>
                    <a:lnTo>
                      <a:pt x="442" y="28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216">
                <a:extLst>
                  <a:ext uri="{FF2B5EF4-FFF2-40B4-BE49-F238E27FC236}">
                    <a16:creationId xmlns:a16="http://schemas.microsoft.com/office/drawing/2014/main" id="{AB294445-512F-4891-8790-621BA5339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4271" y="4207824"/>
                <a:ext cx="176893" cy="92425"/>
              </a:xfrm>
              <a:custGeom>
                <a:avLst/>
                <a:gdLst>
                  <a:gd name="T0" fmla="*/ 289 w 289"/>
                  <a:gd name="T1" fmla="*/ 151 h 151"/>
                  <a:gd name="T2" fmla="*/ 192 w 289"/>
                  <a:gd name="T3" fmla="*/ 0 h 151"/>
                  <a:gd name="T4" fmla="*/ 78 w 289"/>
                  <a:gd name="T5" fmla="*/ 71 h 151"/>
                  <a:gd name="T6" fmla="*/ 59 w 289"/>
                  <a:gd name="T7" fmla="*/ 82 h 151"/>
                  <a:gd name="T8" fmla="*/ 21 w 289"/>
                  <a:gd name="T9" fmla="*/ 92 h 151"/>
                  <a:gd name="T10" fmla="*/ 0 w 289"/>
                  <a:gd name="T11" fmla="*/ 94 h 151"/>
                  <a:gd name="T12" fmla="*/ 83 w 289"/>
                  <a:gd name="T13" fmla="*/ 101 h 151"/>
                  <a:gd name="T14" fmla="*/ 161 w 289"/>
                  <a:gd name="T15" fmla="*/ 116 h 151"/>
                  <a:gd name="T16" fmla="*/ 220 w 289"/>
                  <a:gd name="T17" fmla="*/ 128 h 151"/>
                  <a:gd name="T18" fmla="*/ 275 w 289"/>
                  <a:gd name="T19" fmla="*/ 147 h 151"/>
                  <a:gd name="T20" fmla="*/ 283 w 289"/>
                  <a:gd name="T21" fmla="*/ 149 h 151"/>
                  <a:gd name="T22" fmla="*/ 289 w 289"/>
                  <a:gd name="T23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9" h="151">
                    <a:moveTo>
                      <a:pt x="289" y="151"/>
                    </a:moveTo>
                    <a:lnTo>
                      <a:pt x="192" y="0"/>
                    </a:lnTo>
                    <a:lnTo>
                      <a:pt x="78" y="71"/>
                    </a:lnTo>
                    <a:lnTo>
                      <a:pt x="59" y="82"/>
                    </a:lnTo>
                    <a:lnTo>
                      <a:pt x="21" y="92"/>
                    </a:lnTo>
                    <a:lnTo>
                      <a:pt x="0" y="94"/>
                    </a:lnTo>
                    <a:lnTo>
                      <a:pt x="83" y="101"/>
                    </a:lnTo>
                    <a:lnTo>
                      <a:pt x="161" y="116"/>
                    </a:lnTo>
                    <a:lnTo>
                      <a:pt x="220" y="128"/>
                    </a:lnTo>
                    <a:lnTo>
                      <a:pt x="275" y="147"/>
                    </a:lnTo>
                    <a:lnTo>
                      <a:pt x="283" y="149"/>
                    </a:lnTo>
                    <a:lnTo>
                      <a:pt x="289" y="151"/>
                    </a:lnTo>
                    <a:close/>
                  </a:path>
                </a:pathLst>
              </a:custGeom>
              <a:solidFill>
                <a:srgbClr val="438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217">
                <a:extLst>
                  <a:ext uri="{FF2B5EF4-FFF2-40B4-BE49-F238E27FC236}">
                    <a16:creationId xmlns:a16="http://schemas.microsoft.com/office/drawing/2014/main" id="{CE9DE7F1-B05B-4250-951B-67672398E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312" y="4098873"/>
                <a:ext cx="196480" cy="166488"/>
              </a:xfrm>
              <a:custGeom>
                <a:avLst/>
                <a:gdLst>
                  <a:gd name="T0" fmla="*/ 321 w 321"/>
                  <a:gd name="T1" fmla="*/ 178 h 272"/>
                  <a:gd name="T2" fmla="*/ 247 w 321"/>
                  <a:gd name="T3" fmla="*/ 64 h 272"/>
                  <a:gd name="T4" fmla="*/ 233 w 321"/>
                  <a:gd name="T5" fmla="*/ 40 h 272"/>
                  <a:gd name="T6" fmla="*/ 188 w 321"/>
                  <a:gd name="T7" fmla="*/ 11 h 272"/>
                  <a:gd name="T8" fmla="*/ 138 w 321"/>
                  <a:gd name="T9" fmla="*/ 0 h 272"/>
                  <a:gd name="T10" fmla="*/ 85 w 321"/>
                  <a:gd name="T11" fmla="*/ 9 h 272"/>
                  <a:gd name="T12" fmla="*/ 62 w 321"/>
                  <a:gd name="T13" fmla="*/ 23 h 272"/>
                  <a:gd name="T14" fmla="*/ 51 w 321"/>
                  <a:gd name="T15" fmla="*/ 30 h 272"/>
                  <a:gd name="T16" fmla="*/ 43 w 321"/>
                  <a:gd name="T17" fmla="*/ 38 h 272"/>
                  <a:gd name="T18" fmla="*/ 43 w 321"/>
                  <a:gd name="T19" fmla="*/ 38 h 272"/>
                  <a:gd name="T20" fmla="*/ 40 w 321"/>
                  <a:gd name="T21" fmla="*/ 38 h 272"/>
                  <a:gd name="T22" fmla="*/ 32 w 321"/>
                  <a:gd name="T23" fmla="*/ 49 h 272"/>
                  <a:gd name="T24" fmla="*/ 24 w 321"/>
                  <a:gd name="T25" fmla="*/ 59 h 272"/>
                  <a:gd name="T26" fmla="*/ 9 w 321"/>
                  <a:gd name="T27" fmla="*/ 83 h 272"/>
                  <a:gd name="T28" fmla="*/ 2 w 321"/>
                  <a:gd name="T29" fmla="*/ 108 h 272"/>
                  <a:gd name="T30" fmla="*/ 0 w 321"/>
                  <a:gd name="T31" fmla="*/ 112 h 272"/>
                  <a:gd name="T32" fmla="*/ 0 w 321"/>
                  <a:gd name="T33" fmla="*/ 116 h 272"/>
                  <a:gd name="T34" fmla="*/ 0 w 321"/>
                  <a:gd name="T35" fmla="*/ 123 h 272"/>
                  <a:gd name="T36" fmla="*/ 0 w 321"/>
                  <a:gd name="T37" fmla="*/ 127 h 272"/>
                  <a:gd name="T38" fmla="*/ 0 w 321"/>
                  <a:gd name="T39" fmla="*/ 163 h 272"/>
                  <a:gd name="T40" fmla="*/ 30 w 321"/>
                  <a:gd name="T41" fmla="*/ 224 h 272"/>
                  <a:gd name="T42" fmla="*/ 55 w 321"/>
                  <a:gd name="T43" fmla="*/ 247 h 272"/>
                  <a:gd name="T44" fmla="*/ 72 w 321"/>
                  <a:gd name="T45" fmla="*/ 256 h 272"/>
                  <a:gd name="T46" fmla="*/ 106 w 321"/>
                  <a:gd name="T47" fmla="*/ 268 h 272"/>
                  <a:gd name="T48" fmla="*/ 125 w 321"/>
                  <a:gd name="T49" fmla="*/ 270 h 272"/>
                  <a:gd name="T50" fmla="*/ 125 w 321"/>
                  <a:gd name="T51" fmla="*/ 270 h 272"/>
                  <a:gd name="T52" fmla="*/ 127 w 321"/>
                  <a:gd name="T53" fmla="*/ 272 h 272"/>
                  <a:gd name="T54" fmla="*/ 129 w 321"/>
                  <a:gd name="T55" fmla="*/ 272 h 272"/>
                  <a:gd name="T56" fmla="*/ 150 w 321"/>
                  <a:gd name="T57" fmla="*/ 270 h 272"/>
                  <a:gd name="T58" fmla="*/ 188 w 321"/>
                  <a:gd name="T59" fmla="*/ 260 h 272"/>
                  <a:gd name="T60" fmla="*/ 207 w 321"/>
                  <a:gd name="T61" fmla="*/ 249 h 272"/>
                  <a:gd name="T62" fmla="*/ 321 w 321"/>
                  <a:gd name="T63" fmla="*/ 178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1" h="272">
                    <a:moveTo>
                      <a:pt x="321" y="178"/>
                    </a:moveTo>
                    <a:lnTo>
                      <a:pt x="247" y="64"/>
                    </a:lnTo>
                    <a:lnTo>
                      <a:pt x="233" y="40"/>
                    </a:lnTo>
                    <a:lnTo>
                      <a:pt x="188" y="11"/>
                    </a:lnTo>
                    <a:lnTo>
                      <a:pt x="138" y="0"/>
                    </a:lnTo>
                    <a:lnTo>
                      <a:pt x="85" y="9"/>
                    </a:lnTo>
                    <a:lnTo>
                      <a:pt x="62" y="23"/>
                    </a:lnTo>
                    <a:lnTo>
                      <a:pt x="51" y="30"/>
                    </a:lnTo>
                    <a:lnTo>
                      <a:pt x="43" y="38"/>
                    </a:lnTo>
                    <a:lnTo>
                      <a:pt x="43" y="38"/>
                    </a:lnTo>
                    <a:lnTo>
                      <a:pt x="40" y="38"/>
                    </a:lnTo>
                    <a:lnTo>
                      <a:pt x="32" y="49"/>
                    </a:lnTo>
                    <a:lnTo>
                      <a:pt x="24" y="59"/>
                    </a:lnTo>
                    <a:lnTo>
                      <a:pt x="9" y="83"/>
                    </a:lnTo>
                    <a:lnTo>
                      <a:pt x="2" y="108"/>
                    </a:lnTo>
                    <a:lnTo>
                      <a:pt x="0" y="112"/>
                    </a:lnTo>
                    <a:lnTo>
                      <a:pt x="0" y="116"/>
                    </a:lnTo>
                    <a:lnTo>
                      <a:pt x="0" y="123"/>
                    </a:lnTo>
                    <a:lnTo>
                      <a:pt x="0" y="127"/>
                    </a:lnTo>
                    <a:lnTo>
                      <a:pt x="0" y="163"/>
                    </a:lnTo>
                    <a:lnTo>
                      <a:pt x="30" y="224"/>
                    </a:lnTo>
                    <a:lnTo>
                      <a:pt x="55" y="247"/>
                    </a:lnTo>
                    <a:lnTo>
                      <a:pt x="72" y="256"/>
                    </a:lnTo>
                    <a:lnTo>
                      <a:pt x="106" y="268"/>
                    </a:lnTo>
                    <a:lnTo>
                      <a:pt x="125" y="270"/>
                    </a:lnTo>
                    <a:lnTo>
                      <a:pt x="125" y="270"/>
                    </a:lnTo>
                    <a:lnTo>
                      <a:pt x="127" y="272"/>
                    </a:lnTo>
                    <a:lnTo>
                      <a:pt x="129" y="272"/>
                    </a:lnTo>
                    <a:lnTo>
                      <a:pt x="150" y="270"/>
                    </a:lnTo>
                    <a:lnTo>
                      <a:pt x="188" y="260"/>
                    </a:lnTo>
                    <a:lnTo>
                      <a:pt x="207" y="249"/>
                    </a:lnTo>
                    <a:lnTo>
                      <a:pt x="321" y="178"/>
                    </a:lnTo>
                    <a:close/>
                  </a:path>
                </a:pathLst>
              </a:custGeom>
              <a:solidFill>
                <a:srgbClr val="3961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1755BB-F92C-46B8-BF0B-D7AA2D68AF05}"/>
              </a:ext>
            </a:extLst>
          </p:cNvPr>
          <p:cNvGrpSpPr/>
          <p:nvPr/>
        </p:nvGrpSpPr>
        <p:grpSpPr>
          <a:xfrm rot="6570094">
            <a:off x="4671958" y="2779770"/>
            <a:ext cx="489195" cy="892441"/>
            <a:chOff x="3235312" y="3958094"/>
            <a:chExt cx="906500" cy="1882165"/>
          </a:xfrm>
        </p:grpSpPr>
        <p:sp>
          <p:nvSpPr>
            <p:cNvPr id="20" name="Freeform 212">
              <a:extLst>
                <a:ext uri="{FF2B5EF4-FFF2-40B4-BE49-F238E27FC236}">
                  <a16:creationId xmlns:a16="http://schemas.microsoft.com/office/drawing/2014/main" id="{3153E6F0-DBED-4588-9F5B-CAF79D210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312" y="4096424"/>
              <a:ext cx="906500" cy="1743835"/>
            </a:xfrm>
            <a:custGeom>
              <a:avLst/>
              <a:gdLst>
                <a:gd name="T0" fmla="*/ 209 w 1481"/>
                <a:gd name="T1" fmla="*/ 279 h 2849"/>
                <a:gd name="T2" fmla="*/ 393 w 1481"/>
                <a:gd name="T3" fmla="*/ 319 h 2849"/>
                <a:gd name="T4" fmla="*/ 758 w 1481"/>
                <a:gd name="T5" fmla="*/ 506 h 2849"/>
                <a:gd name="T6" fmla="*/ 972 w 1481"/>
                <a:gd name="T7" fmla="*/ 724 h 2849"/>
                <a:gd name="T8" fmla="*/ 1126 w 1481"/>
                <a:gd name="T9" fmla="*/ 990 h 2849"/>
                <a:gd name="T10" fmla="*/ 1208 w 1481"/>
                <a:gd name="T11" fmla="*/ 1344 h 2849"/>
                <a:gd name="T12" fmla="*/ 1208 w 1481"/>
                <a:gd name="T13" fmla="*/ 1507 h 2849"/>
                <a:gd name="T14" fmla="*/ 1185 w 1481"/>
                <a:gd name="T15" fmla="*/ 1669 h 2849"/>
                <a:gd name="T16" fmla="*/ 1101 w 1481"/>
                <a:gd name="T17" fmla="*/ 1926 h 2849"/>
                <a:gd name="T18" fmla="*/ 902 w 1481"/>
                <a:gd name="T19" fmla="*/ 2218 h 2849"/>
                <a:gd name="T20" fmla="*/ 773 w 1481"/>
                <a:gd name="T21" fmla="*/ 2338 h 2849"/>
                <a:gd name="T22" fmla="*/ 469 w 1481"/>
                <a:gd name="T23" fmla="*/ 2513 h 2849"/>
                <a:gd name="T24" fmla="*/ 207 w 1481"/>
                <a:gd name="T25" fmla="*/ 2578 h 2849"/>
                <a:gd name="T26" fmla="*/ 136 w 1481"/>
                <a:gd name="T27" fmla="*/ 2612 h 2849"/>
                <a:gd name="T28" fmla="*/ 89 w 1481"/>
                <a:gd name="T29" fmla="*/ 2703 h 2849"/>
                <a:gd name="T30" fmla="*/ 98 w 1481"/>
                <a:gd name="T31" fmla="*/ 2758 h 2849"/>
                <a:gd name="T32" fmla="*/ 165 w 1481"/>
                <a:gd name="T33" fmla="*/ 2836 h 2849"/>
                <a:gd name="T34" fmla="*/ 243 w 1481"/>
                <a:gd name="T35" fmla="*/ 2846 h 2849"/>
                <a:gd name="T36" fmla="*/ 566 w 1481"/>
                <a:gd name="T37" fmla="*/ 2764 h 2849"/>
                <a:gd name="T38" fmla="*/ 942 w 1481"/>
                <a:gd name="T39" fmla="*/ 2549 h 2849"/>
                <a:gd name="T40" fmla="*/ 1101 w 1481"/>
                <a:gd name="T41" fmla="*/ 2403 h 2849"/>
                <a:gd name="T42" fmla="*/ 1345 w 1481"/>
                <a:gd name="T43" fmla="*/ 2043 h 2849"/>
                <a:gd name="T44" fmla="*/ 1451 w 1481"/>
                <a:gd name="T45" fmla="*/ 1726 h 2849"/>
                <a:gd name="T46" fmla="*/ 1479 w 1481"/>
                <a:gd name="T47" fmla="*/ 1523 h 2849"/>
                <a:gd name="T48" fmla="*/ 1479 w 1481"/>
                <a:gd name="T49" fmla="*/ 1323 h 2849"/>
                <a:gd name="T50" fmla="*/ 1436 w 1481"/>
                <a:gd name="T51" fmla="*/ 1068 h 2849"/>
                <a:gd name="T52" fmla="*/ 1350 w 1481"/>
                <a:gd name="T53" fmla="*/ 829 h 2849"/>
                <a:gd name="T54" fmla="*/ 1225 w 1481"/>
                <a:gd name="T55" fmla="*/ 610 h 2849"/>
                <a:gd name="T56" fmla="*/ 1149 w 1481"/>
                <a:gd name="T57" fmla="*/ 511 h 2849"/>
                <a:gd name="T58" fmla="*/ 972 w 1481"/>
                <a:gd name="T59" fmla="*/ 333 h 2849"/>
                <a:gd name="T60" fmla="*/ 765 w 1481"/>
                <a:gd name="T61" fmla="*/ 188 h 2849"/>
                <a:gd name="T62" fmla="*/ 535 w 1481"/>
                <a:gd name="T63" fmla="*/ 80 h 2849"/>
                <a:gd name="T64" fmla="*/ 347 w 1481"/>
                <a:gd name="T65" fmla="*/ 30 h 2849"/>
                <a:gd name="T66" fmla="*/ 144 w 1481"/>
                <a:gd name="T67" fmla="*/ 0 h 2849"/>
                <a:gd name="T68" fmla="*/ 66 w 1481"/>
                <a:gd name="T69" fmla="*/ 19 h 2849"/>
                <a:gd name="T70" fmla="*/ 5 w 1481"/>
                <a:gd name="T71" fmla="*/ 99 h 2849"/>
                <a:gd name="T72" fmla="*/ 0 w 1481"/>
                <a:gd name="T73" fmla="*/ 154 h 2849"/>
                <a:gd name="T74" fmla="*/ 51 w 1481"/>
                <a:gd name="T75" fmla="*/ 243 h 2849"/>
                <a:gd name="T76" fmla="*/ 127 w 1481"/>
                <a:gd name="T77" fmla="*/ 270 h 2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1" h="2849">
                  <a:moveTo>
                    <a:pt x="127" y="270"/>
                  </a:moveTo>
                  <a:lnTo>
                    <a:pt x="209" y="279"/>
                  </a:lnTo>
                  <a:lnTo>
                    <a:pt x="290" y="293"/>
                  </a:lnTo>
                  <a:lnTo>
                    <a:pt x="393" y="319"/>
                  </a:lnTo>
                  <a:lnTo>
                    <a:pt x="585" y="397"/>
                  </a:lnTo>
                  <a:lnTo>
                    <a:pt x="758" y="506"/>
                  </a:lnTo>
                  <a:lnTo>
                    <a:pt x="908" y="646"/>
                  </a:lnTo>
                  <a:lnTo>
                    <a:pt x="972" y="724"/>
                  </a:lnTo>
                  <a:lnTo>
                    <a:pt x="1033" y="808"/>
                  </a:lnTo>
                  <a:lnTo>
                    <a:pt x="1126" y="990"/>
                  </a:lnTo>
                  <a:lnTo>
                    <a:pt x="1187" y="1186"/>
                  </a:lnTo>
                  <a:lnTo>
                    <a:pt x="1208" y="1344"/>
                  </a:lnTo>
                  <a:lnTo>
                    <a:pt x="1210" y="1452"/>
                  </a:lnTo>
                  <a:lnTo>
                    <a:pt x="1208" y="1507"/>
                  </a:lnTo>
                  <a:lnTo>
                    <a:pt x="1202" y="1589"/>
                  </a:lnTo>
                  <a:lnTo>
                    <a:pt x="1185" y="1669"/>
                  </a:lnTo>
                  <a:lnTo>
                    <a:pt x="1164" y="1758"/>
                  </a:lnTo>
                  <a:lnTo>
                    <a:pt x="1101" y="1926"/>
                  </a:lnTo>
                  <a:lnTo>
                    <a:pt x="1012" y="2081"/>
                  </a:lnTo>
                  <a:lnTo>
                    <a:pt x="902" y="2218"/>
                  </a:lnTo>
                  <a:lnTo>
                    <a:pt x="839" y="2279"/>
                  </a:lnTo>
                  <a:lnTo>
                    <a:pt x="773" y="2338"/>
                  </a:lnTo>
                  <a:lnTo>
                    <a:pt x="628" y="2437"/>
                  </a:lnTo>
                  <a:lnTo>
                    <a:pt x="469" y="2513"/>
                  </a:lnTo>
                  <a:lnTo>
                    <a:pt x="298" y="2564"/>
                  </a:lnTo>
                  <a:lnTo>
                    <a:pt x="207" y="2578"/>
                  </a:lnTo>
                  <a:lnTo>
                    <a:pt x="180" y="2585"/>
                  </a:lnTo>
                  <a:lnTo>
                    <a:pt x="136" y="2612"/>
                  </a:lnTo>
                  <a:lnTo>
                    <a:pt x="104" y="2652"/>
                  </a:lnTo>
                  <a:lnTo>
                    <a:pt x="89" y="2703"/>
                  </a:lnTo>
                  <a:lnTo>
                    <a:pt x="91" y="2730"/>
                  </a:lnTo>
                  <a:lnTo>
                    <a:pt x="98" y="2758"/>
                  </a:lnTo>
                  <a:lnTo>
                    <a:pt x="125" y="2804"/>
                  </a:lnTo>
                  <a:lnTo>
                    <a:pt x="165" y="2836"/>
                  </a:lnTo>
                  <a:lnTo>
                    <a:pt x="216" y="2849"/>
                  </a:lnTo>
                  <a:lnTo>
                    <a:pt x="243" y="2846"/>
                  </a:lnTo>
                  <a:lnTo>
                    <a:pt x="355" y="2830"/>
                  </a:lnTo>
                  <a:lnTo>
                    <a:pt x="566" y="2764"/>
                  </a:lnTo>
                  <a:lnTo>
                    <a:pt x="763" y="2671"/>
                  </a:lnTo>
                  <a:lnTo>
                    <a:pt x="942" y="2549"/>
                  </a:lnTo>
                  <a:lnTo>
                    <a:pt x="1022" y="2477"/>
                  </a:lnTo>
                  <a:lnTo>
                    <a:pt x="1101" y="2403"/>
                  </a:lnTo>
                  <a:lnTo>
                    <a:pt x="1236" y="2232"/>
                  </a:lnTo>
                  <a:lnTo>
                    <a:pt x="1345" y="2043"/>
                  </a:lnTo>
                  <a:lnTo>
                    <a:pt x="1424" y="1836"/>
                  </a:lnTo>
                  <a:lnTo>
                    <a:pt x="1451" y="1726"/>
                  </a:lnTo>
                  <a:lnTo>
                    <a:pt x="1468" y="1627"/>
                  </a:lnTo>
                  <a:lnTo>
                    <a:pt x="1479" y="1523"/>
                  </a:lnTo>
                  <a:lnTo>
                    <a:pt x="1481" y="1456"/>
                  </a:lnTo>
                  <a:lnTo>
                    <a:pt x="1479" y="1323"/>
                  </a:lnTo>
                  <a:lnTo>
                    <a:pt x="1464" y="1194"/>
                  </a:lnTo>
                  <a:lnTo>
                    <a:pt x="1436" y="1068"/>
                  </a:lnTo>
                  <a:lnTo>
                    <a:pt x="1398" y="945"/>
                  </a:lnTo>
                  <a:lnTo>
                    <a:pt x="1350" y="829"/>
                  </a:lnTo>
                  <a:lnTo>
                    <a:pt x="1293" y="717"/>
                  </a:lnTo>
                  <a:lnTo>
                    <a:pt x="1225" y="610"/>
                  </a:lnTo>
                  <a:lnTo>
                    <a:pt x="1187" y="561"/>
                  </a:lnTo>
                  <a:lnTo>
                    <a:pt x="1149" y="511"/>
                  </a:lnTo>
                  <a:lnTo>
                    <a:pt x="1065" y="418"/>
                  </a:lnTo>
                  <a:lnTo>
                    <a:pt x="972" y="333"/>
                  </a:lnTo>
                  <a:lnTo>
                    <a:pt x="872" y="257"/>
                  </a:lnTo>
                  <a:lnTo>
                    <a:pt x="765" y="188"/>
                  </a:lnTo>
                  <a:lnTo>
                    <a:pt x="653" y="131"/>
                  </a:lnTo>
                  <a:lnTo>
                    <a:pt x="535" y="80"/>
                  </a:lnTo>
                  <a:lnTo>
                    <a:pt x="410" y="42"/>
                  </a:lnTo>
                  <a:lnTo>
                    <a:pt x="347" y="30"/>
                  </a:lnTo>
                  <a:lnTo>
                    <a:pt x="247" y="11"/>
                  </a:lnTo>
                  <a:lnTo>
                    <a:pt x="144" y="0"/>
                  </a:lnTo>
                  <a:lnTo>
                    <a:pt x="117" y="0"/>
                  </a:lnTo>
                  <a:lnTo>
                    <a:pt x="66" y="19"/>
                  </a:lnTo>
                  <a:lnTo>
                    <a:pt x="28" y="53"/>
                  </a:lnTo>
                  <a:lnTo>
                    <a:pt x="5" y="99"/>
                  </a:lnTo>
                  <a:lnTo>
                    <a:pt x="0" y="127"/>
                  </a:lnTo>
                  <a:lnTo>
                    <a:pt x="0" y="154"/>
                  </a:lnTo>
                  <a:lnTo>
                    <a:pt x="17" y="205"/>
                  </a:lnTo>
                  <a:lnTo>
                    <a:pt x="51" y="243"/>
                  </a:lnTo>
                  <a:lnTo>
                    <a:pt x="100" y="266"/>
                  </a:lnTo>
                  <a:lnTo>
                    <a:pt x="127" y="270"/>
                  </a:lnTo>
                  <a:lnTo>
                    <a:pt x="127" y="27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F171F78-CCB3-4298-A261-BEA9A974EB7E}"/>
                </a:ext>
              </a:extLst>
            </p:cNvPr>
            <p:cNvGrpSpPr/>
            <p:nvPr/>
          </p:nvGrpSpPr>
          <p:grpSpPr>
            <a:xfrm>
              <a:off x="3235312" y="3958094"/>
              <a:ext cx="388063" cy="529454"/>
              <a:chOff x="3235312" y="3958094"/>
              <a:chExt cx="388063" cy="529454"/>
            </a:xfrm>
          </p:grpSpPr>
          <p:sp>
            <p:nvSpPr>
              <p:cNvPr id="22" name="Freeform 213">
                <a:extLst>
                  <a:ext uri="{FF2B5EF4-FFF2-40B4-BE49-F238E27FC236}">
                    <a16:creationId xmlns:a16="http://schemas.microsoft.com/office/drawing/2014/main" id="{374B263B-198C-40C9-AFB9-DEB10CCB4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1417" y="3958094"/>
                <a:ext cx="321958" cy="179953"/>
              </a:xfrm>
              <a:custGeom>
                <a:avLst/>
                <a:gdLst>
                  <a:gd name="T0" fmla="*/ 522 w 526"/>
                  <a:gd name="T1" fmla="*/ 152 h 294"/>
                  <a:gd name="T2" fmla="*/ 526 w 526"/>
                  <a:gd name="T3" fmla="*/ 129 h 294"/>
                  <a:gd name="T4" fmla="*/ 517 w 526"/>
                  <a:gd name="T5" fmla="*/ 83 h 294"/>
                  <a:gd name="T6" fmla="*/ 505 w 526"/>
                  <a:gd name="T7" fmla="*/ 59 h 294"/>
                  <a:gd name="T8" fmla="*/ 490 w 526"/>
                  <a:gd name="T9" fmla="*/ 38 h 294"/>
                  <a:gd name="T10" fmla="*/ 448 w 526"/>
                  <a:gd name="T11" fmla="*/ 11 h 294"/>
                  <a:gd name="T12" fmla="*/ 425 w 526"/>
                  <a:gd name="T13" fmla="*/ 4 h 294"/>
                  <a:gd name="T14" fmla="*/ 401 w 526"/>
                  <a:gd name="T15" fmla="*/ 0 h 294"/>
                  <a:gd name="T16" fmla="*/ 353 w 526"/>
                  <a:gd name="T17" fmla="*/ 9 h 294"/>
                  <a:gd name="T18" fmla="*/ 332 w 526"/>
                  <a:gd name="T19" fmla="*/ 21 h 294"/>
                  <a:gd name="T20" fmla="*/ 0 w 526"/>
                  <a:gd name="T21" fmla="*/ 234 h 294"/>
                  <a:gd name="T22" fmla="*/ 17 w 526"/>
                  <a:gd name="T23" fmla="*/ 230 h 294"/>
                  <a:gd name="T24" fmla="*/ 36 w 526"/>
                  <a:gd name="T25" fmla="*/ 232 h 294"/>
                  <a:gd name="T26" fmla="*/ 137 w 526"/>
                  <a:gd name="T27" fmla="*/ 241 h 294"/>
                  <a:gd name="T28" fmla="*/ 237 w 526"/>
                  <a:gd name="T29" fmla="*/ 260 h 294"/>
                  <a:gd name="T30" fmla="*/ 304 w 526"/>
                  <a:gd name="T31" fmla="*/ 275 h 294"/>
                  <a:gd name="T32" fmla="*/ 372 w 526"/>
                  <a:gd name="T33" fmla="*/ 294 h 294"/>
                  <a:gd name="T34" fmla="*/ 467 w 526"/>
                  <a:gd name="T35" fmla="*/ 232 h 294"/>
                  <a:gd name="T36" fmla="*/ 488 w 526"/>
                  <a:gd name="T37" fmla="*/ 218 h 294"/>
                  <a:gd name="T38" fmla="*/ 515 w 526"/>
                  <a:gd name="T39" fmla="*/ 178 h 294"/>
                  <a:gd name="T40" fmla="*/ 522 w 526"/>
                  <a:gd name="T4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6" h="294">
                    <a:moveTo>
                      <a:pt x="522" y="152"/>
                    </a:moveTo>
                    <a:lnTo>
                      <a:pt x="526" y="129"/>
                    </a:lnTo>
                    <a:lnTo>
                      <a:pt x="517" y="83"/>
                    </a:lnTo>
                    <a:lnTo>
                      <a:pt x="505" y="59"/>
                    </a:lnTo>
                    <a:lnTo>
                      <a:pt x="490" y="38"/>
                    </a:lnTo>
                    <a:lnTo>
                      <a:pt x="448" y="11"/>
                    </a:lnTo>
                    <a:lnTo>
                      <a:pt x="425" y="4"/>
                    </a:lnTo>
                    <a:lnTo>
                      <a:pt x="401" y="0"/>
                    </a:lnTo>
                    <a:lnTo>
                      <a:pt x="353" y="9"/>
                    </a:lnTo>
                    <a:lnTo>
                      <a:pt x="332" y="21"/>
                    </a:lnTo>
                    <a:lnTo>
                      <a:pt x="0" y="234"/>
                    </a:lnTo>
                    <a:lnTo>
                      <a:pt x="17" y="230"/>
                    </a:lnTo>
                    <a:lnTo>
                      <a:pt x="36" y="232"/>
                    </a:lnTo>
                    <a:lnTo>
                      <a:pt x="137" y="241"/>
                    </a:lnTo>
                    <a:lnTo>
                      <a:pt x="237" y="260"/>
                    </a:lnTo>
                    <a:lnTo>
                      <a:pt x="304" y="275"/>
                    </a:lnTo>
                    <a:lnTo>
                      <a:pt x="372" y="294"/>
                    </a:lnTo>
                    <a:lnTo>
                      <a:pt x="467" y="232"/>
                    </a:lnTo>
                    <a:lnTo>
                      <a:pt x="488" y="218"/>
                    </a:lnTo>
                    <a:lnTo>
                      <a:pt x="515" y="178"/>
                    </a:lnTo>
                    <a:lnTo>
                      <a:pt x="522" y="15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14">
                <a:extLst>
                  <a:ext uri="{FF2B5EF4-FFF2-40B4-BE49-F238E27FC236}">
                    <a16:creationId xmlns:a16="http://schemas.microsoft.com/office/drawing/2014/main" id="{68D61FB4-5145-45F4-B73E-B8FB0009DE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632" y="4098873"/>
                <a:ext cx="273603" cy="108951"/>
              </a:xfrm>
              <a:custGeom>
                <a:avLst/>
                <a:gdLst>
                  <a:gd name="T0" fmla="*/ 447 w 447"/>
                  <a:gd name="T1" fmla="*/ 68 h 178"/>
                  <a:gd name="T2" fmla="*/ 443 w 447"/>
                  <a:gd name="T3" fmla="*/ 66 h 178"/>
                  <a:gd name="T4" fmla="*/ 437 w 447"/>
                  <a:gd name="T5" fmla="*/ 64 h 178"/>
                  <a:gd name="T6" fmla="*/ 369 w 447"/>
                  <a:gd name="T7" fmla="*/ 45 h 178"/>
                  <a:gd name="T8" fmla="*/ 302 w 447"/>
                  <a:gd name="T9" fmla="*/ 30 h 178"/>
                  <a:gd name="T10" fmla="*/ 202 w 447"/>
                  <a:gd name="T11" fmla="*/ 11 h 178"/>
                  <a:gd name="T12" fmla="*/ 101 w 447"/>
                  <a:gd name="T13" fmla="*/ 2 h 178"/>
                  <a:gd name="T14" fmla="*/ 82 w 447"/>
                  <a:gd name="T15" fmla="*/ 0 h 178"/>
                  <a:gd name="T16" fmla="*/ 65 w 447"/>
                  <a:gd name="T17" fmla="*/ 4 h 178"/>
                  <a:gd name="T18" fmla="*/ 42 w 447"/>
                  <a:gd name="T19" fmla="*/ 11 h 178"/>
                  <a:gd name="T20" fmla="*/ 21 w 447"/>
                  <a:gd name="T21" fmla="*/ 21 h 178"/>
                  <a:gd name="T22" fmla="*/ 19 w 447"/>
                  <a:gd name="T23" fmla="*/ 23 h 178"/>
                  <a:gd name="T24" fmla="*/ 8 w 447"/>
                  <a:gd name="T25" fmla="*/ 30 h 178"/>
                  <a:gd name="T26" fmla="*/ 0 w 447"/>
                  <a:gd name="T27" fmla="*/ 38 h 178"/>
                  <a:gd name="T28" fmla="*/ 8 w 447"/>
                  <a:gd name="T29" fmla="*/ 30 h 178"/>
                  <a:gd name="T30" fmla="*/ 19 w 447"/>
                  <a:gd name="T31" fmla="*/ 23 h 178"/>
                  <a:gd name="T32" fmla="*/ 42 w 447"/>
                  <a:gd name="T33" fmla="*/ 9 h 178"/>
                  <a:gd name="T34" fmla="*/ 95 w 447"/>
                  <a:gd name="T35" fmla="*/ 0 h 178"/>
                  <a:gd name="T36" fmla="*/ 145 w 447"/>
                  <a:gd name="T37" fmla="*/ 11 h 178"/>
                  <a:gd name="T38" fmla="*/ 190 w 447"/>
                  <a:gd name="T39" fmla="*/ 40 h 178"/>
                  <a:gd name="T40" fmla="*/ 204 w 447"/>
                  <a:gd name="T41" fmla="*/ 64 h 178"/>
                  <a:gd name="T42" fmla="*/ 278 w 447"/>
                  <a:gd name="T43" fmla="*/ 178 h 178"/>
                  <a:gd name="T44" fmla="*/ 447 w 447"/>
                  <a:gd name="T45" fmla="*/ 6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7" h="178">
                    <a:moveTo>
                      <a:pt x="447" y="68"/>
                    </a:moveTo>
                    <a:lnTo>
                      <a:pt x="443" y="66"/>
                    </a:lnTo>
                    <a:lnTo>
                      <a:pt x="437" y="64"/>
                    </a:lnTo>
                    <a:lnTo>
                      <a:pt x="369" y="45"/>
                    </a:lnTo>
                    <a:lnTo>
                      <a:pt x="302" y="30"/>
                    </a:lnTo>
                    <a:lnTo>
                      <a:pt x="202" y="11"/>
                    </a:lnTo>
                    <a:lnTo>
                      <a:pt x="101" y="2"/>
                    </a:lnTo>
                    <a:lnTo>
                      <a:pt x="82" y="0"/>
                    </a:lnTo>
                    <a:lnTo>
                      <a:pt x="65" y="4"/>
                    </a:lnTo>
                    <a:lnTo>
                      <a:pt x="42" y="11"/>
                    </a:lnTo>
                    <a:lnTo>
                      <a:pt x="21" y="21"/>
                    </a:lnTo>
                    <a:lnTo>
                      <a:pt x="19" y="23"/>
                    </a:lnTo>
                    <a:lnTo>
                      <a:pt x="8" y="30"/>
                    </a:lnTo>
                    <a:lnTo>
                      <a:pt x="0" y="38"/>
                    </a:lnTo>
                    <a:lnTo>
                      <a:pt x="8" y="30"/>
                    </a:lnTo>
                    <a:lnTo>
                      <a:pt x="19" y="23"/>
                    </a:lnTo>
                    <a:lnTo>
                      <a:pt x="42" y="9"/>
                    </a:lnTo>
                    <a:lnTo>
                      <a:pt x="95" y="0"/>
                    </a:lnTo>
                    <a:lnTo>
                      <a:pt x="145" y="11"/>
                    </a:lnTo>
                    <a:lnTo>
                      <a:pt x="190" y="40"/>
                    </a:lnTo>
                    <a:lnTo>
                      <a:pt x="204" y="64"/>
                    </a:lnTo>
                    <a:lnTo>
                      <a:pt x="278" y="178"/>
                    </a:lnTo>
                    <a:lnTo>
                      <a:pt x="447" y="68"/>
                    </a:lnTo>
                    <a:close/>
                  </a:path>
                </a:pathLst>
              </a:custGeom>
              <a:solidFill>
                <a:srgbClr val="438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15">
                <a:extLst>
                  <a:ext uri="{FF2B5EF4-FFF2-40B4-BE49-F238E27FC236}">
                    <a16:creationId xmlns:a16="http://schemas.microsoft.com/office/drawing/2014/main" id="{A02D5E1F-DC53-48AF-9DA2-76250DF127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8977" y="4250059"/>
                <a:ext cx="272991" cy="237489"/>
              </a:xfrm>
              <a:custGeom>
                <a:avLst/>
                <a:gdLst>
                  <a:gd name="T0" fmla="*/ 442 w 446"/>
                  <a:gd name="T1" fmla="*/ 287 h 388"/>
                  <a:gd name="T2" fmla="*/ 446 w 446"/>
                  <a:gd name="T3" fmla="*/ 264 h 388"/>
                  <a:gd name="T4" fmla="*/ 437 w 446"/>
                  <a:gd name="T5" fmla="*/ 215 h 388"/>
                  <a:gd name="T6" fmla="*/ 425 w 446"/>
                  <a:gd name="T7" fmla="*/ 194 h 388"/>
                  <a:gd name="T8" fmla="*/ 349 w 446"/>
                  <a:gd name="T9" fmla="*/ 78 h 388"/>
                  <a:gd name="T10" fmla="*/ 294 w 446"/>
                  <a:gd name="T11" fmla="*/ 59 h 388"/>
                  <a:gd name="T12" fmla="*/ 235 w 446"/>
                  <a:gd name="T13" fmla="*/ 47 h 388"/>
                  <a:gd name="T14" fmla="*/ 157 w 446"/>
                  <a:gd name="T15" fmla="*/ 32 h 388"/>
                  <a:gd name="T16" fmla="*/ 74 w 446"/>
                  <a:gd name="T17" fmla="*/ 25 h 388"/>
                  <a:gd name="T18" fmla="*/ 55 w 446"/>
                  <a:gd name="T19" fmla="*/ 23 h 388"/>
                  <a:gd name="T20" fmla="*/ 17 w 446"/>
                  <a:gd name="T21" fmla="*/ 11 h 388"/>
                  <a:gd name="T22" fmla="*/ 0 w 446"/>
                  <a:gd name="T23" fmla="*/ 0 h 388"/>
                  <a:gd name="T24" fmla="*/ 214 w 446"/>
                  <a:gd name="T25" fmla="*/ 329 h 388"/>
                  <a:gd name="T26" fmla="*/ 228 w 446"/>
                  <a:gd name="T27" fmla="*/ 350 h 388"/>
                  <a:gd name="T28" fmla="*/ 271 w 446"/>
                  <a:gd name="T29" fmla="*/ 378 h 388"/>
                  <a:gd name="T30" fmla="*/ 294 w 446"/>
                  <a:gd name="T31" fmla="*/ 384 h 388"/>
                  <a:gd name="T32" fmla="*/ 317 w 446"/>
                  <a:gd name="T33" fmla="*/ 388 h 388"/>
                  <a:gd name="T34" fmla="*/ 363 w 446"/>
                  <a:gd name="T35" fmla="*/ 380 h 388"/>
                  <a:gd name="T36" fmla="*/ 387 w 446"/>
                  <a:gd name="T37" fmla="*/ 367 h 388"/>
                  <a:gd name="T38" fmla="*/ 408 w 446"/>
                  <a:gd name="T39" fmla="*/ 353 h 388"/>
                  <a:gd name="T40" fmla="*/ 435 w 446"/>
                  <a:gd name="T41" fmla="*/ 310 h 388"/>
                  <a:gd name="T42" fmla="*/ 442 w 446"/>
                  <a:gd name="T43" fmla="*/ 287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6" h="388">
                    <a:moveTo>
                      <a:pt x="442" y="287"/>
                    </a:moveTo>
                    <a:lnTo>
                      <a:pt x="446" y="264"/>
                    </a:lnTo>
                    <a:lnTo>
                      <a:pt x="437" y="215"/>
                    </a:lnTo>
                    <a:lnTo>
                      <a:pt x="425" y="194"/>
                    </a:lnTo>
                    <a:lnTo>
                      <a:pt x="349" y="78"/>
                    </a:lnTo>
                    <a:lnTo>
                      <a:pt x="294" y="59"/>
                    </a:lnTo>
                    <a:lnTo>
                      <a:pt x="235" y="47"/>
                    </a:lnTo>
                    <a:lnTo>
                      <a:pt x="157" y="32"/>
                    </a:lnTo>
                    <a:lnTo>
                      <a:pt x="74" y="25"/>
                    </a:lnTo>
                    <a:lnTo>
                      <a:pt x="55" y="23"/>
                    </a:lnTo>
                    <a:lnTo>
                      <a:pt x="17" y="11"/>
                    </a:lnTo>
                    <a:lnTo>
                      <a:pt x="0" y="0"/>
                    </a:lnTo>
                    <a:lnTo>
                      <a:pt x="214" y="329"/>
                    </a:lnTo>
                    <a:lnTo>
                      <a:pt x="228" y="350"/>
                    </a:lnTo>
                    <a:lnTo>
                      <a:pt x="271" y="378"/>
                    </a:lnTo>
                    <a:lnTo>
                      <a:pt x="294" y="384"/>
                    </a:lnTo>
                    <a:lnTo>
                      <a:pt x="317" y="388"/>
                    </a:lnTo>
                    <a:lnTo>
                      <a:pt x="363" y="380"/>
                    </a:lnTo>
                    <a:lnTo>
                      <a:pt x="387" y="367"/>
                    </a:lnTo>
                    <a:lnTo>
                      <a:pt x="408" y="353"/>
                    </a:lnTo>
                    <a:lnTo>
                      <a:pt x="435" y="310"/>
                    </a:lnTo>
                    <a:lnTo>
                      <a:pt x="442" y="28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6">
                <a:extLst>
                  <a:ext uri="{FF2B5EF4-FFF2-40B4-BE49-F238E27FC236}">
                    <a16:creationId xmlns:a16="http://schemas.microsoft.com/office/drawing/2014/main" id="{B1126D9C-552E-4442-AF0F-77854DDD7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4271" y="4207824"/>
                <a:ext cx="176893" cy="92425"/>
              </a:xfrm>
              <a:custGeom>
                <a:avLst/>
                <a:gdLst>
                  <a:gd name="T0" fmla="*/ 289 w 289"/>
                  <a:gd name="T1" fmla="*/ 151 h 151"/>
                  <a:gd name="T2" fmla="*/ 192 w 289"/>
                  <a:gd name="T3" fmla="*/ 0 h 151"/>
                  <a:gd name="T4" fmla="*/ 78 w 289"/>
                  <a:gd name="T5" fmla="*/ 71 h 151"/>
                  <a:gd name="T6" fmla="*/ 59 w 289"/>
                  <a:gd name="T7" fmla="*/ 82 h 151"/>
                  <a:gd name="T8" fmla="*/ 21 w 289"/>
                  <a:gd name="T9" fmla="*/ 92 h 151"/>
                  <a:gd name="T10" fmla="*/ 0 w 289"/>
                  <a:gd name="T11" fmla="*/ 94 h 151"/>
                  <a:gd name="T12" fmla="*/ 83 w 289"/>
                  <a:gd name="T13" fmla="*/ 101 h 151"/>
                  <a:gd name="T14" fmla="*/ 161 w 289"/>
                  <a:gd name="T15" fmla="*/ 116 h 151"/>
                  <a:gd name="T16" fmla="*/ 220 w 289"/>
                  <a:gd name="T17" fmla="*/ 128 h 151"/>
                  <a:gd name="T18" fmla="*/ 275 w 289"/>
                  <a:gd name="T19" fmla="*/ 147 h 151"/>
                  <a:gd name="T20" fmla="*/ 283 w 289"/>
                  <a:gd name="T21" fmla="*/ 149 h 151"/>
                  <a:gd name="T22" fmla="*/ 289 w 289"/>
                  <a:gd name="T23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9" h="151">
                    <a:moveTo>
                      <a:pt x="289" y="151"/>
                    </a:moveTo>
                    <a:lnTo>
                      <a:pt x="192" y="0"/>
                    </a:lnTo>
                    <a:lnTo>
                      <a:pt x="78" y="71"/>
                    </a:lnTo>
                    <a:lnTo>
                      <a:pt x="59" y="82"/>
                    </a:lnTo>
                    <a:lnTo>
                      <a:pt x="21" y="92"/>
                    </a:lnTo>
                    <a:lnTo>
                      <a:pt x="0" y="94"/>
                    </a:lnTo>
                    <a:lnTo>
                      <a:pt x="83" y="101"/>
                    </a:lnTo>
                    <a:lnTo>
                      <a:pt x="161" y="116"/>
                    </a:lnTo>
                    <a:lnTo>
                      <a:pt x="220" y="128"/>
                    </a:lnTo>
                    <a:lnTo>
                      <a:pt x="275" y="147"/>
                    </a:lnTo>
                    <a:lnTo>
                      <a:pt x="283" y="149"/>
                    </a:lnTo>
                    <a:lnTo>
                      <a:pt x="289" y="151"/>
                    </a:lnTo>
                    <a:close/>
                  </a:path>
                </a:pathLst>
              </a:custGeom>
              <a:solidFill>
                <a:srgbClr val="438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17">
                <a:extLst>
                  <a:ext uri="{FF2B5EF4-FFF2-40B4-BE49-F238E27FC236}">
                    <a16:creationId xmlns:a16="http://schemas.microsoft.com/office/drawing/2014/main" id="{373F222C-592E-4096-AA05-C2E9F1858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312" y="4098873"/>
                <a:ext cx="196480" cy="166488"/>
              </a:xfrm>
              <a:custGeom>
                <a:avLst/>
                <a:gdLst>
                  <a:gd name="T0" fmla="*/ 321 w 321"/>
                  <a:gd name="T1" fmla="*/ 178 h 272"/>
                  <a:gd name="T2" fmla="*/ 247 w 321"/>
                  <a:gd name="T3" fmla="*/ 64 h 272"/>
                  <a:gd name="T4" fmla="*/ 233 w 321"/>
                  <a:gd name="T5" fmla="*/ 40 h 272"/>
                  <a:gd name="T6" fmla="*/ 188 w 321"/>
                  <a:gd name="T7" fmla="*/ 11 h 272"/>
                  <a:gd name="T8" fmla="*/ 138 w 321"/>
                  <a:gd name="T9" fmla="*/ 0 h 272"/>
                  <a:gd name="T10" fmla="*/ 85 w 321"/>
                  <a:gd name="T11" fmla="*/ 9 h 272"/>
                  <a:gd name="T12" fmla="*/ 62 w 321"/>
                  <a:gd name="T13" fmla="*/ 23 h 272"/>
                  <a:gd name="T14" fmla="*/ 51 w 321"/>
                  <a:gd name="T15" fmla="*/ 30 h 272"/>
                  <a:gd name="T16" fmla="*/ 43 w 321"/>
                  <a:gd name="T17" fmla="*/ 38 h 272"/>
                  <a:gd name="T18" fmla="*/ 43 w 321"/>
                  <a:gd name="T19" fmla="*/ 38 h 272"/>
                  <a:gd name="T20" fmla="*/ 40 w 321"/>
                  <a:gd name="T21" fmla="*/ 38 h 272"/>
                  <a:gd name="T22" fmla="*/ 32 w 321"/>
                  <a:gd name="T23" fmla="*/ 49 h 272"/>
                  <a:gd name="T24" fmla="*/ 24 w 321"/>
                  <a:gd name="T25" fmla="*/ 59 h 272"/>
                  <a:gd name="T26" fmla="*/ 9 w 321"/>
                  <a:gd name="T27" fmla="*/ 83 h 272"/>
                  <a:gd name="T28" fmla="*/ 2 w 321"/>
                  <a:gd name="T29" fmla="*/ 108 h 272"/>
                  <a:gd name="T30" fmla="*/ 0 w 321"/>
                  <a:gd name="T31" fmla="*/ 112 h 272"/>
                  <a:gd name="T32" fmla="*/ 0 w 321"/>
                  <a:gd name="T33" fmla="*/ 116 h 272"/>
                  <a:gd name="T34" fmla="*/ 0 w 321"/>
                  <a:gd name="T35" fmla="*/ 123 h 272"/>
                  <a:gd name="T36" fmla="*/ 0 w 321"/>
                  <a:gd name="T37" fmla="*/ 127 h 272"/>
                  <a:gd name="T38" fmla="*/ 0 w 321"/>
                  <a:gd name="T39" fmla="*/ 163 h 272"/>
                  <a:gd name="T40" fmla="*/ 30 w 321"/>
                  <a:gd name="T41" fmla="*/ 224 h 272"/>
                  <a:gd name="T42" fmla="*/ 55 w 321"/>
                  <a:gd name="T43" fmla="*/ 247 h 272"/>
                  <a:gd name="T44" fmla="*/ 72 w 321"/>
                  <a:gd name="T45" fmla="*/ 256 h 272"/>
                  <a:gd name="T46" fmla="*/ 106 w 321"/>
                  <a:gd name="T47" fmla="*/ 268 h 272"/>
                  <a:gd name="T48" fmla="*/ 125 w 321"/>
                  <a:gd name="T49" fmla="*/ 270 h 272"/>
                  <a:gd name="T50" fmla="*/ 125 w 321"/>
                  <a:gd name="T51" fmla="*/ 270 h 272"/>
                  <a:gd name="T52" fmla="*/ 127 w 321"/>
                  <a:gd name="T53" fmla="*/ 272 h 272"/>
                  <a:gd name="T54" fmla="*/ 129 w 321"/>
                  <a:gd name="T55" fmla="*/ 272 h 272"/>
                  <a:gd name="T56" fmla="*/ 150 w 321"/>
                  <a:gd name="T57" fmla="*/ 270 h 272"/>
                  <a:gd name="T58" fmla="*/ 188 w 321"/>
                  <a:gd name="T59" fmla="*/ 260 h 272"/>
                  <a:gd name="T60" fmla="*/ 207 w 321"/>
                  <a:gd name="T61" fmla="*/ 249 h 272"/>
                  <a:gd name="T62" fmla="*/ 321 w 321"/>
                  <a:gd name="T63" fmla="*/ 178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1" h="272">
                    <a:moveTo>
                      <a:pt x="321" y="178"/>
                    </a:moveTo>
                    <a:lnTo>
                      <a:pt x="247" y="64"/>
                    </a:lnTo>
                    <a:lnTo>
                      <a:pt x="233" y="40"/>
                    </a:lnTo>
                    <a:lnTo>
                      <a:pt x="188" y="11"/>
                    </a:lnTo>
                    <a:lnTo>
                      <a:pt x="138" y="0"/>
                    </a:lnTo>
                    <a:lnTo>
                      <a:pt x="85" y="9"/>
                    </a:lnTo>
                    <a:lnTo>
                      <a:pt x="62" y="23"/>
                    </a:lnTo>
                    <a:lnTo>
                      <a:pt x="51" y="30"/>
                    </a:lnTo>
                    <a:lnTo>
                      <a:pt x="43" y="38"/>
                    </a:lnTo>
                    <a:lnTo>
                      <a:pt x="43" y="38"/>
                    </a:lnTo>
                    <a:lnTo>
                      <a:pt x="40" y="38"/>
                    </a:lnTo>
                    <a:lnTo>
                      <a:pt x="32" y="49"/>
                    </a:lnTo>
                    <a:lnTo>
                      <a:pt x="24" y="59"/>
                    </a:lnTo>
                    <a:lnTo>
                      <a:pt x="9" y="83"/>
                    </a:lnTo>
                    <a:lnTo>
                      <a:pt x="2" y="108"/>
                    </a:lnTo>
                    <a:lnTo>
                      <a:pt x="0" y="112"/>
                    </a:lnTo>
                    <a:lnTo>
                      <a:pt x="0" y="116"/>
                    </a:lnTo>
                    <a:lnTo>
                      <a:pt x="0" y="123"/>
                    </a:lnTo>
                    <a:lnTo>
                      <a:pt x="0" y="127"/>
                    </a:lnTo>
                    <a:lnTo>
                      <a:pt x="0" y="163"/>
                    </a:lnTo>
                    <a:lnTo>
                      <a:pt x="30" y="224"/>
                    </a:lnTo>
                    <a:lnTo>
                      <a:pt x="55" y="247"/>
                    </a:lnTo>
                    <a:lnTo>
                      <a:pt x="72" y="256"/>
                    </a:lnTo>
                    <a:lnTo>
                      <a:pt x="106" y="268"/>
                    </a:lnTo>
                    <a:lnTo>
                      <a:pt x="125" y="270"/>
                    </a:lnTo>
                    <a:lnTo>
                      <a:pt x="125" y="270"/>
                    </a:lnTo>
                    <a:lnTo>
                      <a:pt x="127" y="272"/>
                    </a:lnTo>
                    <a:lnTo>
                      <a:pt x="129" y="272"/>
                    </a:lnTo>
                    <a:lnTo>
                      <a:pt x="150" y="270"/>
                    </a:lnTo>
                    <a:lnTo>
                      <a:pt x="188" y="260"/>
                    </a:lnTo>
                    <a:lnTo>
                      <a:pt x="207" y="249"/>
                    </a:lnTo>
                    <a:lnTo>
                      <a:pt x="321" y="178"/>
                    </a:lnTo>
                    <a:close/>
                  </a:path>
                </a:pathLst>
              </a:custGeom>
              <a:solidFill>
                <a:srgbClr val="3961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5815EA-792B-4BE9-ADD4-AA25E874E236}"/>
              </a:ext>
            </a:extLst>
          </p:cNvPr>
          <p:cNvGrpSpPr/>
          <p:nvPr/>
        </p:nvGrpSpPr>
        <p:grpSpPr>
          <a:xfrm rot="6570094">
            <a:off x="6043887" y="3256099"/>
            <a:ext cx="489195" cy="892441"/>
            <a:chOff x="3235312" y="3958094"/>
            <a:chExt cx="906500" cy="1882165"/>
          </a:xfrm>
        </p:grpSpPr>
        <p:sp>
          <p:nvSpPr>
            <p:cNvPr id="28" name="Freeform 212">
              <a:extLst>
                <a:ext uri="{FF2B5EF4-FFF2-40B4-BE49-F238E27FC236}">
                  <a16:creationId xmlns:a16="http://schemas.microsoft.com/office/drawing/2014/main" id="{C0E7E9BA-845F-4736-9884-0A833800D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312" y="4096424"/>
              <a:ext cx="906500" cy="1743835"/>
            </a:xfrm>
            <a:custGeom>
              <a:avLst/>
              <a:gdLst>
                <a:gd name="T0" fmla="*/ 209 w 1481"/>
                <a:gd name="T1" fmla="*/ 279 h 2849"/>
                <a:gd name="T2" fmla="*/ 393 w 1481"/>
                <a:gd name="T3" fmla="*/ 319 h 2849"/>
                <a:gd name="T4" fmla="*/ 758 w 1481"/>
                <a:gd name="T5" fmla="*/ 506 h 2849"/>
                <a:gd name="T6" fmla="*/ 972 w 1481"/>
                <a:gd name="T7" fmla="*/ 724 h 2849"/>
                <a:gd name="T8" fmla="*/ 1126 w 1481"/>
                <a:gd name="T9" fmla="*/ 990 h 2849"/>
                <a:gd name="T10" fmla="*/ 1208 w 1481"/>
                <a:gd name="T11" fmla="*/ 1344 h 2849"/>
                <a:gd name="T12" fmla="*/ 1208 w 1481"/>
                <a:gd name="T13" fmla="*/ 1507 h 2849"/>
                <a:gd name="T14" fmla="*/ 1185 w 1481"/>
                <a:gd name="T15" fmla="*/ 1669 h 2849"/>
                <a:gd name="T16" fmla="*/ 1101 w 1481"/>
                <a:gd name="T17" fmla="*/ 1926 h 2849"/>
                <a:gd name="T18" fmla="*/ 902 w 1481"/>
                <a:gd name="T19" fmla="*/ 2218 h 2849"/>
                <a:gd name="T20" fmla="*/ 773 w 1481"/>
                <a:gd name="T21" fmla="*/ 2338 h 2849"/>
                <a:gd name="T22" fmla="*/ 469 w 1481"/>
                <a:gd name="T23" fmla="*/ 2513 h 2849"/>
                <a:gd name="T24" fmla="*/ 207 w 1481"/>
                <a:gd name="T25" fmla="*/ 2578 h 2849"/>
                <a:gd name="T26" fmla="*/ 136 w 1481"/>
                <a:gd name="T27" fmla="*/ 2612 h 2849"/>
                <a:gd name="T28" fmla="*/ 89 w 1481"/>
                <a:gd name="T29" fmla="*/ 2703 h 2849"/>
                <a:gd name="T30" fmla="*/ 98 w 1481"/>
                <a:gd name="T31" fmla="*/ 2758 h 2849"/>
                <a:gd name="T32" fmla="*/ 165 w 1481"/>
                <a:gd name="T33" fmla="*/ 2836 h 2849"/>
                <a:gd name="T34" fmla="*/ 243 w 1481"/>
                <a:gd name="T35" fmla="*/ 2846 h 2849"/>
                <a:gd name="T36" fmla="*/ 566 w 1481"/>
                <a:gd name="T37" fmla="*/ 2764 h 2849"/>
                <a:gd name="T38" fmla="*/ 942 w 1481"/>
                <a:gd name="T39" fmla="*/ 2549 h 2849"/>
                <a:gd name="T40" fmla="*/ 1101 w 1481"/>
                <a:gd name="T41" fmla="*/ 2403 h 2849"/>
                <a:gd name="T42" fmla="*/ 1345 w 1481"/>
                <a:gd name="T43" fmla="*/ 2043 h 2849"/>
                <a:gd name="T44" fmla="*/ 1451 w 1481"/>
                <a:gd name="T45" fmla="*/ 1726 h 2849"/>
                <a:gd name="T46" fmla="*/ 1479 w 1481"/>
                <a:gd name="T47" fmla="*/ 1523 h 2849"/>
                <a:gd name="T48" fmla="*/ 1479 w 1481"/>
                <a:gd name="T49" fmla="*/ 1323 h 2849"/>
                <a:gd name="T50" fmla="*/ 1436 w 1481"/>
                <a:gd name="T51" fmla="*/ 1068 h 2849"/>
                <a:gd name="T52" fmla="*/ 1350 w 1481"/>
                <a:gd name="T53" fmla="*/ 829 h 2849"/>
                <a:gd name="T54" fmla="*/ 1225 w 1481"/>
                <a:gd name="T55" fmla="*/ 610 h 2849"/>
                <a:gd name="T56" fmla="*/ 1149 w 1481"/>
                <a:gd name="T57" fmla="*/ 511 h 2849"/>
                <a:gd name="T58" fmla="*/ 972 w 1481"/>
                <a:gd name="T59" fmla="*/ 333 h 2849"/>
                <a:gd name="T60" fmla="*/ 765 w 1481"/>
                <a:gd name="T61" fmla="*/ 188 h 2849"/>
                <a:gd name="T62" fmla="*/ 535 w 1481"/>
                <a:gd name="T63" fmla="*/ 80 h 2849"/>
                <a:gd name="T64" fmla="*/ 347 w 1481"/>
                <a:gd name="T65" fmla="*/ 30 h 2849"/>
                <a:gd name="T66" fmla="*/ 144 w 1481"/>
                <a:gd name="T67" fmla="*/ 0 h 2849"/>
                <a:gd name="T68" fmla="*/ 66 w 1481"/>
                <a:gd name="T69" fmla="*/ 19 h 2849"/>
                <a:gd name="T70" fmla="*/ 5 w 1481"/>
                <a:gd name="T71" fmla="*/ 99 h 2849"/>
                <a:gd name="T72" fmla="*/ 0 w 1481"/>
                <a:gd name="T73" fmla="*/ 154 h 2849"/>
                <a:gd name="T74" fmla="*/ 51 w 1481"/>
                <a:gd name="T75" fmla="*/ 243 h 2849"/>
                <a:gd name="T76" fmla="*/ 127 w 1481"/>
                <a:gd name="T77" fmla="*/ 270 h 2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1" h="2849">
                  <a:moveTo>
                    <a:pt x="127" y="270"/>
                  </a:moveTo>
                  <a:lnTo>
                    <a:pt x="209" y="279"/>
                  </a:lnTo>
                  <a:lnTo>
                    <a:pt x="290" y="293"/>
                  </a:lnTo>
                  <a:lnTo>
                    <a:pt x="393" y="319"/>
                  </a:lnTo>
                  <a:lnTo>
                    <a:pt x="585" y="397"/>
                  </a:lnTo>
                  <a:lnTo>
                    <a:pt x="758" y="506"/>
                  </a:lnTo>
                  <a:lnTo>
                    <a:pt x="908" y="646"/>
                  </a:lnTo>
                  <a:lnTo>
                    <a:pt x="972" y="724"/>
                  </a:lnTo>
                  <a:lnTo>
                    <a:pt x="1033" y="808"/>
                  </a:lnTo>
                  <a:lnTo>
                    <a:pt x="1126" y="990"/>
                  </a:lnTo>
                  <a:lnTo>
                    <a:pt x="1187" y="1186"/>
                  </a:lnTo>
                  <a:lnTo>
                    <a:pt x="1208" y="1344"/>
                  </a:lnTo>
                  <a:lnTo>
                    <a:pt x="1210" y="1452"/>
                  </a:lnTo>
                  <a:lnTo>
                    <a:pt x="1208" y="1507"/>
                  </a:lnTo>
                  <a:lnTo>
                    <a:pt x="1202" y="1589"/>
                  </a:lnTo>
                  <a:lnTo>
                    <a:pt x="1185" y="1669"/>
                  </a:lnTo>
                  <a:lnTo>
                    <a:pt x="1164" y="1758"/>
                  </a:lnTo>
                  <a:lnTo>
                    <a:pt x="1101" y="1926"/>
                  </a:lnTo>
                  <a:lnTo>
                    <a:pt x="1012" y="2081"/>
                  </a:lnTo>
                  <a:lnTo>
                    <a:pt x="902" y="2218"/>
                  </a:lnTo>
                  <a:lnTo>
                    <a:pt x="839" y="2279"/>
                  </a:lnTo>
                  <a:lnTo>
                    <a:pt x="773" y="2338"/>
                  </a:lnTo>
                  <a:lnTo>
                    <a:pt x="628" y="2437"/>
                  </a:lnTo>
                  <a:lnTo>
                    <a:pt x="469" y="2513"/>
                  </a:lnTo>
                  <a:lnTo>
                    <a:pt x="298" y="2564"/>
                  </a:lnTo>
                  <a:lnTo>
                    <a:pt x="207" y="2578"/>
                  </a:lnTo>
                  <a:lnTo>
                    <a:pt x="180" y="2585"/>
                  </a:lnTo>
                  <a:lnTo>
                    <a:pt x="136" y="2612"/>
                  </a:lnTo>
                  <a:lnTo>
                    <a:pt x="104" y="2652"/>
                  </a:lnTo>
                  <a:lnTo>
                    <a:pt x="89" y="2703"/>
                  </a:lnTo>
                  <a:lnTo>
                    <a:pt x="91" y="2730"/>
                  </a:lnTo>
                  <a:lnTo>
                    <a:pt x="98" y="2758"/>
                  </a:lnTo>
                  <a:lnTo>
                    <a:pt x="125" y="2804"/>
                  </a:lnTo>
                  <a:lnTo>
                    <a:pt x="165" y="2836"/>
                  </a:lnTo>
                  <a:lnTo>
                    <a:pt x="216" y="2849"/>
                  </a:lnTo>
                  <a:lnTo>
                    <a:pt x="243" y="2846"/>
                  </a:lnTo>
                  <a:lnTo>
                    <a:pt x="355" y="2830"/>
                  </a:lnTo>
                  <a:lnTo>
                    <a:pt x="566" y="2764"/>
                  </a:lnTo>
                  <a:lnTo>
                    <a:pt x="763" y="2671"/>
                  </a:lnTo>
                  <a:lnTo>
                    <a:pt x="942" y="2549"/>
                  </a:lnTo>
                  <a:lnTo>
                    <a:pt x="1022" y="2477"/>
                  </a:lnTo>
                  <a:lnTo>
                    <a:pt x="1101" y="2403"/>
                  </a:lnTo>
                  <a:lnTo>
                    <a:pt x="1236" y="2232"/>
                  </a:lnTo>
                  <a:lnTo>
                    <a:pt x="1345" y="2043"/>
                  </a:lnTo>
                  <a:lnTo>
                    <a:pt x="1424" y="1836"/>
                  </a:lnTo>
                  <a:lnTo>
                    <a:pt x="1451" y="1726"/>
                  </a:lnTo>
                  <a:lnTo>
                    <a:pt x="1468" y="1627"/>
                  </a:lnTo>
                  <a:lnTo>
                    <a:pt x="1479" y="1523"/>
                  </a:lnTo>
                  <a:lnTo>
                    <a:pt x="1481" y="1456"/>
                  </a:lnTo>
                  <a:lnTo>
                    <a:pt x="1479" y="1323"/>
                  </a:lnTo>
                  <a:lnTo>
                    <a:pt x="1464" y="1194"/>
                  </a:lnTo>
                  <a:lnTo>
                    <a:pt x="1436" y="1068"/>
                  </a:lnTo>
                  <a:lnTo>
                    <a:pt x="1398" y="945"/>
                  </a:lnTo>
                  <a:lnTo>
                    <a:pt x="1350" y="829"/>
                  </a:lnTo>
                  <a:lnTo>
                    <a:pt x="1293" y="717"/>
                  </a:lnTo>
                  <a:lnTo>
                    <a:pt x="1225" y="610"/>
                  </a:lnTo>
                  <a:lnTo>
                    <a:pt x="1187" y="561"/>
                  </a:lnTo>
                  <a:lnTo>
                    <a:pt x="1149" y="511"/>
                  </a:lnTo>
                  <a:lnTo>
                    <a:pt x="1065" y="418"/>
                  </a:lnTo>
                  <a:lnTo>
                    <a:pt x="972" y="333"/>
                  </a:lnTo>
                  <a:lnTo>
                    <a:pt x="872" y="257"/>
                  </a:lnTo>
                  <a:lnTo>
                    <a:pt x="765" y="188"/>
                  </a:lnTo>
                  <a:lnTo>
                    <a:pt x="653" y="131"/>
                  </a:lnTo>
                  <a:lnTo>
                    <a:pt x="535" y="80"/>
                  </a:lnTo>
                  <a:lnTo>
                    <a:pt x="410" y="42"/>
                  </a:lnTo>
                  <a:lnTo>
                    <a:pt x="347" y="30"/>
                  </a:lnTo>
                  <a:lnTo>
                    <a:pt x="247" y="11"/>
                  </a:lnTo>
                  <a:lnTo>
                    <a:pt x="144" y="0"/>
                  </a:lnTo>
                  <a:lnTo>
                    <a:pt x="117" y="0"/>
                  </a:lnTo>
                  <a:lnTo>
                    <a:pt x="66" y="19"/>
                  </a:lnTo>
                  <a:lnTo>
                    <a:pt x="28" y="53"/>
                  </a:lnTo>
                  <a:lnTo>
                    <a:pt x="5" y="99"/>
                  </a:lnTo>
                  <a:lnTo>
                    <a:pt x="0" y="127"/>
                  </a:lnTo>
                  <a:lnTo>
                    <a:pt x="0" y="154"/>
                  </a:lnTo>
                  <a:lnTo>
                    <a:pt x="17" y="205"/>
                  </a:lnTo>
                  <a:lnTo>
                    <a:pt x="51" y="243"/>
                  </a:lnTo>
                  <a:lnTo>
                    <a:pt x="100" y="266"/>
                  </a:lnTo>
                  <a:lnTo>
                    <a:pt x="127" y="270"/>
                  </a:lnTo>
                  <a:lnTo>
                    <a:pt x="127" y="27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5080834-2B2F-47FF-A337-D11C8C7976AD}"/>
                </a:ext>
              </a:extLst>
            </p:cNvPr>
            <p:cNvGrpSpPr/>
            <p:nvPr/>
          </p:nvGrpSpPr>
          <p:grpSpPr>
            <a:xfrm>
              <a:off x="3235312" y="3958094"/>
              <a:ext cx="388063" cy="529454"/>
              <a:chOff x="3235312" y="3958094"/>
              <a:chExt cx="388063" cy="529454"/>
            </a:xfrm>
          </p:grpSpPr>
          <p:sp>
            <p:nvSpPr>
              <p:cNvPr id="30" name="Freeform 213">
                <a:extLst>
                  <a:ext uri="{FF2B5EF4-FFF2-40B4-BE49-F238E27FC236}">
                    <a16:creationId xmlns:a16="http://schemas.microsoft.com/office/drawing/2014/main" id="{A9B33A66-703D-4C81-A85D-CCA0028CA1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1417" y="3958094"/>
                <a:ext cx="321958" cy="179953"/>
              </a:xfrm>
              <a:custGeom>
                <a:avLst/>
                <a:gdLst>
                  <a:gd name="T0" fmla="*/ 522 w 526"/>
                  <a:gd name="T1" fmla="*/ 152 h 294"/>
                  <a:gd name="T2" fmla="*/ 526 w 526"/>
                  <a:gd name="T3" fmla="*/ 129 h 294"/>
                  <a:gd name="T4" fmla="*/ 517 w 526"/>
                  <a:gd name="T5" fmla="*/ 83 h 294"/>
                  <a:gd name="T6" fmla="*/ 505 w 526"/>
                  <a:gd name="T7" fmla="*/ 59 h 294"/>
                  <a:gd name="T8" fmla="*/ 490 w 526"/>
                  <a:gd name="T9" fmla="*/ 38 h 294"/>
                  <a:gd name="T10" fmla="*/ 448 w 526"/>
                  <a:gd name="T11" fmla="*/ 11 h 294"/>
                  <a:gd name="T12" fmla="*/ 425 w 526"/>
                  <a:gd name="T13" fmla="*/ 4 h 294"/>
                  <a:gd name="T14" fmla="*/ 401 w 526"/>
                  <a:gd name="T15" fmla="*/ 0 h 294"/>
                  <a:gd name="T16" fmla="*/ 353 w 526"/>
                  <a:gd name="T17" fmla="*/ 9 h 294"/>
                  <a:gd name="T18" fmla="*/ 332 w 526"/>
                  <a:gd name="T19" fmla="*/ 21 h 294"/>
                  <a:gd name="T20" fmla="*/ 0 w 526"/>
                  <a:gd name="T21" fmla="*/ 234 h 294"/>
                  <a:gd name="T22" fmla="*/ 17 w 526"/>
                  <a:gd name="T23" fmla="*/ 230 h 294"/>
                  <a:gd name="T24" fmla="*/ 36 w 526"/>
                  <a:gd name="T25" fmla="*/ 232 h 294"/>
                  <a:gd name="T26" fmla="*/ 137 w 526"/>
                  <a:gd name="T27" fmla="*/ 241 h 294"/>
                  <a:gd name="T28" fmla="*/ 237 w 526"/>
                  <a:gd name="T29" fmla="*/ 260 h 294"/>
                  <a:gd name="T30" fmla="*/ 304 w 526"/>
                  <a:gd name="T31" fmla="*/ 275 h 294"/>
                  <a:gd name="T32" fmla="*/ 372 w 526"/>
                  <a:gd name="T33" fmla="*/ 294 h 294"/>
                  <a:gd name="T34" fmla="*/ 467 w 526"/>
                  <a:gd name="T35" fmla="*/ 232 h 294"/>
                  <a:gd name="T36" fmla="*/ 488 w 526"/>
                  <a:gd name="T37" fmla="*/ 218 h 294"/>
                  <a:gd name="T38" fmla="*/ 515 w 526"/>
                  <a:gd name="T39" fmla="*/ 178 h 294"/>
                  <a:gd name="T40" fmla="*/ 522 w 526"/>
                  <a:gd name="T4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6" h="294">
                    <a:moveTo>
                      <a:pt x="522" y="152"/>
                    </a:moveTo>
                    <a:lnTo>
                      <a:pt x="526" y="129"/>
                    </a:lnTo>
                    <a:lnTo>
                      <a:pt x="517" y="83"/>
                    </a:lnTo>
                    <a:lnTo>
                      <a:pt x="505" y="59"/>
                    </a:lnTo>
                    <a:lnTo>
                      <a:pt x="490" y="38"/>
                    </a:lnTo>
                    <a:lnTo>
                      <a:pt x="448" y="11"/>
                    </a:lnTo>
                    <a:lnTo>
                      <a:pt x="425" y="4"/>
                    </a:lnTo>
                    <a:lnTo>
                      <a:pt x="401" y="0"/>
                    </a:lnTo>
                    <a:lnTo>
                      <a:pt x="353" y="9"/>
                    </a:lnTo>
                    <a:lnTo>
                      <a:pt x="332" y="21"/>
                    </a:lnTo>
                    <a:lnTo>
                      <a:pt x="0" y="234"/>
                    </a:lnTo>
                    <a:lnTo>
                      <a:pt x="17" y="230"/>
                    </a:lnTo>
                    <a:lnTo>
                      <a:pt x="36" y="232"/>
                    </a:lnTo>
                    <a:lnTo>
                      <a:pt x="137" y="241"/>
                    </a:lnTo>
                    <a:lnTo>
                      <a:pt x="237" y="260"/>
                    </a:lnTo>
                    <a:lnTo>
                      <a:pt x="304" y="275"/>
                    </a:lnTo>
                    <a:lnTo>
                      <a:pt x="372" y="294"/>
                    </a:lnTo>
                    <a:lnTo>
                      <a:pt x="467" y="232"/>
                    </a:lnTo>
                    <a:lnTo>
                      <a:pt x="488" y="218"/>
                    </a:lnTo>
                    <a:lnTo>
                      <a:pt x="515" y="178"/>
                    </a:lnTo>
                    <a:lnTo>
                      <a:pt x="522" y="15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14">
                <a:extLst>
                  <a:ext uri="{FF2B5EF4-FFF2-40B4-BE49-F238E27FC236}">
                    <a16:creationId xmlns:a16="http://schemas.microsoft.com/office/drawing/2014/main" id="{5BF0A57D-A8F6-471E-80E1-DC722CB5C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632" y="4098873"/>
                <a:ext cx="273603" cy="108951"/>
              </a:xfrm>
              <a:custGeom>
                <a:avLst/>
                <a:gdLst>
                  <a:gd name="T0" fmla="*/ 447 w 447"/>
                  <a:gd name="T1" fmla="*/ 68 h 178"/>
                  <a:gd name="T2" fmla="*/ 443 w 447"/>
                  <a:gd name="T3" fmla="*/ 66 h 178"/>
                  <a:gd name="T4" fmla="*/ 437 w 447"/>
                  <a:gd name="T5" fmla="*/ 64 h 178"/>
                  <a:gd name="T6" fmla="*/ 369 w 447"/>
                  <a:gd name="T7" fmla="*/ 45 h 178"/>
                  <a:gd name="T8" fmla="*/ 302 w 447"/>
                  <a:gd name="T9" fmla="*/ 30 h 178"/>
                  <a:gd name="T10" fmla="*/ 202 w 447"/>
                  <a:gd name="T11" fmla="*/ 11 h 178"/>
                  <a:gd name="T12" fmla="*/ 101 w 447"/>
                  <a:gd name="T13" fmla="*/ 2 h 178"/>
                  <a:gd name="T14" fmla="*/ 82 w 447"/>
                  <a:gd name="T15" fmla="*/ 0 h 178"/>
                  <a:gd name="T16" fmla="*/ 65 w 447"/>
                  <a:gd name="T17" fmla="*/ 4 h 178"/>
                  <a:gd name="T18" fmla="*/ 42 w 447"/>
                  <a:gd name="T19" fmla="*/ 11 h 178"/>
                  <a:gd name="T20" fmla="*/ 21 w 447"/>
                  <a:gd name="T21" fmla="*/ 21 h 178"/>
                  <a:gd name="T22" fmla="*/ 19 w 447"/>
                  <a:gd name="T23" fmla="*/ 23 h 178"/>
                  <a:gd name="T24" fmla="*/ 8 w 447"/>
                  <a:gd name="T25" fmla="*/ 30 h 178"/>
                  <a:gd name="T26" fmla="*/ 0 w 447"/>
                  <a:gd name="T27" fmla="*/ 38 h 178"/>
                  <a:gd name="T28" fmla="*/ 8 w 447"/>
                  <a:gd name="T29" fmla="*/ 30 h 178"/>
                  <a:gd name="T30" fmla="*/ 19 w 447"/>
                  <a:gd name="T31" fmla="*/ 23 h 178"/>
                  <a:gd name="T32" fmla="*/ 42 w 447"/>
                  <a:gd name="T33" fmla="*/ 9 h 178"/>
                  <a:gd name="T34" fmla="*/ 95 w 447"/>
                  <a:gd name="T35" fmla="*/ 0 h 178"/>
                  <a:gd name="T36" fmla="*/ 145 w 447"/>
                  <a:gd name="T37" fmla="*/ 11 h 178"/>
                  <a:gd name="T38" fmla="*/ 190 w 447"/>
                  <a:gd name="T39" fmla="*/ 40 h 178"/>
                  <a:gd name="T40" fmla="*/ 204 w 447"/>
                  <a:gd name="T41" fmla="*/ 64 h 178"/>
                  <a:gd name="T42" fmla="*/ 278 w 447"/>
                  <a:gd name="T43" fmla="*/ 178 h 178"/>
                  <a:gd name="T44" fmla="*/ 447 w 447"/>
                  <a:gd name="T45" fmla="*/ 6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7" h="178">
                    <a:moveTo>
                      <a:pt x="447" y="68"/>
                    </a:moveTo>
                    <a:lnTo>
                      <a:pt x="443" y="66"/>
                    </a:lnTo>
                    <a:lnTo>
                      <a:pt x="437" y="64"/>
                    </a:lnTo>
                    <a:lnTo>
                      <a:pt x="369" y="45"/>
                    </a:lnTo>
                    <a:lnTo>
                      <a:pt x="302" y="30"/>
                    </a:lnTo>
                    <a:lnTo>
                      <a:pt x="202" y="11"/>
                    </a:lnTo>
                    <a:lnTo>
                      <a:pt x="101" y="2"/>
                    </a:lnTo>
                    <a:lnTo>
                      <a:pt x="82" y="0"/>
                    </a:lnTo>
                    <a:lnTo>
                      <a:pt x="65" y="4"/>
                    </a:lnTo>
                    <a:lnTo>
                      <a:pt x="42" y="11"/>
                    </a:lnTo>
                    <a:lnTo>
                      <a:pt x="21" y="21"/>
                    </a:lnTo>
                    <a:lnTo>
                      <a:pt x="19" y="23"/>
                    </a:lnTo>
                    <a:lnTo>
                      <a:pt x="8" y="30"/>
                    </a:lnTo>
                    <a:lnTo>
                      <a:pt x="0" y="38"/>
                    </a:lnTo>
                    <a:lnTo>
                      <a:pt x="8" y="30"/>
                    </a:lnTo>
                    <a:lnTo>
                      <a:pt x="19" y="23"/>
                    </a:lnTo>
                    <a:lnTo>
                      <a:pt x="42" y="9"/>
                    </a:lnTo>
                    <a:lnTo>
                      <a:pt x="95" y="0"/>
                    </a:lnTo>
                    <a:lnTo>
                      <a:pt x="145" y="11"/>
                    </a:lnTo>
                    <a:lnTo>
                      <a:pt x="190" y="40"/>
                    </a:lnTo>
                    <a:lnTo>
                      <a:pt x="204" y="64"/>
                    </a:lnTo>
                    <a:lnTo>
                      <a:pt x="278" y="178"/>
                    </a:lnTo>
                    <a:lnTo>
                      <a:pt x="447" y="68"/>
                    </a:lnTo>
                    <a:close/>
                  </a:path>
                </a:pathLst>
              </a:custGeom>
              <a:solidFill>
                <a:srgbClr val="438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15">
                <a:extLst>
                  <a:ext uri="{FF2B5EF4-FFF2-40B4-BE49-F238E27FC236}">
                    <a16:creationId xmlns:a16="http://schemas.microsoft.com/office/drawing/2014/main" id="{59711910-F1F9-4A0A-8130-E6777CF4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8977" y="4250059"/>
                <a:ext cx="272991" cy="237489"/>
              </a:xfrm>
              <a:custGeom>
                <a:avLst/>
                <a:gdLst>
                  <a:gd name="T0" fmla="*/ 442 w 446"/>
                  <a:gd name="T1" fmla="*/ 287 h 388"/>
                  <a:gd name="T2" fmla="*/ 446 w 446"/>
                  <a:gd name="T3" fmla="*/ 264 h 388"/>
                  <a:gd name="T4" fmla="*/ 437 w 446"/>
                  <a:gd name="T5" fmla="*/ 215 h 388"/>
                  <a:gd name="T6" fmla="*/ 425 w 446"/>
                  <a:gd name="T7" fmla="*/ 194 h 388"/>
                  <a:gd name="T8" fmla="*/ 349 w 446"/>
                  <a:gd name="T9" fmla="*/ 78 h 388"/>
                  <a:gd name="T10" fmla="*/ 294 w 446"/>
                  <a:gd name="T11" fmla="*/ 59 h 388"/>
                  <a:gd name="T12" fmla="*/ 235 w 446"/>
                  <a:gd name="T13" fmla="*/ 47 h 388"/>
                  <a:gd name="T14" fmla="*/ 157 w 446"/>
                  <a:gd name="T15" fmla="*/ 32 h 388"/>
                  <a:gd name="T16" fmla="*/ 74 w 446"/>
                  <a:gd name="T17" fmla="*/ 25 h 388"/>
                  <a:gd name="T18" fmla="*/ 55 w 446"/>
                  <a:gd name="T19" fmla="*/ 23 h 388"/>
                  <a:gd name="T20" fmla="*/ 17 w 446"/>
                  <a:gd name="T21" fmla="*/ 11 h 388"/>
                  <a:gd name="T22" fmla="*/ 0 w 446"/>
                  <a:gd name="T23" fmla="*/ 0 h 388"/>
                  <a:gd name="T24" fmla="*/ 214 w 446"/>
                  <a:gd name="T25" fmla="*/ 329 h 388"/>
                  <a:gd name="T26" fmla="*/ 228 w 446"/>
                  <a:gd name="T27" fmla="*/ 350 h 388"/>
                  <a:gd name="T28" fmla="*/ 271 w 446"/>
                  <a:gd name="T29" fmla="*/ 378 h 388"/>
                  <a:gd name="T30" fmla="*/ 294 w 446"/>
                  <a:gd name="T31" fmla="*/ 384 h 388"/>
                  <a:gd name="T32" fmla="*/ 317 w 446"/>
                  <a:gd name="T33" fmla="*/ 388 h 388"/>
                  <a:gd name="T34" fmla="*/ 363 w 446"/>
                  <a:gd name="T35" fmla="*/ 380 h 388"/>
                  <a:gd name="T36" fmla="*/ 387 w 446"/>
                  <a:gd name="T37" fmla="*/ 367 h 388"/>
                  <a:gd name="T38" fmla="*/ 408 w 446"/>
                  <a:gd name="T39" fmla="*/ 353 h 388"/>
                  <a:gd name="T40" fmla="*/ 435 w 446"/>
                  <a:gd name="T41" fmla="*/ 310 h 388"/>
                  <a:gd name="T42" fmla="*/ 442 w 446"/>
                  <a:gd name="T43" fmla="*/ 287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6" h="388">
                    <a:moveTo>
                      <a:pt x="442" y="287"/>
                    </a:moveTo>
                    <a:lnTo>
                      <a:pt x="446" y="264"/>
                    </a:lnTo>
                    <a:lnTo>
                      <a:pt x="437" y="215"/>
                    </a:lnTo>
                    <a:lnTo>
                      <a:pt x="425" y="194"/>
                    </a:lnTo>
                    <a:lnTo>
                      <a:pt x="349" y="78"/>
                    </a:lnTo>
                    <a:lnTo>
                      <a:pt x="294" y="59"/>
                    </a:lnTo>
                    <a:lnTo>
                      <a:pt x="235" y="47"/>
                    </a:lnTo>
                    <a:lnTo>
                      <a:pt x="157" y="32"/>
                    </a:lnTo>
                    <a:lnTo>
                      <a:pt x="74" y="25"/>
                    </a:lnTo>
                    <a:lnTo>
                      <a:pt x="55" y="23"/>
                    </a:lnTo>
                    <a:lnTo>
                      <a:pt x="17" y="11"/>
                    </a:lnTo>
                    <a:lnTo>
                      <a:pt x="0" y="0"/>
                    </a:lnTo>
                    <a:lnTo>
                      <a:pt x="214" y="329"/>
                    </a:lnTo>
                    <a:lnTo>
                      <a:pt x="228" y="350"/>
                    </a:lnTo>
                    <a:lnTo>
                      <a:pt x="271" y="378"/>
                    </a:lnTo>
                    <a:lnTo>
                      <a:pt x="294" y="384"/>
                    </a:lnTo>
                    <a:lnTo>
                      <a:pt x="317" y="388"/>
                    </a:lnTo>
                    <a:lnTo>
                      <a:pt x="363" y="380"/>
                    </a:lnTo>
                    <a:lnTo>
                      <a:pt x="387" y="367"/>
                    </a:lnTo>
                    <a:lnTo>
                      <a:pt x="408" y="353"/>
                    </a:lnTo>
                    <a:lnTo>
                      <a:pt x="435" y="310"/>
                    </a:lnTo>
                    <a:lnTo>
                      <a:pt x="442" y="28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16">
                <a:extLst>
                  <a:ext uri="{FF2B5EF4-FFF2-40B4-BE49-F238E27FC236}">
                    <a16:creationId xmlns:a16="http://schemas.microsoft.com/office/drawing/2014/main" id="{3BAED953-D025-4D66-B1E6-0186A1CB8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4271" y="4207824"/>
                <a:ext cx="176893" cy="92425"/>
              </a:xfrm>
              <a:custGeom>
                <a:avLst/>
                <a:gdLst>
                  <a:gd name="T0" fmla="*/ 289 w 289"/>
                  <a:gd name="T1" fmla="*/ 151 h 151"/>
                  <a:gd name="T2" fmla="*/ 192 w 289"/>
                  <a:gd name="T3" fmla="*/ 0 h 151"/>
                  <a:gd name="T4" fmla="*/ 78 w 289"/>
                  <a:gd name="T5" fmla="*/ 71 h 151"/>
                  <a:gd name="T6" fmla="*/ 59 w 289"/>
                  <a:gd name="T7" fmla="*/ 82 h 151"/>
                  <a:gd name="T8" fmla="*/ 21 w 289"/>
                  <a:gd name="T9" fmla="*/ 92 h 151"/>
                  <a:gd name="T10" fmla="*/ 0 w 289"/>
                  <a:gd name="T11" fmla="*/ 94 h 151"/>
                  <a:gd name="T12" fmla="*/ 83 w 289"/>
                  <a:gd name="T13" fmla="*/ 101 h 151"/>
                  <a:gd name="T14" fmla="*/ 161 w 289"/>
                  <a:gd name="T15" fmla="*/ 116 h 151"/>
                  <a:gd name="T16" fmla="*/ 220 w 289"/>
                  <a:gd name="T17" fmla="*/ 128 h 151"/>
                  <a:gd name="T18" fmla="*/ 275 w 289"/>
                  <a:gd name="T19" fmla="*/ 147 h 151"/>
                  <a:gd name="T20" fmla="*/ 283 w 289"/>
                  <a:gd name="T21" fmla="*/ 149 h 151"/>
                  <a:gd name="T22" fmla="*/ 289 w 289"/>
                  <a:gd name="T23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9" h="151">
                    <a:moveTo>
                      <a:pt x="289" y="151"/>
                    </a:moveTo>
                    <a:lnTo>
                      <a:pt x="192" y="0"/>
                    </a:lnTo>
                    <a:lnTo>
                      <a:pt x="78" y="71"/>
                    </a:lnTo>
                    <a:lnTo>
                      <a:pt x="59" y="82"/>
                    </a:lnTo>
                    <a:lnTo>
                      <a:pt x="21" y="92"/>
                    </a:lnTo>
                    <a:lnTo>
                      <a:pt x="0" y="94"/>
                    </a:lnTo>
                    <a:lnTo>
                      <a:pt x="83" y="101"/>
                    </a:lnTo>
                    <a:lnTo>
                      <a:pt x="161" y="116"/>
                    </a:lnTo>
                    <a:lnTo>
                      <a:pt x="220" y="128"/>
                    </a:lnTo>
                    <a:lnTo>
                      <a:pt x="275" y="147"/>
                    </a:lnTo>
                    <a:lnTo>
                      <a:pt x="283" y="149"/>
                    </a:lnTo>
                    <a:lnTo>
                      <a:pt x="289" y="151"/>
                    </a:lnTo>
                    <a:close/>
                  </a:path>
                </a:pathLst>
              </a:custGeom>
              <a:solidFill>
                <a:srgbClr val="438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17">
                <a:extLst>
                  <a:ext uri="{FF2B5EF4-FFF2-40B4-BE49-F238E27FC236}">
                    <a16:creationId xmlns:a16="http://schemas.microsoft.com/office/drawing/2014/main" id="{CE2D314E-1669-4705-9DDF-C30D7FEC3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312" y="4098873"/>
                <a:ext cx="196480" cy="166488"/>
              </a:xfrm>
              <a:custGeom>
                <a:avLst/>
                <a:gdLst>
                  <a:gd name="T0" fmla="*/ 321 w 321"/>
                  <a:gd name="T1" fmla="*/ 178 h 272"/>
                  <a:gd name="T2" fmla="*/ 247 w 321"/>
                  <a:gd name="T3" fmla="*/ 64 h 272"/>
                  <a:gd name="T4" fmla="*/ 233 w 321"/>
                  <a:gd name="T5" fmla="*/ 40 h 272"/>
                  <a:gd name="T6" fmla="*/ 188 w 321"/>
                  <a:gd name="T7" fmla="*/ 11 h 272"/>
                  <a:gd name="T8" fmla="*/ 138 w 321"/>
                  <a:gd name="T9" fmla="*/ 0 h 272"/>
                  <a:gd name="T10" fmla="*/ 85 w 321"/>
                  <a:gd name="T11" fmla="*/ 9 h 272"/>
                  <a:gd name="T12" fmla="*/ 62 w 321"/>
                  <a:gd name="T13" fmla="*/ 23 h 272"/>
                  <a:gd name="T14" fmla="*/ 51 w 321"/>
                  <a:gd name="T15" fmla="*/ 30 h 272"/>
                  <a:gd name="T16" fmla="*/ 43 w 321"/>
                  <a:gd name="T17" fmla="*/ 38 h 272"/>
                  <a:gd name="T18" fmla="*/ 43 w 321"/>
                  <a:gd name="T19" fmla="*/ 38 h 272"/>
                  <a:gd name="T20" fmla="*/ 40 w 321"/>
                  <a:gd name="T21" fmla="*/ 38 h 272"/>
                  <a:gd name="T22" fmla="*/ 32 w 321"/>
                  <a:gd name="T23" fmla="*/ 49 h 272"/>
                  <a:gd name="T24" fmla="*/ 24 w 321"/>
                  <a:gd name="T25" fmla="*/ 59 h 272"/>
                  <a:gd name="T26" fmla="*/ 9 w 321"/>
                  <a:gd name="T27" fmla="*/ 83 h 272"/>
                  <a:gd name="T28" fmla="*/ 2 w 321"/>
                  <a:gd name="T29" fmla="*/ 108 h 272"/>
                  <a:gd name="T30" fmla="*/ 0 w 321"/>
                  <a:gd name="T31" fmla="*/ 112 h 272"/>
                  <a:gd name="T32" fmla="*/ 0 w 321"/>
                  <a:gd name="T33" fmla="*/ 116 h 272"/>
                  <a:gd name="T34" fmla="*/ 0 w 321"/>
                  <a:gd name="T35" fmla="*/ 123 h 272"/>
                  <a:gd name="T36" fmla="*/ 0 w 321"/>
                  <a:gd name="T37" fmla="*/ 127 h 272"/>
                  <a:gd name="T38" fmla="*/ 0 w 321"/>
                  <a:gd name="T39" fmla="*/ 163 h 272"/>
                  <a:gd name="T40" fmla="*/ 30 w 321"/>
                  <a:gd name="T41" fmla="*/ 224 h 272"/>
                  <a:gd name="T42" fmla="*/ 55 w 321"/>
                  <a:gd name="T43" fmla="*/ 247 h 272"/>
                  <a:gd name="T44" fmla="*/ 72 w 321"/>
                  <a:gd name="T45" fmla="*/ 256 h 272"/>
                  <a:gd name="T46" fmla="*/ 106 w 321"/>
                  <a:gd name="T47" fmla="*/ 268 h 272"/>
                  <a:gd name="T48" fmla="*/ 125 w 321"/>
                  <a:gd name="T49" fmla="*/ 270 h 272"/>
                  <a:gd name="T50" fmla="*/ 125 w 321"/>
                  <a:gd name="T51" fmla="*/ 270 h 272"/>
                  <a:gd name="T52" fmla="*/ 127 w 321"/>
                  <a:gd name="T53" fmla="*/ 272 h 272"/>
                  <a:gd name="T54" fmla="*/ 129 w 321"/>
                  <a:gd name="T55" fmla="*/ 272 h 272"/>
                  <a:gd name="T56" fmla="*/ 150 w 321"/>
                  <a:gd name="T57" fmla="*/ 270 h 272"/>
                  <a:gd name="T58" fmla="*/ 188 w 321"/>
                  <a:gd name="T59" fmla="*/ 260 h 272"/>
                  <a:gd name="T60" fmla="*/ 207 w 321"/>
                  <a:gd name="T61" fmla="*/ 249 h 272"/>
                  <a:gd name="T62" fmla="*/ 321 w 321"/>
                  <a:gd name="T63" fmla="*/ 178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1" h="272">
                    <a:moveTo>
                      <a:pt x="321" y="178"/>
                    </a:moveTo>
                    <a:lnTo>
                      <a:pt x="247" y="64"/>
                    </a:lnTo>
                    <a:lnTo>
                      <a:pt x="233" y="40"/>
                    </a:lnTo>
                    <a:lnTo>
                      <a:pt x="188" y="11"/>
                    </a:lnTo>
                    <a:lnTo>
                      <a:pt x="138" y="0"/>
                    </a:lnTo>
                    <a:lnTo>
                      <a:pt x="85" y="9"/>
                    </a:lnTo>
                    <a:lnTo>
                      <a:pt x="62" y="23"/>
                    </a:lnTo>
                    <a:lnTo>
                      <a:pt x="51" y="30"/>
                    </a:lnTo>
                    <a:lnTo>
                      <a:pt x="43" y="38"/>
                    </a:lnTo>
                    <a:lnTo>
                      <a:pt x="43" y="38"/>
                    </a:lnTo>
                    <a:lnTo>
                      <a:pt x="40" y="38"/>
                    </a:lnTo>
                    <a:lnTo>
                      <a:pt x="32" y="49"/>
                    </a:lnTo>
                    <a:lnTo>
                      <a:pt x="24" y="59"/>
                    </a:lnTo>
                    <a:lnTo>
                      <a:pt x="9" y="83"/>
                    </a:lnTo>
                    <a:lnTo>
                      <a:pt x="2" y="108"/>
                    </a:lnTo>
                    <a:lnTo>
                      <a:pt x="0" y="112"/>
                    </a:lnTo>
                    <a:lnTo>
                      <a:pt x="0" y="116"/>
                    </a:lnTo>
                    <a:lnTo>
                      <a:pt x="0" y="123"/>
                    </a:lnTo>
                    <a:lnTo>
                      <a:pt x="0" y="127"/>
                    </a:lnTo>
                    <a:lnTo>
                      <a:pt x="0" y="163"/>
                    </a:lnTo>
                    <a:lnTo>
                      <a:pt x="30" y="224"/>
                    </a:lnTo>
                    <a:lnTo>
                      <a:pt x="55" y="247"/>
                    </a:lnTo>
                    <a:lnTo>
                      <a:pt x="72" y="256"/>
                    </a:lnTo>
                    <a:lnTo>
                      <a:pt x="106" y="268"/>
                    </a:lnTo>
                    <a:lnTo>
                      <a:pt x="125" y="270"/>
                    </a:lnTo>
                    <a:lnTo>
                      <a:pt x="125" y="270"/>
                    </a:lnTo>
                    <a:lnTo>
                      <a:pt x="127" y="272"/>
                    </a:lnTo>
                    <a:lnTo>
                      <a:pt x="129" y="272"/>
                    </a:lnTo>
                    <a:lnTo>
                      <a:pt x="150" y="270"/>
                    </a:lnTo>
                    <a:lnTo>
                      <a:pt x="188" y="260"/>
                    </a:lnTo>
                    <a:lnTo>
                      <a:pt x="207" y="249"/>
                    </a:lnTo>
                    <a:lnTo>
                      <a:pt x="321" y="178"/>
                    </a:lnTo>
                    <a:close/>
                  </a:path>
                </a:pathLst>
              </a:custGeom>
              <a:solidFill>
                <a:srgbClr val="3961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0461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6A8F-AF34-4119-A1E8-27C76D8D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92259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accent1">
                <a:lumMod val="50000"/>
              </a:schemeClr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Git Examples and Best Practices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009BE-E51F-46F3-B480-761D7B0F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 2020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3190809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AA18-0F1B-47F0-904B-AEEE426D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0BA20-0CF0-42C1-AAE8-87A00A15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785" y="5541840"/>
            <a:ext cx="3147646" cy="5307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It’s time for Netflix now</a:t>
            </a:r>
          </a:p>
        </p:txBody>
      </p:sp>
      <p:pic>
        <p:nvPicPr>
          <p:cNvPr id="12290" name="Picture 2" descr="MULTI Twin Bell Alarm Clock, Rs 200 /piece, Kreative Kitchen | ID ...">
            <a:extLst>
              <a:ext uri="{FF2B5EF4-FFF2-40B4-BE49-F238E27FC236}">
                <a16:creationId xmlns:a16="http://schemas.microsoft.com/office/drawing/2014/main" id="{60224A89-B434-48C5-BBF5-D737DDDC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23" y="21229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7A7E049-D3DF-421A-B0F6-8DEA714FC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431" y="2459708"/>
            <a:ext cx="1440840" cy="14408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AF7142-7284-44EB-B830-05536394A2EB}"/>
              </a:ext>
            </a:extLst>
          </p:cNvPr>
          <p:cNvSpPr/>
          <p:nvPr/>
        </p:nvSpPr>
        <p:spPr>
          <a:xfrm>
            <a:off x="10263562" y="6072553"/>
            <a:ext cx="80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&lt;/</a:t>
            </a:r>
            <a:r>
              <a:rPr lang="en-US" dirty="0" err="1"/>
              <a:t>eof</a:t>
            </a:r>
            <a:r>
              <a:rPr lang="en-US" dirty="0"/>
              <a:t>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47212-5586-4EFF-90E2-9D6FC593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6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847987-B820-42F0-A27B-7AB1C3B7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74" y="2703840"/>
            <a:ext cx="3632752" cy="107410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do we need processes</a:t>
            </a:r>
          </a:p>
        </p:txBody>
      </p:sp>
      <p:pic>
        <p:nvPicPr>
          <p:cNvPr id="8" name="Picture 7" descr="A picture containing room, fence&#10;&#10;Description automatically generated">
            <a:extLst>
              <a:ext uri="{FF2B5EF4-FFF2-40B4-BE49-F238E27FC236}">
                <a16:creationId xmlns:a16="http://schemas.microsoft.com/office/drawing/2014/main" id="{5E299C70-9386-467F-BB76-3B5EDAEA4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6" y="464481"/>
            <a:ext cx="7341490" cy="550611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0BDCD8-9960-406E-ACF7-4BEC2DF6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188497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4443-118A-41F9-A160-BACD378D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62272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>
                <a:solidFill>
                  <a:schemeClr val="accent1">
                    <a:lumMod val="50000"/>
                  </a:schemeClr>
                </a:solidFill>
              </a:rPr>
              <a:t>Imagining Development Methodology</a:t>
            </a:r>
          </a:p>
        </p:txBody>
      </p:sp>
      <p:pic>
        <p:nvPicPr>
          <p:cNvPr id="1030" name="Picture 6" descr="Software development Jokes">
            <a:extLst>
              <a:ext uri="{FF2B5EF4-FFF2-40B4-BE49-F238E27FC236}">
                <a16:creationId xmlns:a16="http://schemas.microsoft.com/office/drawing/2014/main" id="{ED85266F-F400-4DB4-891D-081A303E5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1861" y="261870"/>
            <a:ext cx="2849824" cy="402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generated alternative text:&#10;Analysis &#10;Requirements &#10;Gathering &#10;(repeat) &#10;Enhancernent &#10;Deployment &#10;Design &#10;Development &#10;Quality &#10;Assurance ">
            <a:extLst>
              <a:ext uri="{FF2B5EF4-FFF2-40B4-BE49-F238E27FC236}">
                <a16:creationId xmlns:a16="http://schemas.microsoft.com/office/drawing/2014/main" id="{D514463D-192C-494D-82AB-11A6BCE6C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4617" y="1075720"/>
            <a:ext cx="5681220" cy="240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3F850-121E-409F-84D8-1B065E0D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81962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F3DBF3-3EC3-460D-A9DD-E39F5CFAB3E9}"/>
              </a:ext>
            </a:extLst>
          </p:cNvPr>
          <p:cNvSpPr/>
          <p:nvPr/>
        </p:nvSpPr>
        <p:spPr>
          <a:xfrm>
            <a:off x="6416040" y="640081"/>
            <a:ext cx="5169828" cy="5574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Software Development Methodologies </a:t>
            </a:r>
          </a:p>
        </p:txBody>
      </p:sp>
      <p:pic>
        <p:nvPicPr>
          <p:cNvPr id="2050" name="Picture 2" descr="Machine generated alternative text:&#10;4 &#10;IMPLEMENTATION &#10;THE &#10;5 &#10;TESTING &amp; &#10;INTEGRATION &#10;3 &#10;DESIGN &#10;SOFTWARE &#10;DEVELOPMENT &#10;6 &#10;2 &#10;ANALYSIS &#10;CYCLE &#10;PLANNING &#10;MAINTENANCE ">
            <a:extLst>
              <a:ext uri="{FF2B5EF4-FFF2-40B4-BE49-F238E27FC236}">
                <a16:creationId xmlns:a16="http://schemas.microsoft.com/office/drawing/2014/main" id="{FD9129D4-974E-44E5-A7B2-8A3AEA948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1040"/>
            <a:ext cx="5452534" cy="545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8CD16C-0866-4262-ACB5-8AA1FE4D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4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9F0C-CFEA-4513-9918-00E44DA7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Types of Software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LifeCycles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330D7-0436-40A6-B0B8-B3B90728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2020  Cisco and/or its affiliates. All rights reserved.   Cisco Public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B811D0D-E9A8-4CAC-BA4B-602256F931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43501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6849EE2-38B6-4820-87BF-954641F9BA67}"/>
              </a:ext>
            </a:extLst>
          </p:cNvPr>
          <p:cNvSpPr/>
          <p:nvPr/>
        </p:nvSpPr>
        <p:spPr>
          <a:xfrm>
            <a:off x="838200" y="5904345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Source :</a:t>
            </a:r>
            <a:r>
              <a:rPr lang="en-US" sz="800" dirty="0">
                <a:hlinkClick r:id="rId7"/>
              </a:rPr>
              <a:t>https://ondemandelearning.cisco.com/cisco-ems/devasc10/sections/2/pages/2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4915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1BE82-E302-43BF-9010-68D4DB8A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2335609"/>
            <a:ext cx="9963150" cy="218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Look at each slide,  there will one or more mistakes hidden in then. </a:t>
            </a:r>
          </a:p>
          <a:p>
            <a:pPr marL="0" indent="0">
              <a:buNone/>
            </a:pPr>
            <a:endParaRPr lang="en-US" sz="1800">
              <a:solidFill>
                <a:schemeClr val="accent1">
                  <a:lumMod val="50000"/>
                </a:schemeClr>
              </a:solidFill>
            </a:endParaRPr>
          </a:p>
          <a:p>
            <a:pPr lvl="1" fontAlgn="ctr">
              <a:buFont typeface="Wingdings" panose="05000000000000000000" pitchFamily="2" charset="2"/>
              <a:buChar char="v"/>
            </a:pPr>
            <a:r>
              <a:rPr lang="en-US" sz="1800">
                <a:solidFill>
                  <a:schemeClr val="accent1">
                    <a:lumMod val="50000"/>
                  </a:schemeClr>
                </a:solidFill>
              </a:rPr>
              <a:t>Guess which lifecycle is being talked about</a:t>
            </a:r>
          </a:p>
          <a:p>
            <a:pPr lvl="1" fontAlgn="ctr">
              <a:buFont typeface="Wingdings" panose="05000000000000000000" pitchFamily="2" charset="2"/>
              <a:buChar char="v"/>
            </a:pPr>
            <a:r>
              <a:rPr lang="en-US" sz="1800">
                <a:solidFill>
                  <a:schemeClr val="accent1">
                    <a:lumMod val="50000"/>
                  </a:schemeClr>
                </a:solidFill>
              </a:rPr>
              <a:t>Find the mistake</a:t>
            </a:r>
          </a:p>
          <a:p>
            <a:pPr marL="457200" lvl="1" indent="0" fontAlgn="ctr">
              <a:buNone/>
            </a:pPr>
            <a:endParaRPr lang="en-US" sz="1600"/>
          </a:p>
          <a:p>
            <a:pPr marL="0" indent="0">
              <a:buNone/>
            </a:pPr>
            <a:r>
              <a:rPr lang="en-US" sz="1200"/>
              <a:t>Disclaimer: there can be genuine mistakes too. At the time of presentation, if I say that that the certain mistake is done knowingly, don't believe :)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D9C2D-F90C-4B6A-B5AF-BE737479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55757" cy="365125"/>
          </a:xfrm>
        </p:spPr>
        <p:txBody>
          <a:bodyPr/>
          <a:lstStyle/>
          <a:p>
            <a:r>
              <a:rPr lang="en-US"/>
              <a:t>© 2020  Cisco and/or its affiliates. All rights reserved.   Cisco Public</a:t>
            </a:r>
            <a:endParaRPr lang="en-US" dirty="0"/>
          </a:p>
        </p:txBody>
      </p:sp>
      <p:pic>
        <p:nvPicPr>
          <p:cNvPr id="6" name="Picture 5" descr="A picture containing dog, sitting, black, sign&#10;&#10;Description automatically generated">
            <a:extLst>
              <a:ext uri="{FF2B5EF4-FFF2-40B4-BE49-F238E27FC236}">
                <a16:creationId xmlns:a16="http://schemas.microsoft.com/office/drawing/2014/main" id="{68EF1C51-FBF2-476F-888F-50EC4DAA3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49" y="501650"/>
            <a:ext cx="3076575" cy="1651442"/>
          </a:xfrm>
          <a:prstGeom prst="rect">
            <a:avLst/>
          </a:prstGeom>
          <a:effectLst>
            <a:outerShdw blurRad="50800" dist="50800" dir="5400000" sx="105000" sy="105000" algn="ctr" rotWithShape="0">
              <a:srgbClr val="000000">
                <a:alpha val="43137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9047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What is Agile Development? | Viking Code School">
            <a:extLst>
              <a:ext uri="{FF2B5EF4-FFF2-40B4-BE49-F238E27FC236}">
                <a16:creationId xmlns:a16="http://schemas.microsoft.com/office/drawing/2014/main" id="{E7D72B74-F60F-4818-8180-FA5798961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1" y="386819"/>
            <a:ext cx="6304476" cy="472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CCB84F-5BF8-46FC-8097-FF8A564B9F78}"/>
              </a:ext>
            </a:extLst>
          </p:cNvPr>
          <p:cNvSpPr txBox="1"/>
          <p:nvPr/>
        </p:nvSpPr>
        <p:spPr>
          <a:xfrm>
            <a:off x="341489" y="2522633"/>
            <a:ext cx="7041408" cy="1647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All Steps are sequential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One Step must be completed before going to the next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Customer gets the product during testing and maintenance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If there are new requirements, the whole process has to be repeated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This helps with rapid prototyping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C2058-D67F-4F97-8D22-46485D68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2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153E-F46B-453D-91B5-45089EE5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6AD6E5-77AC-4C9A-967B-DD26A953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15" y="2131126"/>
            <a:ext cx="5442910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Advantage: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small well defined projects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easy metric management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Disadvantages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Not very practical for large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     </a:t>
            </a: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 </a:t>
            </a: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waterfall testing QA | Programmer jokes, Technology humor">
            <a:extLst>
              <a:ext uri="{FF2B5EF4-FFF2-40B4-BE49-F238E27FC236}">
                <a16:creationId xmlns:a16="http://schemas.microsoft.com/office/drawing/2014/main" id="{A3DF75BF-CA24-4D58-9E26-B52A304DB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75" y="1571625"/>
            <a:ext cx="46291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75E69-0D37-4FF5-B438-F2570DDB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 Cisco and/or its affiliates. All rights reserved.   Cisco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2AF9C7CA45204DB0AD48EBAC72949F" ma:contentTypeVersion="5" ma:contentTypeDescription="Create a new document." ma:contentTypeScope="" ma:versionID="205c3be25ee2d242835cbd0ddd4cc66b">
  <xsd:schema xmlns:xsd="http://www.w3.org/2001/XMLSchema" xmlns:xs="http://www.w3.org/2001/XMLSchema" xmlns:p="http://schemas.microsoft.com/office/2006/metadata/properties" xmlns:ns2="46bca39e-3b0c-4483-a693-2ef44df71302" targetNamespace="http://schemas.microsoft.com/office/2006/metadata/properties" ma:root="true" ma:fieldsID="eda0ab6a734782d77d47127184a14b4c" ns2:_="">
    <xsd:import namespace="46bca39e-3b0c-4483-a693-2ef44df713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ca39e-3b0c-4483-a693-2ef44df71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0D20FA-A8AE-4C8B-9119-175DD91E07CE}">
  <ds:schemaRefs>
    <ds:schemaRef ds:uri="http://purl.org/dc/dcmitype/"/>
    <ds:schemaRef ds:uri="46bca39e-3b0c-4483-a693-2ef44df71302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C8771CB-6FCE-480C-A1C4-FE2C054194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4002D2-33A2-4D42-8F82-4F5937A4C5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bca39e-3b0c-4483-a693-2ef44df713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1083</Words>
  <Application>Microsoft Macintosh PowerPoint</Application>
  <PresentationFormat>Widescreen</PresentationFormat>
  <Paragraphs>173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Lucida Sans Unicode</vt:lpstr>
      <vt:lpstr>Wingdings</vt:lpstr>
      <vt:lpstr>Office Theme</vt:lpstr>
      <vt:lpstr>Software  Development  Processes</vt:lpstr>
      <vt:lpstr>Agenda</vt:lpstr>
      <vt:lpstr>Why do we need processes</vt:lpstr>
      <vt:lpstr>Imagining Development Methodology</vt:lpstr>
      <vt:lpstr>PowerPoint Presentation</vt:lpstr>
      <vt:lpstr>Types of Software LifeCycles</vt:lpstr>
      <vt:lpstr>PowerPoint Presentation</vt:lpstr>
      <vt:lpstr>PowerPoint Presentation</vt:lpstr>
      <vt:lpstr>Waterfall Model</vt:lpstr>
      <vt:lpstr>PowerPoint Presentation</vt:lpstr>
      <vt:lpstr>PowerPoint Presentation</vt:lpstr>
      <vt:lpstr>PowerPoint Presentation</vt:lpstr>
      <vt:lpstr>Test Driven Development </vt:lpstr>
      <vt:lpstr>PowerPoint Presentation</vt:lpstr>
      <vt:lpstr>Example of Test Driven Development</vt:lpstr>
      <vt:lpstr>Another Example</vt:lpstr>
      <vt:lpstr>PowerPoint Presentation</vt:lpstr>
      <vt:lpstr>Version Control</vt:lpstr>
      <vt:lpstr>Need for discipline</vt:lpstr>
      <vt:lpstr>Git and family</vt:lpstr>
      <vt:lpstr>Git Features</vt:lpstr>
      <vt:lpstr>Git Theory continues</vt:lpstr>
      <vt:lpstr>Git Theory vs Practical</vt:lpstr>
      <vt:lpstr>Code Review  </vt:lpstr>
      <vt:lpstr>Methodology</vt:lpstr>
      <vt:lpstr>Git Examples and Best Practices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 Development  Processes</dc:title>
  <dc:creator>Abhishek Pakrashi (apakrash)</dc:creator>
  <cp:lastModifiedBy>Pradeep Vaka (pvaka)</cp:lastModifiedBy>
  <cp:revision>3</cp:revision>
  <dcterms:created xsi:type="dcterms:W3CDTF">2020-05-14T05:27:55Z</dcterms:created>
  <dcterms:modified xsi:type="dcterms:W3CDTF">2020-10-25T23:33:55Z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0x010100C22AF9C7CA45204DB0AD48EBAC72949F</vt:lpwstr>
  </property>
</Properties>
</file>