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1" r:id="rId4"/>
    <p:sldId id="270" r:id="rId5"/>
    <p:sldId id="268" r:id="rId6"/>
    <p:sldId id="257" r:id="rId7"/>
    <p:sldId id="26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9"/>
    <a:srgbClr val="BD392E"/>
    <a:srgbClr val="F29B25"/>
    <a:srgbClr val="9BBB5C"/>
    <a:srgbClr val="19A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1654-B7A3-4246-9974-06111F8E1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F745C-E5FD-F34F-9B9D-EBC7A28B3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3A2A-7330-CA4B-A157-FDF21AF0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7EF9-BFC3-2E4F-B46D-3BBF9FEBED7D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CF5B0-9AA5-C24B-B60F-7F53835F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22EC-1061-4B4E-BF50-DA2C9F96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D5F-D84D-7940-BF74-E6EBE505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0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0CEB-20D2-0343-8738-DAF1DD73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CF29E-040C-4744-B593-CCDA4FD08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5D46-2110-0F4E-8078-7D757AFC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7EF9-BFC3-2E4F-B46D-3BBF9FEBED7D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9C26-77D4-FA42-A1D7-DE569DE9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AFB1-5DDE-614C-8B15-485C6D19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D5F-D84D-7940-BF74-E6EBE505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3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2E89D-3F8C-2C4A-8E67-EB2F05A51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73F5A-9A0D-A84E-9BC9-36CD6C771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9DC5-3731-A946-A643-C0A28750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7EF9-BFC3-2E4F-B46D-3BBF9FEBED7D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7B5B4-3B30-E848-A8C0-5D374414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17BA-34C6-6B4F-8C59-2F85A0B4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D5F-D84D-7940-BF74-E6EBE505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FB55-148F-2B44-988B-E45D30E4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3494-E3D4-AC42-9EED-67526537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FF7E2-FE69-384C-9AEA-B89BCC52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7EF9-BFC3-2E4F-B46D-3BBF9FEBED7D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21F38-6ACE-214A-90AB-B45C03C1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F4DD-8844-6149-BE93-ED300BB9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D5F-D84D-7940-BF74-E6EBE505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6B1D-1A01-C54E-AC68-0C1572D1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B808-1320-1D4E-9455-11DA288F3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E1846-376B-2A4C-B353-6842B2D4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7EF9-BFC3-2E4F-B46D-3BBF9FEBED7D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0D0E-D9FF-8347-B1ED-24C1F287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4815-A043-AE41-92A6-31D1E5F9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D5F-D84D-7940-BF74-E6EBE505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782E-8063-D344-8082-EB823CF0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EDA6-1BA6-0946-A248-42BF7879A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91AAA-F8FB-A242-9B53-6B5FC3F5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BEA16-565E-C549-B44D-73B8A6F6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7EF9-BFC3-2E4F-B46D-3BBF9FEBED7D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40BF2-50CB-9F4F-AA5D-E265F01B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DBFDD-C926-C648-BF5B-EC0676FB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D5F-D84D-7940-BF74-E6EBE505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5DB0-DA29-2941-B3DA-001036B0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AD399-43CF-2942-9744-B2E2D80F8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1B40-B211-8346-BBE5-40D0C88ED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E98D5-A0EE-D547-A14F-824812413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74EE7-8281-D348-994B-BE18FBF3B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42DF9-806B-6D45-9352-D691ECE4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7EF9-BFC3-2E4F-B46D-3BBF9FEBED7D}" type="datetimeFigureOut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FBA2B-467B-3942-AC8D-E184FE27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A27BC-6BA0-284A-A834-8C47ED39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D5F-D84D-7940-BF74-E6EBE505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68AC-06BA-4140-AF95-78B12EE2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C5866-F316-754D-BCD4-F68DBDA1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7EF9-BFC3-2E4F-B46D-3BBF9FEBED7D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4377E-63FA-E54F-A823-D373A7F8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CF2FB-71D5-3B45-A56E-D64F9159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D5F-D84D-7940-BF74-E6EBE505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DC006-3998-9E40-901D-2D8E5D88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7EF9-BFC3-2E4F-B46D-3BBF9FEBED7D}" type="datetimeFigureOut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3BF6E-1B96-4543-BC12-15068700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C41CD-A78A-9440-B8A0-B67366AF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D5F-D84D-7940-BF74-E6EBE505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4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BBED-B271-1241-AA30-78ACF1B1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A51E-5ECA-0B41-A123-0CBC97628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23B6C-59F7-B447-92C9-39E7358F9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F305F-636A-C445-A3AB-81BD5359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7EF9-BFC3-2E4F-B46D-3BBF9FEBED7D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BB000-A4F7-AA4B-8F76-984A5A0D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AAF60-2B0D-D843-8E84-8E59A5B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D5F-D84D-7940-BF74-E6EBE505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D65D-863C-6C4D-9A85-352FDA45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0A6C-FA33-3842-AD63-037E216AF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2FF3B-4DDC-9F4C-97B4-7EA124FC4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411A-48C1-C249-A19E-9EC7F353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7EF9-BFC3-2E4F-B46D-3BBF9FEBED7D}" type="datetimeFigureOut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01DFF-05AC-5242-A239-342F3471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1CB4D-41DE-3343-918B-1502DE0B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3D5F-D84D-7940-BF74-E6EBE505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0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97F5-1665-9A40-A0DD-47E3F1C4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BEEDE-1EE9-114C-8192-8F62CB170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77FD-1F31-AC42-B13D-6401597A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7EF9-BFC3-2E4F-B46D-3BBF9FEBED7D}" type="datetimeFigureOut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E572-FF41-D84E-8581-D4154409A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9731D-4FE2-C842-8932-2869049AC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3D5F-D84D-7940-BF74-E6EBE505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89FC72-5576-584F-BD57-4B0D60A1EAE7}"/>
              </a:ext>
            </a:extLst>
          </p:cNvPr>
          <p:cNvSpPr/>
          <p:nvPr/>
        </p:nvSpPr>
        <p:spPr>
          <a:xfrm>
            <a:off x="9665409" y="4976634"/>
            <a:ext cx="926926" cy="776613"/>
          </a:xfrm>
          <a:prstGeom prst="rect">
            <a:avLst/>
          </a:prstGeom>
          <a:solidFill>
            <a:srgbClr val="19A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97959-733F-DA4B-97D4-06E03334F2D3}"/>
              </a:ext>
            </a:extLst>
          </p:cNvPr>
          <p:cNvSpPr/>
          <p:nvPr/>
        </p:nvSpPr>
        <p:spPr>
          <a:xfrm>
            <a:off x="9665409" y="4200021"/>
            <a:ext cx="926926" cy="776613"/>
          </a:xfrm>
          <a:prstGeom prst="rect">
            <a:avLst/>
          </a:prstGeom>
          <a:solidFill>
            <a:srgbClr val="9BB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2A0F9E-D918-7B4B-A3DE-831526BAF8EC}"/>
              </a:ext>
            </a:extLst>
          </p:cNvPr>
          <p:cNvSpPr/>
          <p:nvPr/>
        </p:nvSpPr>
        <p:spPr>
          <a:xfrm>
            <a:off x="9665409" y="3423408"/>
            <a:ext cx="926926" cy="776613"/>
          </a:xfrm>
          <a:prstGeom prst="rect">
            <a:avLst/>
          </a:prstGeom>
          <a:solidFill>
            <a:srgbClr val="F29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544CB-332E-2E41-BC31-3828D22EF759}"/>
              </a:ext>
            </a:extLst>
          </p:cNvPr>
          <p:cNvSpPr/>
          <p:nvPr/>
        </p:nvSpPr>
        <p:spPr>
          <a:xfrm>
            <a:off x="9665409" y="2593948"/>
            <a:ext cx="926926" cy="776613"/>
          </a:xfrm>
          <a:prstGeom prst="rect">
            <a:avLst/>
          </a:prstGeom>
          <a:solidFill>
            <a:srgbClr val="BD3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D68208-4A3D-4748-8E85-B8418B26813B}"/>
              </a:ext>
            </a:extLst>
          </p:cNvPr>
          <p:cNvSpPr/>
          <p:nvPr/>
        </p:nvSpPr>
        <p:spPr>
          <a:xfrm>
            <a:off x="9665409" y="1817335"/>
            <a:ext cx="926926" cy="776613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07E5B-0553-6D4E-AD25-25847934563B}"/>
              </a:ext>
            </a:extLst>
          </p:cNvPr>
          <p:cNvSpPr txBox="1"/>
          <p:nvPr/>
        </p:nvSpPr>
        <p:spPr>
          <a:xfrm>
            <a:off x="538620" y="1135594"/>
            <a:ext cx="3544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</a:t>
            </a:r>
          </a:p>
          <a:p>
            <a:endParaRPr lang="en-US" dirty="0"/>
          </a:p>
          <a:p>
            <a:r>
              <a:rPr lang="en-US" dirty="0"/>
              <a:t>GAME ADOPTION AND DIFUSSION MODELS</a:t>
            </a:r>
          </a:p>
          <a:p>
            <a:endParaRPr lang="en-US" dirty="0"/>
          </a:p>
          <a:p>
            <a:r>
              <a:rPr lang="en-US" dirty="0"/>
              <a:t>How games grow or not overtime</a:t>
            </a:r>
          </a:p>
          <a:p>
            <a:r>
              <a:rPr lang="en-US" dirty="0"/>
              <a:t>We studied X games over Y years to see how their daily concurrent users grew</a:t>
            </a:r>
          </a:p>
          <a:p>
            <a:endParaRPr lang="en-US" dirty="0"/>
          </a:p>
          <a:p>
            <a:r>
              <a:rPr lang="en-US" dirty="0"/>
              <a:t>We wanted to know if there were common growth profiles across their first 60 months.</a:t>
            </a:r>
          </a:p>
          <a:p>
            <a:r>
              <a:rPr lang="en-US" dirty="0"/>
              <a:t>Do they die after some other others time?</a:t>
            </a:r>
          </a:p>
          <a:p>
            <a:r>
              <a:rPr lang="en-US" dirty="0"/>
              <a:t>Do large games grow faster than smaller ones?</a:t>
            </a:r>
          </a:p>
          <a:p>
            <a:r>
              <a:rPr lang="en-US" dirty="0"/>
              <a:t>i.e. do scale matter?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2783B-C6EF-4548-A398-5712BD173B7C}"/>
              </a:ext>
            </a:extLst>
          </p:cNvPr>
          <p:cNvSpPr txBox="1"/>
          <p:nvPr/>
        </p:nvSpPr>
        <p:spPr>
          <a:xfrm>
            <a:off x="4448828" y="1135593"/>
            <a:ext cx="3544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&amp; Tools</a:t>
            </a:r>
          </a:p>
          <a:p>
            <a:endParaRPr lang="en-US" dirty="0"/>
          </a:p>
          <a:p>
            <a:r>
              <a:rPr lang="en-US" dirty="0"/>
              <a:t>We decided to use k-means by period</a:t>
            </a:r>
          </a:p>
          <a:p>
            <a:r>
              <a:rPr lang="en-US" dirty="0"/>
              <a:t>We normalized growth</a:t>
            </a:r>
          </a:p>
          <a:p>
            <a:r>
              <a:rPr lang="en-US" dirty="0"/>
              <a:t>We categorized size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4ADD18-3708-5F43-9D07-DC1F9D543670}"/>
              </a:ext>
            </a:extLst>
          </p:cNvPr>
          <p:cNvSpPr txBox="1"/>
          <p:nvPr/>
        </p:nvSpPr>
        <p:spPr>
          <a:xfrm>
            <a:off x="1853852" y="526093"/>
            <a:ext cx="24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174241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6D583A84-C64F-6C41-BA20-CC886587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2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4DF574D-DB34-2949-8A3B-78356760BC52}"/>
              </a:ext>
            </a:extLst>
          </p:cNvPr>
          <p:cNvGrpSpPr/>
          <p:nvPr/>
        </p:nvGrpSpPr>
        <p:grpSpPr>
          <a:xfrm>
            <a:off x="1078360" y="0"/>
            <a:ext cx="10035279" cy="6858000"/>
            <a:chOff x="1078360" y="0"/>
            <a:chExt cx="10035279" cy="6858000"/>
          </a:xfrm>
        </p:grpSpPr>
        <p:pic>
          <p:nvPicPr>
            <p:cNvPr id="3" name="Picture 2" descr="Chart, line chart&#10;&#10;Description automatically generated">
              <a:extLst>
                <a:ext uri="{FF2B5EF4-FFF2-40B4-BE49-F238E27FC236}">
                  <a16:creationId xmlns:a16="http://schemas.microsoft.com/office/drawing/2014/main" id="{04DDC58E-5C51-4B4F-ADE9-E5414DAE8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360" y="0"/>
              <a:ext cx="10035279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1D7D8F-F64B-C347-B2FE-DCB9691F715F}"/>
                </a:ext>
              </a:extLst>
            </p:cNvPr>
            <p:cNvSpPr/>
            <p:nvPr/>
          </p:nvSpPr>
          <p:spPr>
            <a:xfrm>
              <a:off x="2016690" y="989556"/>
              <a:ext cx="8467595" cy="4647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3D43EC9E-402A-BC47-8EB5-C85D2B00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41" name="Picture 40" descr="Chart, line chart, histogram&#10;&#10;Description automatically generated">
            <a:extLst>
              <a:ext uri="{FF2B5EF4-FFF2-40B4-BE49-F238E27FC236}">
                <a16:creationId xmlns:a16="http://schemas.microsoft.com/office/drawing/2014/main" id="{1F1951D7-F7D2-234D-BFCE-60739454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43" name="Picture 42" descr="Chart, line chart, histogram&#10;&#10;Description automatically generated">
            <a:extLst>
              <a:ext uri="{FF2B5EF4-FFF2-40B4-BE49-F238E27FC236}">
                <a16:creationId xmlns:a16="http://schemas.microsoft.com/office/drawing/2014/main" id="{5C62C1AA-7FD3-6348-8E5C-2A449F152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45" name="Picture 44" descr="Chart, histogram&#10;&#10;Description automatically generated">
            <a:extLst>
              <a:ext uri="{FF2B5EF4-FFF2-40B4-BE49-F238E27FC236}">
                <a16:creationId xmlns:a16="http://schemas.microsoft.com/office/drawing/2014/main" id="{B593A480-9C6A-6440-8ADB-F24F0510F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47" name="Picture 46" descr="Chart, line chart&#10;&#10;Description automatically generated">
            <a:extLst>
              <a:ext uri="{FF2B5EF4-FFF2-40B4-BE49-F238E27FC236}">
                <a16:creationId xmlns:a16="http://schemas.microsoft.com/office/drawing/2014/main" id="{6FB375B6-109E-DA45-A4C7-203756C0A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49" name="Picture 48" descr="Chart&#10;&#10;Description automatically generated">
            <a:extLst>
              <a:ext uri="{FF2B5EF4-FFF2-40B4-BE49-F238E27FC236}">
                <a16:creationId xmlns:a16="http://schemas.microsoft.com/office/drawing/2014/main" id="{EA4A4FF7-1EBE-484C-86E2-69098ADDA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51" name="Picture 50" descr="Chart, line chart&#10;&#10;Description automatically generated">
            <a:extLst>
              <a:ext uri="{FF2B5EF4-FFF2-40B4-BE49-F238E27FC236}">
                <a16:creationId xmlns:a16="http://schemas.microsoft.com/office/drawing/2014/main" id="{50A52893-9EC9-1E4A-97AE-B91967F12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53" name="Picture 52" descr="Chart, line chart&#10;&#10;Description automatically generated">
            <a:extLst>
              <a:ext uri="{FF2B5EF4-FFF2-40B4-BE49-F238E27FC236}">
                <a16:creationId xmlns:a16="http://schemas.microsoft.com/office/drawing/2014/main" id="{503EC42A-09BA-A741-954C-264C9FF007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DCD5BED-C8A8-F947-AAE1-F56F266F92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1084" y="610296"/>
            <a:ext cx="5257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4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782BBA2-4CFB-3D46-AF77-012C0A2C6B8D}"/>
              </a:ext>
            </a:extLst>
          </p:cNvPr>
          <p:cNvGrpSpPr/>
          <p:nvPr/>
        </p:nvGrpSpPr>
        <p:grpSpPr>
          <a:xfrm>
            <a:off x="1078360" y="0"/>
            <a:ext cx="10035279" cy="6858000"/>
            <a:chOff x="1078360" y="0"/>
            <a:chExt cx="10035279" cy="6858000"/>
          </a:xfrm>
        </p:grpSpPr>
        <p:pic>
          <p:nvPicPr>
            <p:cNvPr id="21" name="Picture 20" descr="Chart, line chart&#10;&#10;Description automatically generated">
              <a:extLst>
                <a:ext uri="{FF2B5EF4-FFF2-40B4-BE49-F238E27FC236}">
                  <a16:creationId xmlns:a16="http://schemas.microsoft.com/office/drawing/2014/main" id="{756DBF24-2383-8242-A22E-6B4ECD031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360" y="0"/>
              <a:ext cx="10035279" cy="68580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DD1CB8-0762-374D-94C7-A06E4DE2568E}"/>
                </a:ext>
              </a:extLst>
            </p:cNvPr>
            <p:cNvSpPr/>
            <p:nvPr/>
          </p:nvSpPr>
          <p:spPr>
            <a:xfrm>
              <a:off x="2054268" y="2655518"/>
              <a:ext cx="8505173" cy="2204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7ABD5D4-30E5-F948-B063-DA87D90A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A923BE0-771E-B04A-A9FA-17E812B87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DA6ECE9-FA8A-4242-AACF-96150AD38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7972C4D-71D3-6A4E-9E65-C5EEFF14E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E45693F-6BD3-1D44-8007-C99D4C210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B3E4839-B2DE-8548-A2E8-A3807D5C85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04D13BF9-A688-AA47-99C7-83AC26145F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3339D78D-90C9-804A-A70B-68BEDF3E98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37933AF2-CD1B-A742-BB99-96A8249A09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42C6A046-68B3-5F44-8B23-CCD307BFE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86" y="708959"/>
            <a:ext cx="10931628" cy="614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9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E89C0BB-3746-894F-B83C-0ADE70C8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0F2CE36-576C-FD4E-B6D8-8F752238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FF32AB5-D9D2-6A42-837C-0C5829231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9CA2013-6C40-C14C-B603-6F922A77D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B43C10E-5BCB-A140-B23A-0596CDED5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D6236D53-9CC6-BC48-A607-6693FB7B0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6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947EAD1-9F0B-3B4B-B93A-ABD3C1D4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DA004EB5-3C11-7B40-9A7B-C5A282E67D6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5583955" y="1217423"/>
            <a:ext cx="7685236" cy="43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3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6FCEB6F0-9BC2-7C4B-BD86-B22D762F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A6AAC85-2DD7-844C-BA92-7B4A2EA5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51899EE-7393-A649-B251-D56E6455A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4A81947-E3F8-534E-A9F2-2A95E40EC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A70C001-2420-AA4C-BE46-4FA3EC448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0FF9C33-39C9-8240-BA1C-0E4748C92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FC3B054-85FC-3F4B-8C64-B6897AF87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E2CFED01-C529-7948-AD2A-75EC2A3AC5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8360" y="0"/>
            <a:ext cx="10035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4957B-E87B-584E-AC03-5F22B211EBD3}"/>
              </a:ext>
            </a:extLst>
          </p:cNvPr>
          <p:cNvSpPr txBox="1"/>
          <p:nvPr/>
        </p:nvSpPr>
        <p:spPr>
          <a:xfrm>
            <a:off x="4421688" y="268057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3349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89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Arias</dc:creator>
  <cp:lastModifiedBy>Andres Arias</cp:lastModifiedBy>
  <cp:revision>12</cp:revision>
  <dcterms:created xsi:type="dcterms:W3CDTF">2021-04-09T16:07:33Z</dcterms:created>
  <dcterms:modified xsi:type="dcterms:W3CDTF">2021-04-09T20:51:57Z</dcterms:modified>
</cp:coreProperties>
</file>