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9"/>
  </p:notesMasterIdLst>
  <p:sldIdLst>
    <p:sldId id="256" r:id="rId2"/>
    <p:sldId id="257" r:id="rId3"/>
    <p:sldId id="258" r:id="rId4"/>
    <p:sldId id="259"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2" autoAdjust="0"/>
    <p:restoredTop sz="73401" autoAdjust="0"/>
  </p:normalViewPr>
  <p:slideViewPr>
    <p:cSldViewPr snapToGrid="0">
      <p:cViewPr varScale="1">
        <p:scale>
          <a:sx n="92" d="100"/>
          <a:sy n="92"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E3CD9-6B6A-410B-B276-4BD5B9571B41}" type="datetimeFigureOut">
              <a:rPr lang="en-US" smtClean="0"/>
              <a:t>2/25/23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766A5-47B8-416C-B7E9-ED5F97DEEB96}" type="slidenum">
              <a:rPr lang="en-US" smtClean="0"/>
              <a:t>‹#›</a:t>
            </a:fld>
            <a:endParaRPr lang="en-US"/>
          </a:p>
        </p:txBody>
      </p:sp>
    </p:spTree>
    <p:extLst>
      <p:ext uri="{BB962C8B-B14F-4D97-AF65-F5344CB8AC3E}">
        <p14:creationId xmlns:p14="http://schemas.microsoft.com/office/powerpoint/2010/main" val="84323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Hello all. Welcome to this presentation focused on airline safety. With recent concerns surrounding the safety of air travel, we will be examining key trends and measures within the aviation industry to address these concerns.</a:t>
            </a:r>
            <a:endParaRPr lang="en-US" dirty="0"/>
          </a:p>
        </p:txBody>
      </p:sp>
      <p:sp>
        <p:nvSpPr>
          <p:cNvPr id="4" name="Slide Number Placeholder 3"/>
          <p:cNvSpPr>
            <a:spLocks noGrp="1"/>
          </p:cNvSpPr>
          <p:nvPr>
            <p:ph type="sldNum" sz="quarter" idx="5"/>
          </p:nvPr>
        </p:nvSpPr>
        <p:spPr/>
        <p:txBody>
          <a:bodyPr/>
          <a:lstStyle/>
          <a:p>
            <a:fld id="{539766A5-47B8-416C-B7E9-ED5F97DEEB96}" type="slidenum">
              <a:rPr lang="en-US" smtClean="0"/>
              <a:t>1</a:t>
            </a:fld>
            <a:endParaRPr lang="en-US"/>
          </a:p>
        </p:txBody>
      </p:sp>
    </p:spTree>
    <p:extLst>
      <p:ext uri="{BB962C8B-B14F-4D97-AF65-F5344CB8AC3E}">
        <p14:creationId xmlns:p14="http://schemas.microsoft.com/office/powerpoint/2010/main" val="294796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Slide Number Placeholder 3"/>
          <p:cNvSpPr>
            <a:spLocks noGrp="1"/>
          </p:cNvSpPr>
          <p:nvPr>
            <p:ph type="sldNum" sz="quarter" idx="5"/>
          </p:nvPr>
        </p:nvSpPr>
        <p:spPr/>
        <p:txBody>
          <a:bodyPr/>
          <a:lstStyle/>
          <a:p>
            <a:fld id="{539766A5-47B8-416C-B7E9-ED5F97DEEB96}" type="slidenum">
              <a:rPr lang="en-US" smtClean="0"/>
              <a:t>2</a:t>
            </a:fld>
            <a:endParaRPr lang="en-US"/>
          </a:p>
        </p:txBody>
      </p:sp>
    </p:spTree>
    <p:extLst>
      <p:ext uri="{BB962C8B-B14F-4D97-AF65-F5344CB8AC3E}">
        <p14:creationId xmlns:p14="http://schemas.microsoft.com/office/powerpoint/2010/main" val="203299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Slide Number Placeholder 3"/>
          <p:cNvSpPr>
            <a:spLocks noGrp="1"/>
          </p:cNvSpPr>
          <p:nvPr>
            <p:ph type="sldNum" sz="quarter" idx="5"/>
          </p:nvPr>
        </p:nvSpPr>
        <p:spPr/>
        <p:txBody>
          <a:bodyPr/>
          <a:lstStyle/>
          <a:p>
            <a:fld id="{539766A5-47B8-416C-B7E9-ED5F97DEEB96}" type="slidenum">
              <a:rPr lang="en-US" smtClean="0"/>
              <a:t>3</a:t>
            </a:fld>
            <a:endParaRPr lang="en-US"/>
          </a:p>
        </p:txBody>
      </p:sp>
    </p:spTree>
    <p:extLst>
      <p:ext uri="{BB962C8B-B14F-4D97-AF65-F5344CB8AC3E}">
        <p14:creationId xmlns:p14="http://schemas.microsoft.com/office/powerpoint/2010/main" val="128069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Slide Number Placeholder 3"/>
          <p:cNvSpPr>
            <a:spLocks noGrp="1"/>
          </p:cNvSpPr>
          <p:nvPr>
            <p:ph type="sldNum" sz="quarter" idx="5"/>
          </p:nvPr>
        </p:nvSpPr>
        <p:spPr/>
        <p:txBody>
          <a:bodyPr/>
          <a:lstStyle/>
          <a:p>
            <a:fld id="{539766A5-47B8-416C-B7E9-ED5F97DEEB96}" type="slidenum">
              <a:rPr lang="en-US" smtClean="0"/>
              <a:t>4</a:t>
            </a:fld>
            <a:endParaRPr lang="en-US"/>
          </a:p>
        </p:txBody>
      </p:sp>
    </p:spTree>
    <p:extLst>
      <p:ext uri="{BB962C8B-B14F-4D97-AF65-F5344CB8AC3E}">
        <p14:creationId xmlns:p14="http://schemas.microsoft.com/office/powerpoint/2010/main" val="150436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39766A5-47B8-416C-B7E9-ED5F97DEEB96}" type="slidenum">
              <a:rPr lang="en-US" smtClean="0"/>
              <a:t>5</a:t>
            </a:fld>
            <a:endParaRPr lang="en-US"/>
          </a:p>
        </p:txBody>
      </p:sp>
    </p:spTree>
    <p:extLst>
      <p:ext uri="{BB962C8B-B14F-4D97-AF65-F5344CB8AC3E}">
        <p14:creationId xmlns:p14="http://schemas.microsoft.com/office/powerpoint/2010/main" val="415746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39766A5-47B8-416C-B7E9-ED5F97DEEB96}" type="slidenum">
              <a:rPr lang="en-US" smtClean="0"/>
              <a:t>6</a:t>
            </a:fld>
            <a:endParaRPr lang="en-US"/>
          </a:p>
        </p:txBody>
      </p:sp>
    </p:spTree>
    <p:extLst>
      <p:ext uri="{BB962C8B-B14F-4D97-AF65-F5344CB8AC3E}">
        <p14:creationId xmlns:p14="http://schemas.microsoft.com/office/powerpoint/2010/main" val="107424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66A5-47B8-416C-B7E9-ED5F97DEEB96}" type="slidenum">
              <a:rPr lang="en-US" smtClean="0"/>
              <a:t>7</a:t>
            </a:fld>
            <a:endParaRPr lang="en-US"/>
          </a:p>
        </p:txBody>
      </p:sp>
    </p:spTree>
    <p:extLst>
      <p:ext uri="{BB962C8B-B14F-4D97-AF65-F5344CB8AC3E}">
        <p14:creationId xmlns:p14="http://schemas.microsoft.com/office/powerpoint/2010/main" val="189021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46981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289441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193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12103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6475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4130355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2808096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209830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33070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95528-3EF1-4A18-8AAA-E9BFF7FDFC5A}"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14469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95528-3EF1-4A18-8AAA-E9BFF7FDFC5A}" type="datetimeFigureOut">
              <a:rPr lang="en-US" smtClean="0"/>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141738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95528-3EF1-4A18-8AAA-E9BFF7FDFC5A}" type="datetimeFigureOut">
              <a:rPr lang="en-US" smtClean="0"/>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36256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95528-3EF1-4A18-8AAA-E9BFF7FDFC5A}" type="datetimeFigureOut">
              <a:rPr lang="en-US" smtClean="0"/>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32739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95528-3EF1-4A18-8AAA-E9BFF7FDFC5A}" type="datetimeFigureOut">
              <a:rPr lang="en-US" smtClean="0"/>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359742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95528-3EF1-4A18-8AAA-E9BFF7FDFC5A}" type="datetimeFigureOut">
              <a:rPr lang="en-US" smtClean="0"/>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183089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95528-3EF1-4A18-8AAA-E9BFF7FDFC5A}" type="datetimeFigureOut">
              <a:rPr lang="en-US" smtClean="0"/>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00886-C0E2-4802-A967-B866B55CB75C}" type="slidenum">
              <a:rPr lang="en-US" smtClean="0"/>
              <a:t>‹#›</a:t>
            </a:fld>
            <a:endParaRPr lang="en-US"/>
          </a:p>
        </p:txBody>
      </p:sp>
    </p:spTree>
    <p:extLst>
      <p:ext uri="{BB962C8B-B14F-4D97-AF65-F5344CB8AC3E}">
        <p14:creationId xmlns:p14="http://schemas.microsoft.com/office/powerpoint/2010/main" val="21349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95528-3EF1-4A18-8AAA-E9BFF7FDFC5A}" type="datetimeFigureOut">
              <a:rPr lang="en-US" smtClean="0"/>
              <a:t>2/25/23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000886-C0E2-4802-A967-B866B55CB75C}" type="slidenum">
              <a:rPr lang="en-US" smtClean="0"/>
              <a:t>‹#›</a:t>
            </a:fld>
            <a:endParaRPr lang="en-US"/>
          </a:p>
        </p:txBody>
      </p:sp>
    </p:spTree>
    <p:extLst>
      <p:ext uri="{BB962C8B-B14F-4D97-AF65-F5344CB8AC3E}">
        <p14:creationId xmlns:p14="http://schemas.microsoft.com/office/powerpoint/2010/main" val="127646744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hyperlink" Target="https://freepngimg.com/png/26480-airplane-clipart" TargetMode="Externa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225-647F-4024-48BA-C9ACFA23F8FC}"/>
              </a:ext>
            </a:extLst>
          </p:cNvPr>
          <p:cNvSpPr>
            <a:spLocks noGrp="1"/>
          </p:cNvSpPr>
          <p:nvPr>
            <p:ph type="ctrTitle"/>
          </p:nvPr>
        </p:nvSpPr>
        <p:spPr>
          <a:xfrm>
            <a:off x="1279016" y="2302019"/>
            <a:ext cx="8791575" cy="1126981"/>
          </a:xfrm>
        </p:spPr>
        <p:txBody>
          <a:bodyPr/>
          <a:lstStyle/>
          <a:p>
            <a:pPr algn="ctr"/>
            <a:r>
              <a:rPr lang="en-US" b="1" dirty="0">
                <a:latin typeface="Times New Roman" panose="02020603050405020304" pitchFamily="18" charset="0"/>
                <a:cs typeface="Times New Roman" panose="02020603050405020304" pitchFamily="18" charset="0"/>
              </a:rPr>
              <a:t>Airline safety</a:t>
            </a:r>
          </a:p>
        </p:txBody>
      </p:sp>
      <p:sp>
        <p:nvSpPr>
          <p:cNvPr id="3" name="Subtitle 2">
            <a:extLst>
              <a:ext uri="{FF2B5EF4-FFF2-40B4-BE49-F238E27FC236}">
                <a16:creationId xmlns:a16="http://schemas.microsoft.com/office/drawing/2014/main" id="{D1C4400A-6EEF-3E16-6921-AA53FDFC2EBC}"/>
              </a:ext>
            </a:extLst>
          </p:cNvPr>
          <p:cNvSpPr>
            <a:spLocks noGrp="1"/>
          </p:cNvSpPr>
          <p:nvPr>
            <p:ph type="subTitle" idx="1"/>
          </p:nvPr>
        </p:nvSpPr>
        <p:spPr>
          <a:xfrm>
            <a:off x="1494875" y="3642550"/>
            <a:ext cx="7766936" cy="1096899"/>
          </a:xfrm>
        </p:spPr>
        <p:txBody>
          <a:bodyPr/>
          <a:lstStyle/>
          <a:p>
            <a:pPr algn="r"/>
            <a:r>
              <a:rPr lang="en-US" b="1" dirty="0">
                <a:latin typeface="Times New Roman" panose="02020603050405020304" pitchFamily="18" charset="0"/>
                <a:cs typeface="Times New Roman" panose="02020603050405020304" pitchFamily="18" charset="0"/>
              </a:rPr>
              <a:t>- By DSC640 Airlines</a:t>
            </a:r>
          </a:p>
        </p:txBody>
      </p:sp>
      <p:pic>
        <p:nvPicPr>
          <p:cNvPr id="4" name="Audio Recording Feb 25, 2023 at 11:25:35 AM">
            <a:hlinkClick r:id="" action="ppaction://media"/>
            <a:extLst>
              <a:ext uri="{FF2B5EF4-FFF2-40B4-BE49-F238E27FC236}">
                <a16:creationId xmlns:a16="http://schemas.microsoft.com/office/drawing/2014/main" id="{608431F8-2A63-63E8-5A9B-03DBC697C7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82037" y="5996709"/>
            <a:ext cx="812800" cy="812800"/>
          </a:xfrm>
          <a:prstGeom prst="rect">
            <a:avLst/>
          </a:prstGeom>
        </p:spPr>
      </p:pic>
    </p:spTree>
    <p:extLst>
      <p:ext uri="{BB962C8B-B14F-4D97-AF65-F5344CB8AC3E}">
        <p14:creationId xmlns:p14="http://schemas.microsoft.com/office/powerpoint/2010/main" val="3912926482"/>
      </p:ext>
    </p:extLst>
  </p:cSld>
  <p:clrMapOvr>
    <a:masterClrMapping/>
  </p:clrMapOvr>
  <mc:AlternateContent xmlns:mc="http://schemas.openxmlformats.org/markup-compatibility/2006" xmlns:p14="http://schemas.microsoft.com/office/powerpoint/2010/main">
    <mc:Choice Requires="p14">
      <p:transition spd="slow" p14:dur="2000" advTm="28222"/>
    </mc:Choice>
    <mc:Fallback xmlns="">
      <p:transition spd="slow" advTm="282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8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0764-2C57-7E52-0D0A-61FC1CA5FFE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Road vs Airline safety</a:t>
            </a:r>
          </a:p>
        </p:txBody>
      </p:sp>
      <p:pic>
        <p:nvPicPr>
          <p:cNvPr id="7" name="Content Placeholder 6" descr="Diagram, text&#10;&#10;Description automatically generated">
            <a:extLst>
              <a:ext uri="{FF2B5EF4-FFF2-40B4-BE49-F238E27FC236}">
                <a16:creationId xmlns:a16="http://schemas.microsoft.com/office/drawing/2014/main" id="{B47FB7D2-4A35-46B9-D543-1B41D01E4B8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885" y="2121408"/>
            <a:ext cx="9019565" cy="3223322"/>
          </a:xfrm>
        </p:spPr>
      </p:pic>
      <p:pic>
        <p:nvPicPr>
          <p:cNvPr id="12" name="Audio Recording Feb 25, 2023 at 11:27:00 AM">
            <a:hlinkClick r:id="" action="ppaction://media"/>
            <a:extLst>
              <a:ext uri="{FF2B5EF4-FFF2-40B4-BE49-F238E27FC236}">
                <a16:creationId xmlns:a16="http://schemas.microsoft.com/office/drawing/2014/main" id="{8159B581-1801-6C6A-2B95-6E7BB6650E1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48291" y="5932055"/>
            <a:ext cx="812800" cy="812800"/>
          </a:xfrm>
          <a:prstGeom prst="rect">
            <a:avLst/>
          </a:prstGeom>
        </p:spPr>
      </p:pic>
    </p:spTree>
    <p:extLst>
      <p:ext uri="{BB962C8B-B14F-4D97-AF65-F5344CB8AC3E}">
        <p14:creationId xmlns:p14="http://schemas.microsoft.com/office/powerpoint/2010/main" val="3676028092"/>
      </p:ext>
    </p:extLst>
  </p:cSld>
  <p:clrMapOvr>
    <a:masterClrMapping/>
  </p:clrMapOvr>
  <mc:AlternateContent xmlns:mc="http://schemas.openxmlformats.org/markup-compatibility/2006" xmlns:p14="http://schemas.microsoft.com/office/powerpoint/2010/main">
    <mc:Choice Requires="p14">
      <p:transition spd="slow" p14:dur="2000" advTm="45515"/>
    </mc:Choice>
    <mc:Fallback xmlns="">
      <p:transition spd="slow" advTm="455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208"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0D71-16E1-B7B3-D53D-BA6845A8A0A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Airlines Fatality trend</a:t>
            </a:r>
          </a:p>
        </p:txBody>
      </p:sp>
      <p:pic>
        <p:nvPicPr>
          <p:cNvPr id="4" name="Picture 3" descr="Chart, line chart&#10;&#10;Description automatically generated">
            <a:extLst>
              <a:ext uri="{FF2B5EF4-FFF2-40B4-BE49-F238E27FC236}">
                <a16:creationId xmlns:a16="http://schemas.microsoft.com/office/drawing/2014/main" id="{226812E3-2F25-C835-C1BF-821F94E132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9368" y="1597660"/>
            <a:ext cx="7267640" cy="4673984"/>
          </a:xfrm>
          <a:prstGeom prst="rect">
            <a:avLst/>
          </a:prstGeom>
        </p:spPr>
      </p:pic>
      <p:pic>
        <p:nvPicPr>
          <p:cNvPr id="5" name="Audio Recording Feb 25, 2023 at 11:28:32 AM">
            <a:hlinkClick r:id="" action="ppaction://media"/>
            <a:extLst>
              <a:ext uri="{FF2B5EF4-FFF2-40B4-BE49-F238E27FC236}">
                <a16:creationId xmlns:a16="http://schemas.microsoft.com/office/drawing/2014/main" id="{257F6A5E-8C4F-2A5E-1F1A-6460AE1EA67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82218" y="6045200"/>
            <a:ext cx="812800" cy="812800"/>
          </a:xfrm>
          <a:prstGeom prst="rect">
            <a:avLst/>
          </a:prstGeom>
        </p:spPr>
      </p:pic>
    </p:spTree>
    <p:extLst>
      <p:ext uri="{BB962C8B-B14F-4D97-AF65-F5344CB8AC3E}">
        <p14:creationId xmlns:p14="http://schemas.microsoft.com/office/powerpoint/2010/main" val="688925098"/>
      </p:ext>
    </p:extLst>
  </p:cSld>
  <p:clrMapOvr>
    <a:masterClrMapping/>
  </p:clrMapOvr>
  <mc:AlternateContent xmlns:mc="http://schemas.openxmlformats.org/markup-compatibility/2006" xmlns:p14="http://schemas.microsoft.com/office/powerpoint/2010/main">
    <mc:Choice Requires="p14">
      <p:transition spd="slow" p14:dur="2000" advTm="31745"/>
    </mc:Choice>
    <mc:Fallback xmlns="">
      <p:transition spd="slow" advTm="317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9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0D71-16E1-B7B3-D53D-BA6845A8A0A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Flight hijacks</a:t>
            </a:r>
          </a:p>
        </p:txBody>
      </p:sp>
      <p:pic>
        <p:nvPicPr>
          <p:cNvPr id="4" name="Picture 3" descr="Timeline&#10;&#10;Description automatically generated with low confidence">
            <a:extLst>
              <a:ext uri="{FF2B5EF4-FFF2-40B4-BE49-F238E27FC236}">
                <a16:creationId xmlns:a16="http://schemas.microsoft.com/office/drawing/2014/main" id="{170191EF-C7D4-E826-D7E5-EA446D07C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0176" y="1390964"/>
            <a:ext cx="6352032" cy="4857436"/>
          </a:xfrm>
          <a:prstGeom prst="rect">
            <a:avLst/>
          </a:prstGeom>
        </p:spPr>
      </p:pic>
      <p:pic>
        <p:nvPicPr>
          <p:cNvPr id="5" name="Audio Recording Feb 25, 2023 at 11:29:33 AM">
            <a:hlinkClick r:id="" action="ppaction://media"/>
            <a:extLst>
              <a:ext uri="{FF2B5EF4-FFF2-40B4-BE49-F238E27FC236}">
                <a16:creationId xmlns:a16="http://schemas.microsoft.com/office/drawing/2014/main" id="{8DD7927D-DEAF-005E-748B-54F6892F25B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17564" y="6045200"/>
            <a:ext cx="812800" cy="812800"/>
          </a:xfrm>
          <a:prstGeom prst="rect">
            <a:avLst/>
          </a:prstGeom>
        </p:spPr>
      </p:pic>
    </p:spTree>
    <p:extLst>
      <p:ext uri="{BB962C8B-B14F-4D97-AF65-F5344CB8AC3E}">
        <p14:creationId xmlns:p14="http://schemas.microsoft.com/office/powerpoint/2010/main" val="2907143137"/>
      </p:ext>
    </p:extLst>
  </p:cSld>
  <p:clrMapOvr>
    <a:masterClrMapping/>
  </p:clrMapOvr>
  <mc:AlternateContent xmlns:mc="http://schemas.openxmlformats.org/markup-compatibility/2006" xmlns:p14="http://schemas.microsoft.com/office/powerpoint/2010/main">
    <mc:Choice Requires="p14">
      <p:transition spd="slow" p14:dur="2000" advTm="44569"/>
    </mc:Choice>
    <mc:Fallback xmlns="">
      <p:transition spd="slow" advTm="44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69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0D71-16E1-B7B3-D53D-BA6845A8A0A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US Airline safety trend</a:t>
            </a:r>
          </a:p>
        </p:txBody>
      </p:sp>
      <p:pic>
        <p:nvPicPr>
          <p:cNvPr id="4" name="Picture 3" descr="Chart, histogram&#10;&#10;Description automatically generated">
            <a:extLst>
              <a:ext uri="{FF2B5EF4-FFF2-40B4-BE49-F238E27FC236}">
                <a16:creationId xmlns:a16="http://schemas.microsoft.com/office/drawing/2014/main" id="{67398C9D-B936-DD9B-9F9C-D0DB5B34D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0692" y="1472772"/>
            <a:ext cx="4949952" cy="5245528"/>
          </a:xfrm>
          <a:prstGeom prst="rect">
            <a:avLst/>
          </a:prstGeom>
        </p:spPr>
      </p:pic>
      <p:pic>
        <p:nvPicPr>
          <p:cNvPr id="5" name="Audio Recording Feb 25, 2023 at 11:31:19 AM">
            <a:hlinkClick r:id="" action="ppaction://media"/>
            <a:extLst>
              <a:ext uri="{FF2B5EF4-FFF2-40B4-BE49-F238E27FC236}">
                <a16:creationId xmlns:a16="http://schemas.microsoft.com/office/drawing/2014/main" id="{3F96B37A-6267-7A0D-0E75-D08551E1CF0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03709" y="5912427"/>
            <a:ext cx="812800" cy="812800"/>
          </a:xfrm>
          <a:prstGeom prst="rect">
            <a:avLst/>
          </a:prstGeom>
        </p:spPr>
      </p:pic>
    </p:spTree>
    <p:extLst>
      <p:ext uri="{BB962C8B-B14F-4D97-AF65-F5344CB8AC3E}">
        <p14:creationId xmlns:p14="http://schemas.microsoft.com/office/powerpoint/2010/main" val="1948042820"/>
      </p:ext>
    </p:extLst>
  </p:cSld>
  <p:clrMapOvr>
    <a:masterClrMapping/>
  </p:clrMapOvr>
  <mc:AlternateContent xmlns:mc="http://schemas.openxmlformats.org/markup-compatibility/2006" xmlns:p14="http://schemas.microsoft.com/office/powerpoint/2010/main">
    <mc:Choice Requires="p14">
      <p:transition spd="slow" p14:dur="2000" advTm="27246"/>
    </mc:Choice>
    <mc:Fallback xmlns="">
      <p:transition spd="slow" advTm="272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52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5">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0D71-16E1-B7B3-D53D-BA6845A8A0A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Conclusion</a:t>
            </a:r>
          </a:p>
        </p:txBody>
      </p:sp>
      <p:pic>
        <p:nvPicPr>
          <p:cNvPr id="5" name="Picture 4" descr="A picture containing transport, aircraft">
            <a:extLst>
              <a:ext uri="{FF2B5EF4-FFF2-40B4-BE49-F238E27FC236}">
                <a16:creationId xmlns:a16="http://schemas.microsoft.com/office/drawing/2014/main" id="{63BB03B9-0FAC-903E-57CC-658DC6264A2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668253" y="2342129"/>
            <a:ext cx="6808090" cy="3191633"/>
          </a:xfrm>
          <a:prstGeom prst="rect">
            <a:avLst/>
          </a:prstGeom>
        </p:spPr>
      </p:pic>
      <p:pic>
        <p:nvPicPr>
          <p:cNvPr id="4" name="Audio Recording Feb 25, 2023 at 11:32:06 AM">
            <a:hlinkClick r:id="" action="ppaction://media"/>
            <a:extLst>
              <a:ext uri="{FF2B5EF4-FFF2-40B4-BE49-F238E27FC236}">
                <a16:creationId xmlns:a16="http://schemas.microsoft.com/office/drawing/2014/main" id="{45C14007-8EDA-4E85-30C1-E827DD38B1A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17563" y="5945909"/>
            <a:ext cx="812800" cy="812800"/>
          </a:xfrm>
          <a:prstGeom prst="rect">
            <a:avLst/>
          </a:prstGeom>
        </p:spPr>
      </p:pic>
    </p:spTree>
    <p:extLst>
      <p:ext uri="{BB962C8B-B14F-4D97-AF65-F5344CB8AC3E}">
        <p14:creationId xmlns:p14="http://schemas.microsoft.com/office/powerpoint/2010/main" val="106932715"/>
      </p:ext>
    </p:extLst>
  </p:cSld>
  <p:clrMapOvr>
    <a:masterClrMapping/>
  </p:clrMapOvr>
  <mc:AlternateContent xmlns:mc="http://schemas.openxmlformats.org/markup-compatibility/2006" xmlns:p14="http://schemas.microsoft.com/office/powerpoint/2010/main">
    <mc:Choice Requires="p14">
      <p:transition spd="slow" p14:dur="2000" advTm="33098"/>
    </mc:Choice>
    <mc:Fallback xmlns="">
      <p:transition spd="slow" advTm="330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CD5DF651-B506-54D2-2313-A31C547E47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AB00A174-9B90-72A8-7BDB-45FC6B895BA6}"/>
              </a:ext>
            </a:extLst>
          </p:cNvPr>
          <p:cNvSpPr>
            <a:spLocks noGrp="1"/>
          </p:cNvSpPr>
          <p:nvPr>
            <p:ph idx="1"/>
          </p:nvPr>
        </p:nvSpPr>
        <p:spPr>
          <a:xfrm>
            <a:off x="7181725" y="3112781"/>
            <a:ext cx="4163791" cy="1137263"/>
          </a:xfrm>
        </p:spPr>
        <p:txBody>
          <a:bodyPr anchor="t">
            <a:normAutofit/>
          </a:bodyPr>
          <a:lstStyle/>
          <a:p>
            <a:r>
              <a:rPr lang="en-US" sz="4400" dirty="0">
                <a:solidFill>
                  <a:srgbClr val="FFFFFF"/>
                </a:solidFill>
              </a:rPr>
              <a:t>Thank you</a:t>
            </a:r>
          </a:p>
        </p:txBody>
      </p:sp>
    </p:spTree>
    <p:extLst>
      <p:ext uri="{BB962C8B-B14F-4D97-AF65-F5344CB8AC3E}">
        <p14:creationId xmlns:p14="http://schemas.microsoft.com/office/powerpoint/2010/main" val="10718096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{7C23809E-9330-AC49-A499-549ECDA38C8D}tf10001060</Template>
  <TotalTime>399</TotalTime>
  <Words>68</Words>
  <Application>Microsoft Macintosh PowerPoint</Application>
  <PresentationFormat>Widescreen</PresentationFormat>
  <Paragraphs>16</Paragraphs>
  <Slides>7</Slides>
  <Notes>7</Notes>
  <HiddenSlides>0</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Söhne</vt:lpstr>
      <vt:lpstr>Times New Roman</vt:lpstr>
      <vt:lpstr>Trebuchet MS</vt:lpstr>
      <vt:lpstr>Wingdings 3</vt:lpstr>
      <vt:lpstr>Facet</vt:lpstr>
      <vt:lpstr>Airline safety</vt:lpstr>
      <vt:lpstr>Road vs Airline safety</vt:lpstr>
      <vt:lpstr>Airlines Fatality trend</vt:lpstr>
      <vt:lpstr>Flight hijacks</vt:lpstr>
      <vt:lpstr>US Airline safety trend</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dc:title>
  <dc:creator>Meena Madhavi Gummadi</dc:creator>
  <cp:lastModifiedBy>Nava Vallepalli</cp:lastModifiedBy>
  <cp:revision>32</cp:revision>
  <dcterms:created xsi:type="dcterms:W3CDTF">2022-11-16T17:45:24Z</dcterms:created>
  <dcterms:modified xsi:type="dcterms:W3CDTF">2023-02-25T17:34:47Z</dcterms:modified>
</cp:coreProperties>
</file>