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82" r:id="rId13"/>
    <p:sldId id="283" r:id="rId14"/>
    <p:sldId id="268" r:id="rId15"/>
    <p:sldId id="275" r:id="rId16"/>
    <p:sldId id="267" r:id="rId17"/>
    <p:sldId id="269" r:id="rId18"/>
    <p:sldId id="276" r:id="rId19"/>
    <p:sldId id="270" r:id="rId20"/>
    <p:sldId id="277" r:id="rId21"/>
    <p:sldId id="278" r:id="rId22"/>
    <p:sldId id="279" r:id="rId23"/>
    <p:sldId id="281" r:id="rId24"/>
    <p:sldId id="280" r:id="rId25"/>
    <p:sldId id="271" r:id="rId26"/>
    <p:sldId id="273" r:id="rId27"/>
    <p:sldId id="272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0A719-7C01-4A37-8669-3CF466F7DC5C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F896-A6CD-4AD1-BD64-36567E85B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0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Histogram, sampling..!</a:t>
            </a:r>
            <a:r>
              <a:rPr lang="en-US" baseline="0" dirty="0" smtClean="0"/>
              <a:t> Universally applicable answers in </a:t>
            </a:r>
            <a:r>
              <a:rPr lang="en-US" baseline="0" dirty="0" err="1" smtClean="0"/>
              <a:t>dbms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F896-A6CD-4AD1-BD64-36567E85B1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3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Sampling for </a:t>
            </a:r>
            <a:r>
              <a:rPr lang="en-GB" dirty="0" smtClean="0"/>
              <a:t>Join Discovery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Rajmohan</a:t>
            </a:r>
            <a:endParaRPr lang="en-US" dirty="0" smtClean="0"/>
          </a:p>
          <a:p>
            <a:r>
              <a:rPr lang="en-US" dirty="0" err="1" smtClean="0"/>
              <a:t>Vamshi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endParaRPr lang="en-US" dirty="0" smtClean="0"/>
          </a:p>
          <a:p>
            <a:r>
              <a:rPr lang="en-US" sz="1800" dirty="0" smtClean="0"/>
              <a:t>Under the guidance of </a:t>
            </a:r>
          </a:p>
          <a:p>
            <a:r>
              <a:rPr lang="en-US" sz="1800" dirty="0" err="1" smtClean="0"/>
              <a:t>Salil</a:t>
            </a:r>
            <a:r>
              <a:rPr lang="en-US" sz="1800" dirty="0" smtClean="0"/>
              <a:t> Joshi, Rajeev Gupta and Prasad </a:t>
            </a:r>
            <a:r>
              <a:rPr lang="en-US" sz="1800" dirty="0" err="1" smtClean="0"/>
              <a:t>Deshpande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62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scale support of sample to entire relation?</a:t>
            </a:r>
          </a:p>
          <a:p>
            <a:endParaRPr lang="en-US" dirty="0"/>
          </a:p>
          <a:p>
            <a:r>
              <a:rPr lang="en-US" dirty="0" smtClean="0"/>
              <a:t>Consider target side scaling</a:t>
            </a:r>
          </a:p>
          <a:p>
            <a:endParaRPr lang="en-US" dirty="0"/>
          </a:p>
          <a:p>
            <a:r>
              <a:rPr lang="en-US" dirty="0" smtClean="0"/>
              <a:t>Intuition behind using distinct count on the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Support = (A/S) * (D/Ds)</a:t>
            </a:r>
          </a:p>
          <a:p>
            <a:pPr marL="393192" lvl="1" indent="0">
              <a:buNone/>
            </a:pPr>
            <a:r>
              <a:rPr lang="en-US" dirty="0" smtClean="0"/>
              <a:t>  Where</a:t>
            </a:r>
          </a:p>
          <a:p>
            <a:pPr marL="393192" lvl="1" indent="0">
              <a:buNone/>
            </a:pPr>
            <a:r>
              <a:rPr lang="en-US" dirty="0" smtClean="0"/>
              <a:t>A = sample support</a:t>
            </a:r>
          </a:p>
          <a:p>
            <a:pPr marL="393192" lvl="1" indent="0">
              <a:buNone/>
            </a:pPr>
            <a:r>
              <a:rPr lang="en-US" dirty="0" smtClean="0"/>
              <a:t>S  = Sampling % on the source</a:t>
            </a:r>
          </a:p>
          <a:p>
            <a:pPr marL="393192" lvl="1" indent="0">
              <a:buNone/>
            </a:pPr>
            <a:r>
              <a:rPr lang="en-US" dirty="0" smtClean="0"/>
              <a:t>D = # of distinct items in target attribute</a:t>
            </a:r>
          </a:p>
          <a:p>
            <a:pPr marL="393192" lvl="1" indent="0">
              <a:buNone/>
            </a:pPr>
            <a:r>
              <a:rPr lang="en-US" dirty="0" smtClean="0"/>
              <a:t>Ds = # of distinct items in target attribute samples</a:t>
            </a:r>
          </a:p>
          <a:p>
            <a:pPr lvl="1"/>
            <a:r>
              <a:rPr lang="en-US" dirty="0" smtClean="0"/>
              <a:t>            </a:t>
            </a:r>
          </a:p>
          <a:p>
            <a:r>
              <a:rPr lang="en-US" dirty="0" smtClean="0"/>
              <a:t>D/Ds high =&gt;</a:t>
            </a:r>
          </a:p>
          <a:p>
            <a:r>
              <a:rPr lang="en-US" dirty="0" smtClean="0"/>
              <a:t>D/Ds low =&gt; </a:t>
            </a:r>
            <a:endParaRPr lang="en-US" dirty="0"/>
          </a:p>
          <a:p>
            <a:r>
              <a:rPr lang="en-US" dirty="0" smtClean="0"/>
              <a:t>We might overestimate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Target Relation T2 is very small when compared to T1, don’t do sampling on the target. Sample on the source side only and scale it.</a:t>
            </a:r>
          </a:p>
          <a:p>
            <a:endParaRPr lang="en-US" dirty="0"/>
          </a:p>
          <a:p>
            <a:r>
              <a:rPr lang="en-US" dirty="0" smtClean="0"/>
              <a:t>When Source Relation T1 is very small when compared to T2,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Pruning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datatype</a:t>
            </a:r>
            <a:r>
              <a:rPr lang="en-US" dirty="0" smtClean="0"/>
              <a:t> of T1.a vs. T2.b</a:t>
            </a:r>
          </a:p>
          <a:p>
            <a:r>
              <a:rPr lang="en-US" dirty="0" smtClean="0"/>
              <a:t>Check variance, average and distribution</a:t>
            </a:r>
          </a:p>
          <a:p>
            <a:r>
              <a:rPr lang="en-US" dirty="0" smtClean="0"/>
              <a:t>Eliminate </a:t>
            </a:r>
            <a:r>
              <a:rPr lang="en-US" smtClean="0"/>
              <a:t>trivial combinations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6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finding distinct count of entire relation, scale distinct of sample to entire relation. Savings.</a:t>
            </a:r>
          </a:p>
          <a:p>
            <a:endParaRPr lang="en-US" dirty="0"/>
          </a:p>
          <a:p>
            <a:r>
              <a:rPr lang="en-US" dirty="0" smtClean="0"/>
              <a:t>Papers on that</a:t>
            </a:r>
          </a:p>
          <a:p>
            <a:endParaRPr lang="en-US" dirty="0"/>
          </a:p>
          <a:p>
            <a:r>
              <a:rPr lang="en-US" dirty="0" smtClean="0"/>
              <a:t>Repeat experiments. Mention </a:t>
            </a:r>
            <a:r>
              <a:rPr lang="en-US" dirty="0" err="1" smtClean="0"/>
              <a:t>avg</a:t>
            </a:r>
            <a:r>
              <a:rPr lang="en-US" dirty="0" smtClean="0"/>
              <a:t> of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depends on the distribution of source attribute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Bloom </a:t>
            </a:r>
            <a:r>
              <a:rPr lang="en-US" dirty="0" smtClean="0"/>
              <a:t>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for Checking Support </a:t>
            </a:r>
          </a:p>
          <a:p>
            <a:r>
              <a:rPr lang="en-US" dirty="0" smtClean="0"/>
              <a:t>Savings in space</a:t>
            </a:r>
          </a:p>
          <a:p>
            <a:r>
              <a:rPr lang="en-US" dirty="0" smtClean="0"/>
              <a:t>False positives -&gt; Yes. False negatives -&gt; No. </a:t>
            </a:r>
          </a:p>
          <a:p>
            <a:pPr marL="0" indent="0">
              <a:buNone/>
            </a:pPr>
            <a:r>
              <a:rPr lang="en-US" dirty="0" smtClean="0"/>
              <a:t>    overestimates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an optimization problem:</a:t>
            </a:r>
          </a:p>
          <a:p>
            <a:r>
              <a:rPr lang="en-US" dirty="0" smtClean="0"/>
              <a:t>Given resources with constraint on time/space, get me potential join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743200"/>
            <a:ext cx="7391400" cy="172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Experiments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693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Database system     : </a:t>
            </a:r>
            <a:r>
              <a:rPr lang="en-US" dirty="0" err="1" smtClean="0"/>
              <a:t>PostgreSQL</a:t>
            </a:r>
            <a:r>
              <a:rPr lang="en-US" dirty="0" smtClean="0"/>
              <a:t> 9.4.1</a:t>
            </a:r>
          </a:p>
          <a:p>
            <a:endParaRPr lang="en-US" dirty="0" smtClean="0"/>
          </a:p>
          <a:p>
            <a:r>
              <a:rPr lang="en-US" dirty="0" smtClean="0"/>
              <a:t>Frontend language : Java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Lines of code           : ~1000</a:t>
            </a:r>
          </a:p>
          <a:p>
            <a:endParaRPr lang="en-US" dirty="0"/>
          </a:p>
          <a:p>
            <a:r>
              <a:rPr lang="en-US" dirty="0" smtClean="0"/>
              <a:t>Datasets : </a:t>
            </a:r>
          </a:p>
          <a:p>
            <a:pPr lvl="1"/>
            <a:r>
              <a:rPr lang="en-US" dirty="0" smtClean="0"/>
              <a:t>Health dataset(data.gov)</a:t>
            </a:r>
          </a:p>
          <a:p>
            <a:pPr lvl="1"/>
            <a:r>
              <a:rPr lang="en-US" dirty="0" smtClean="0"/>
              <a:t>TPC-H 1 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Given: </a:t>
            </a:r>
            <a:r>
              <a:rPr lang="en-GB" dirty="0"/>
              <a:t>two </a:t>
            </a:r>
            <a:r>
              <a:rPr lang="en-GB" dirty="0" smtClean="0"/>
              <a:t>datasets(tables)</a:t>
            </a:r>
          </a:p>
          <a:p>
            <a:endParaRPr lang="en-GB" dirty="0" smtClean="0"/>
          </a:p>
          <a:p>
            <a:r>
              <a:rPr lang="en-GB" dirty="0" smtClean="0"/>
              <a:t>To find: 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possible </a:t>
            </a:r>
            <a:r>
              <a:rPr lang="en-GB" dirty="0" smtClean="0"/>
              <a:t>ways in </a:t>
            </a:r>
            <a:r>
              <a:rPr lang="en-GB" dirty="0"/>
              <a:t>which the two tables can be joined to produce significant results. Each way corresponds to a </a:t>
            </a:r>
            <a:r>
              <a:rPr lang="en-GB" dirty="0" smtClean="0"/>
              <a:t>mapping of </a:t>
            </a:r>
            <a:r>
              <a:rPr lang="en-GB" dirty="0"/>
              <a:t>attributes from one table to the other.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112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 </a:t>
            </a:r>
            <a:r>
              <a:rPr lang="en-US" dirty="0" err="1" smtClean="0"/>
              <a:t>vs</a:t>
            </a:r>
            <a:r>
              <a:rPr lang="en-US" dirty="0" smtClean="0"/>
              <a:t> Test2 (Health Dataset)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09450"/>
            <a:ext cx="382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10%, Sampling rate = 10%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6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Test3 </a:t>
            </a:r>
            <a:r>
              <a:rPr lang="en-US" dirty="0" err="1" smtClean="0"/>
              <a:t>vs</a:t>
            </a:r>
            <a:r>
              <a:rPr lang="en-US" dirty="0" smtClean="0"/>
              <a:t> Test4 (Health Dataset)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09450"/>
            <a:ext cx="382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10%, Sampling rate = 10%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supplier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partsupp</a:t>
            </a:r>
            <a:r>
              <a:rPr lang="en-US" dirty="0" smtClean="0"/>
              <a:t> (TPC-H)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09450"/>
            <a:ext cx="382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10%, Sampling rate = 10%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supplier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partsupp</a:t>
            </a:r>
            <a:r>
              <a:rPr lang="en-US" dirty="0" smtClean="0"/>
              <a:t> (TPC-H)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09450"/>
            <a:ext cx="382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10%, Sampling rate = 10%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6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some results for sample source only also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3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varying sample % on the source and target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E:\TIDS\Join_Discovery\Presentation\sampling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457450" cy="8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667000"/>
            <a:ext cx="6096000" cy="210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THE END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026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smtClean="0"/>
              <a:t>strength(support) </a:t>
            </a:r>
            <a:r>
              <a:rPr lang="en-GB" b="1" dirty="0"/>
              <a:t>of a join </a:t>
            </a:r>
            <a:r>
              <a:rPr lang="en-GB" dirty="0"/>
              <a:t>for a mapping M from table T1 to T2 is the </a:t>
            </a:r>
            <a:r>
              <a:rPr lang="en-GB" b="1" dirty="0"/>
              <a:t>percentage of rows from T1 </a:t>
            </a:r>
            <a:r>
              <a:rPr lang="en-GB" dirty="0"/>
              <a:t>that join to some row of T2 under the mapping M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 Join size estimation. Join </a:t>
            </a:r>
            <a:r>
              <a:rPr lang="en-US" b="1" dirty="0" smtClean="0"/>
              <a:t>support estimation </a:t>
            </a:r>
            <a:r>
              <a:rPr lang="en-US" dirty="0" smtClean="0"/>
              <a:t>it is! </a:t>
            </a:r>
          </a:p>
          <a:p>
            <a:r>
              <a:rPr lang="en-US" dirty="0" smtClean="0"/>
              <a:t>Given T1, T2</a:t>
            </a:r>
          </a:p>
          <a:p>
            <a:pPr lvl="1"/>
            <a:r>
              <a:rPr lang="en-US" dirty="0" smtClean="0"/>
              <a:t>Max(Join Size) = size(T1) * size (T2) but </a:t>
            </a:r>
          </a:p>
          <a:p>
            <a:pPr marL="393192" lvl="1" indent="0">
              <a:buNone/>
            </a:pPr>
            <a:r>
              <a:rPr lang="en-US" dirty="0"/>
              <a:t> </a:t>
            </a:r>
            <a:r>
              <a:rPr lang="en-US" dirty="0" smtClean="0"/>
              <a:t>  Max(Join support) = size(T1)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3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interested in finding all the mappings that have support greater than a </a:t>
            </a:r>
            <a:r>
              <a:rPr lang="en-GB" dirty="0" smtClean="0"/>
              <a:t>given </a:t>
            </a:r>
            <a:r>
              <a:rPr lang="en-GB" b="1" dirty="0" smtClean="0"/>
              <a:t>threshold </a:t>
            </a:r>
            <a:r>
              <a:rPr lang="en-GB" b="1" i="1" dirty="0"/>
              <a:t>t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Given tables T1, T2 and threshold t, find ordered list of potential join pairs.</a:t>
            </a:r>
          </a:p>
          <a:p>
            <a:pPr marL="393192" lvl="1" indent="0">
              <a:buNone/>
            </a:pPr>
            <a:r>
              <a:rPr lang="en-US" i="1" dirty="0" smtClean="0"/>
              <a:t>T1.a joins with T2.b with support = 100%</a:t>
            </a:r>
          </a:p>
          <a:p>
            <a:pPr marL="393192" lvl="1" indent="0">
              <a:buNone/>
            </a:pPr>
            <a:r>
              <a:rPr lang="en-US" i="1" dirty="0" smtClean="0"/>
              <a:t>T1. e joins with T2. c with support = 80%</a:t>
            </a:r>
          </a:p>
          <a:p>
            <a:pPr marL="393192" lvl="1" indent="0">
              <a:buNone/>
            </a:pPr>
            <a:r>
              <a:rPr lang="en-US" i="1" dirty="0" smtClean="0"/>
              <a:t>T1. f joins with T2.e with support = 60%</a:t>
            </a:r>
          </a:p>
          <a:p>
            <a:pPr marL="393192" lvl="1" indent="0">
              <a:buNone/>
            </a:pPr>
            <a:r>
              <a:rPr lang="en-US" i="1" dirty="0" smtClean="0"/>
              <a:t>T1.a, T1.e joins with T2.b, T2.c with support = 50%</a:t>
            </a:r>
            <a:endParaRPr lang="en-GB" i="1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153400" y="4419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a difficult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method:</a:t>
            </a:r>
          </a:p>
          <a:p>
            <a:pPr lvl="1"/>
            <a:r>
              <a:rPr lang="en-US" dirty="0" smtClean="0"/>
              <a:t>Given table T1 with ‘m’ attributes and T2 with ‘n’ attributes, how many potential joins are to be checked?</a:t>
            </a:r>
          </a:p>
          <a:p>
            <a:pPr lvl="2"/>
            <a:r>
              <a:rPr lang="en-US" dirty="0" smtClean="0"/>
              <a:t>1 on 1 joins only : m * n</a:t>
            </a:r>
          </a:p>
          <a:p>
            <a:pPr lvl="2"/>
            <a:r>
              <a:rPr lang="en-US" dirty="0" smtClean="0"/>
              <a:t>N on N joins!</a:t>
            </a:r>
          </a:p>
          <a:p>
            <a:pPr lvl="1"/>
            <a:r>
              <a:rPr lang="en-US" dirty="0" smtClean="0"/>
              <a:t>Very expensive!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use </a:t>
            </a:r>
            <a:r>
              <a:rPr lang="en-US" b="1" dirty="0" smtClean="0"/>
              <a:t>sampling</a:t>
            </a:r>
            <a:r>
              <a:rPr lang="en-US" dirty="0" smtClean="0"/>
              <a:t> intelligently to get good approximations if not accurate results?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39319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important things to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tables T1, T2 and threshold t,</a:t>
            </a:r>
          </a:p>
          <a:p>
            <a:pPr lvl="1"/>
            <a:r>
              <a:rPr lang="en-US" dirty="0" smtClean="0"/>
              <a:t>Are we getting the same join pairs as Naive?</a:t>
            </a:r>
          </a:p>
          <a:p>
            <a:pPr lvl="1"/>
            <a:r>
              <a:rPr lang="en-US" dirty="0" smtClean="0"/>
              <a:t>Are we getting the order of join pairs same?</a:t>
            </a:r>
          </a:p>
          <a:p>
            <a:pPr lvl="1"/>
            <a:r>
              <a:rPr lang="en-US" dirty="0" smtClean="0"/>
              <a:t>How close are we to the actual support?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i="1" dirty="0"/>
              <a:t>T1.a joins with T2.b with support = 10000</a:t>
            </a:r>
          </a:p>
          <a:p>
            <a:pPr marL="393192" lvl="1" indent="0">
              <a:buNone/>
            </a:pPr>
            <a:r>
              <a:rPr lang="en-US" i="1" dirty="0"/>
              <a:t>T1. e joins with T2. c with support = 8000</a:t>
            </a:r>
          </a:p>
          <a:p>
            <a:pPr marL="393192" lvl="1" indent="0">
              <a:buNone/>
            </a:pPr>
            <a:r>
              <a:rPr lang="en-US" i="1" dirty="0"/>
              <a:t>T1. f joins with T2.e with support = 6000</a:t>
            </a:r>
          </a:p>
          <a:p>
            <a:pPr marL="393192" lvl="1" indent="0">
              <a:buNone/>
            </a:pPr>
            <a:r>
              <a:rPr lang="en-US" i="1" dirty="0"/>
              <a:t>T1.a, T1.e joins with T2.b, T2.c with support = 5000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Let us sample on both sides simply..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sample from T1.</a:t>
            </a:r>
          </a:p>
          <a:p>
            <a:r>
              <a:rPr lang="en-US" dirty="0" smtClean="0"/>
              <a:t>Take a </a:t>
            </a:r>
            <a:r>
              <a:rPr lang="en-US" dirty="0" smtClean="0"/>
              <a:t>sample from T2.</a:t>
            </a:r>
          </a:p>
          <a:p>
            <a:r>
              <a:rPr lang="en-US" dirty="0" smtClean="0"/>
              <a:t>Find Support</a:t>
            </a:r>
          </a:p>
          <a:p>
            <a:r>
              <a:rPr lang="en-US" dirty="0" smtClean="0"/>
              <a:t>Scale it!</a:t>
            </a:r>
          </a:p>
          <a:p>
            <a:endParaRPr lang="en-US" dirty="0"/>
          </a:p>
          <a:p>
            <a:r>
              <a:rPr lang="en-US" dirty="0" smtClean="0"/>
              <a:t>Does not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size cant be estimated accurately by sampling both sides*.</a:t>
            </a:r>
          </a:p>
          <a:p>
            <a:endParaRPr lang="en-US" dirty="0" smtClean="0"/>
          </a:p>
          <a:p>
            <a:r>
              <a:rPr lang="en-US" dirty="0" smtClean="0"/>
              <a:t>Extreme cases example</a:t>
            </a:r>
          </a:p>
          <a:p>
            <a:endParaRPr lang="en-US" dirty="0"/>
          </a:p>
          <a:p>
            <a:r>
              <a:rPr lang="en-US" dirty="0"/>
              <a:t>99 – 1</a:t>
            </a:r>
          </a:p>
          <a:p>
            <a:r>
              <a:rPr lang="en-US" dirty="0"/>
              <a:t>1 – 99 case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477000"/>
            <a:ext cx="640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On Random sampling over joins, </a:t>
            </a:r>
            <a:r>
              <a:rPr lang="en-US" dirty="0" err="1" smtClean="0"/>
              <a:t>Surajit</a:t>
            </a:r>
            <a:r>
              <a:rPr lang="en-US" dirty="0" smtClean="0"/>
              <a:t> </a:t>
            </a:r>
            <a:r>
              <a:rPr lang="en-US" dirty="0" err="1" smtClean="0"/>
              <a:t>Chaudhuri</a:t>
            </a:r>
            <a:r>
              <a:rPr lang="en-US" dirty="0" smtClean="0"/>
              <a:t> et al. 1999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source only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handle all extreme cases</a:t>
            </a:r>
          </a:p>
          <a:p>
            <a:endParaRPr lang="en-US" dirty="0"/>
          </a:p>
          <a:p>
            <a:r>
              <a:rPr lang="en-US" dirty="0" smtClean="0"/>
              <a:t>Complete target required to be checked</a:t>
            </a:r>
          </a:p>
          <a:p>
            <a:endParaRPr lang="en-US" dirty="0"/>
          </a:p>
          <a:p>
            <a:r>
              <a:rPr lang="en-US" dirty="0" smtClean="0"/>
              <a:t>10 % of source with complete target</a:t>
            </a:r>
          </a:p>
          <a:p>
            <a:pPr lvl="1"/>
            <a:r>
              <a:rPr lang="en-US" dirty="0" smtClean="0"/>
              <a:t>10% of total work done</a:t>
            </a:r>
          </a:p>
          <a:p>
            <a:r>
              <a:rPr lang="en-US" dirty="0" smtClean="0"/>
              <a:t>Still computationally intensive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796</Words>
  <Application>Microsoft Office PowerPoint</Application>
  <PresentationFormat>On-screen Show (4:3)</PresentationFormat>
  <Paragraphs>148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Sampling for Join Discovery</vt:lpstr>
      <vt:lpstr>The Problem</vt:lpstr>
      <vt:lpstr>The Problem</vt:lpstr>
      <vt:lpstr>The Problem</vt:lpstr>
      <vt:lpstr>Why is it a difficult problem</vt:lpstr>
      <vt:lpstr>3 important things to check</vt:lpstr>
      <vt:lpstr>Let us sample on both sides simply..</vt:lpstr>
      <vt:lpstr>PowerPoint Presentation</vt:lpstr>
      <vt:lpstr>Sample source only</vt:lpstr>
      <vt:lpstr>PowerPoint Presentation</vt:lpstr>
      <vt:lpstr>PowerPoint Presentation</vt:lpstr>
      <vt:lpstr>PowerPoint Presentation</vt:lpstr>
      <vt:lpstr>Initial Pruning</vt:lpstr>
      <vt:lpstr>PowerPoint Presentation</vt:lpstr>
      <vt:lpstr>PowerPoint Presentation</vt:lpstr>
      <vt:lpstr>Bloom filter</vt:lpstr>
      <vt:lpstr>PowerPoint Presentation</vt:lpstr>
      <vt:lpstr>PowerPoint Presentation</vt:lpstr>
      <vt:lpstr>Setup</vt:lpstr>
      <vt:lpstr>Test1 vs Test2 (Health Dataset)</vt:lpstr>
      <vt:lpstr>Test3 vs Test4 (Health Dataset)</vt:lpstr>
      <vt:lpstr>supplier vs partsupp (TPC-H)</vt:lpstr>
      <vt:lpstr>supplier vs partsupp (TPC-H)</vt:lpstr>
      <vt:lpstr>PowerPoint Presentation</vt:lpstr>
      <vt:lpstr>PowerPoint Presentation</vt:lpstr>
      <vt:lpstr>Summary</vt:lpstr>
      <vt:lpstr>Open questions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join discovery</dc:title>
  <dc:creator>Rajmohan</dc:creator>
  <cp:lastModifiedBy>Windows User</cp:lastModifiedBy>
  <cp:revision>84</cp:revision>
  <dcterms:created xsi:type="dcterms:W3CDTF">2006-08-16T00:00:00Z</dcterms:created>
  <dcterms:modified xsi:type="dcterms:W3CDTF">2015-04-29T08:43:12Z</dcterms:modified>
</cp:coreProperties>
</file>