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4D2F-3F67-4186-ADEA-E0E7C9CEFA34}" type="datetimeFigureOut">
              <a:rPr lang="en-NZ" smtClean="0"/>
              <a:pPr/>
              <a:t>19/10/2011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9552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Start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04248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3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75656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1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83968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2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52320" y="5229200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End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4115672">
            <a:off x="933022" y="1963177"/>
            <a:ext cx="1224136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Arrow 9"/>
          <p:cNvSpPr/>
          <p:nvPr/>
        </p:nvSpPr>
        <p:spPr>
          <a:xfrm rot="19062654">
            <a:off x="2243871" y="2018399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ight Arrow 11"/>
          <p:cNvSpPr/>
          <p:nvPr/>
        </p:nvSpPr>
        <p:spPr>
          <a:xfrm rot="10800000">
            <a:off x="2843808" y="3429000"/>
            <a:ext cx="3816424" cy="280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 rot="4115672">
            <a:off x="7180114" y="4567653"/>
            <a:ext cx="924320" cy="263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 rot="2871453">
            <a:off x="5183844" y="2010044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31640" y="270892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Parent Dataset 1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1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176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2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Dataset 3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5232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4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2200" y="270892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Parent Dataset 2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2200" y="404664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Apollo service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404664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Apollo application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8064" y="260648"/>
            <a:ext cx="3888432" cy="619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NZ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Remote server</a:t>
            </a:r>
            <a:endParaRPr lang="en-NZ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504" y="260648"/>
            <a:ext cx="3888432" cy="619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NZ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Local machine</a:t>
            </a:r>
            <a:endParaRPr lang="en-NZ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cxnSp>
        <p:nvCxnSpPr>
          <p:cNvPr id="25" name="Elbow Connector 24"/>
          <p:cNvCxnSpPr>
            <a:stCxn id="20" idx="2"/>
            <a:endCxn id="8" idx="0"/>
          </p:cNvCxnSpPr>
          <p:nvPr/>
        </p:nvCxnSpPr>
        <p:spPr>
          <a:xfrm rot="5400000">
            <a:off x="1619672" y="2276872"/>
            <a:ext cx="864096" cy="158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1"/>
            <a:endCxn id="14" idx="0"/>
          </p:cNvCxnSpPr>
          <p:nvPr/>
        </p:nvCxnSpPr>
        <p:spPr>
          <a:xfrm rot="10800000" flipV="1">
            <a:off x="97160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3"/>
            <a:endCxn id="15" idx="0"/>
          </p:cNvCxnSpPr>
          <p:nvPr/>
        </p:nvCxnSpPr>
        <p:spPr>
          <a:xfrm>
            <a:off x="277180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19" idx="1"/>
          </p:cNvCxnSpPr>
          <p:nvPr/>
        </p:nvCxnSpPr>
        <p:spPr>
          <a:xfrm>
            <a:off x="2771800" y="1124744"/>
            <a:ext cx="360040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18" idx="0"/>
          </p:cNvCxnSpPr>
          <p:nvPr/>
        </p:nvCxnSpPr>
        <p:spPr>
          <a:xfrm rot="5400000">
            <a:off x="6660232" y="2276872"/>
            <a:ext cx="864096" cy="158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8" idx="1"/>
            <a:endCxn id="16" idx="0"/>
          </p:cNvCxnSpPr>
          <p:nvPr/>
        </p:nvCxnSpPr>
        <p:spPr>
          <a:xfrm rot="10800000" flipV="1">
            <a:off x="601216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8" idx="3"/>
            <a:endCxn id="17" idx="0"/>
          </p:cNvCxnSpPr>
          <p:nvPr/>
        </p:nvCxnSpPr>
        <p:spPr>
          <a:xfrm>
            <a:off x="781236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6732240" y="5589240"/>
            <a:ext cx="7200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3"/>
            <a:endCxn id="15" idx="1"/>
          </p:cNvCxnSpPr>
          <p:nvPr/>
        </p:nvCxnSpPr>
        <p:spPr>
          <a:xfrm>
            <a:off x="1691680" y="5589240"/>
            <a:ext cx="7200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2"/>
            <a:endCxn id="16" idx="2"/>
          </p:cNvCxnSpPr>
          <p:nvPr/>
        </p:nvCxnSpPr>
        <p:spPr>
          <a:xfrm rot="16200000" flipH="1">
            <a:off x="4572000" y="4869160"/>
            <a:ext cx="1588" cy="2880320"/>
          </a:xfrm>
          <a:prstGeom prst="bentConnector3">
            <a:avLst>
              <a:gd name="adj1" fmla="val 14395466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2"/>
            <a:endCxn id="17" idx="2"/>
          </p:cNvCxnSpPr>
          <p:nvPr/>
        </p:nvCxnSpPr>
        <p:spPr>
          <a:xfrm rot="16200000" flipH="1">
            <a:off x="4572000" y="2708920"/>
            <a:ext cx="1588" cy="7200800"/>
          </a:xfrm>
          <a:prstGeom prst="bentConnector3">
            <a:avLst>
              <a:gd name="adj1" fmla="val 31235463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2"/>
            <a:endCxn id="17" idx="2"/>
          </p:cNvCxnSpPr>
          <p:nvPr/>
        </p:nvCxnSpPr>
        <p:spPr>
          <a:xfrm rot="16200000" flipH="1">
            <a:off x="5652120" y="3789040"/>
            <a:ext cx="1588" cy="5040560"/>
          </a:xfrm>
          <a:prstGeom prst="bentConnector3">
            <a:avLst>
              <a:gd name="adj1" fmla="val 19284452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2"/>
            <a:endCxn id="16" idx="2"/>
          </p:cNvCxnSpPr>
          <p:nvPr/>
        </p:nvCxnSpPr>
        <p:spPr>
          <a:xfrm rot="16200000" flipH="1">
            <a:off x="3491880" y="3789040"/>
            <a:ext cx="1588" cy="5040560"/>
          </a:xfrm>
          <a:prstGeom prst="bentConnector3">
            <a:avLst>
              <a:gd name="adj1" fmla="val 24173559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83968" y="609329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3"/>
                </a:solidFill>
              </a:rPr>
              <a:t>MPI</a:t>
            </a:r>
            <a:endParaRPr lang="en-NZ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404664"/>
            <a:ext cx="11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>
                <a:solidFill>
                  <a:schemeClr val="accent4"/>
                </a:solidFill>
              </a:rPr>
              <a:t>WCF on</a:t>
            </a:r>
          </a:p>
          <a:p>
            <a:pPr algn="ctr"/>
            <a:r>
              <a:rPr lang="en-NZ" dirty="0" smtClean="0">
                <a:solidFill>
                  <a:schemeClr val="accent4"/>
                </a:solidFill>
              </a:rPr>
              <a:t>TCP or P2P</a:t>
            </a:r>
            <a:endParaRPr lang="en-NZ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3728" y="1988840"/>
            <a:ext cx="13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accent1"/>
                </a:solidFill>
              </a:rPr>
              <a:t>WCF on</a:t>
            </a:r>
          </a:p>
          <a:p>
            <a:r>
              <a:rPr lang="en-NZ" dirty="0" smtClean="0">
                <a:solidFill>
                  <a:schemeClr val="accent1"/>
                </a:solidFill>
              </a:rPr>
              <a:t>named pipes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9552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Start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000892" y="2143116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3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9058" y="221455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1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132" y="357166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2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28860" y="4857760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End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4115672">
            <a:off x="933022" y="1963177"/>
            <a:ext cx="1224136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Arrow 7"/>
          <p:cNvSpPr/>
          <p:nvPr/>
        </p:nvSpPr>
        <p:spPr>
          <a:xfrm rot="19062654">
            <a:off x="4584647" y="1502421"/>
            <a:ext cx="1167980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ight Arrow 8"/>
          <p:cNvSpPr/>
          <p:nvPr/>
        </p:nvSpPr>
        <p:spPr>
          <a:xfrm rot="10800000">
            <a:off x="5143504" y="2643182"/>
            <a:ext cx="1785950" cy="280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Arrow 9"/>
          <p:cNvSpPr/>
          <p:nvPr/>
        </p:nvSpPr>
        <p:spPr>
          <a:xfrm rot="4115672">
            <a:off x="2043793" y="4204193"/>
            <a:ext cx="924320" cy="263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Arrow 10"/>
          <p:cNvSpPr/>
          <p:nvPr/>
        </p:nvSpPr>
        <p:spPr>
          <a:xfrm rot="2871453">
            <a:off x="6444120" y="1586469"/>
            <a:ext cx="925127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/>
          <p:cNvSpPr/>
          <p:nvPr/>
        </p:nvSpPr>
        <p:spPr>
          <a:xfrm>
            <a:off x="1500166" y="2714620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Sub-step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0849198">
            <a:off x="2657204" y="2766655"/>
            <a:ext cx="1167980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Petrik</dc:creator>
  <cp:lastModifiedBy>Patrick van der Velde</cp:lastModifiedBy>
  <cp:revision>16</cp:revision>
  <dcterms:created xsi:type="dcterms:W3CDTF">2010-08-16T10:21:58Z</dcterms:created>
  <dcterms:modified xsi:type="dcterms:W3CDTF">2011-10-19T10:08:22Z</dcterms:modified>
</cp:coreProperties>
</file>