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pPr/>
              <a:t>22/08/2010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pPr/>
              <a:t>22/08/2010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pPr/>
              <a:t>22/08/2010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pPr/>
              <a:t>22/08/2010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pPr/>
              <a:t>22/08/2010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pPr/>
              <a:t>22/08/2010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pPr/>
              <a:t>22/08/2010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pPr/>
              <a:t>22/08/2010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pPr/>
              <a:t>22/08/2010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pPr/>
              <a:t>22/08/2010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pPr/>
              <a:t>22/08/2010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D4D2F-3F67-4186-ADEA-E0E7C9CEFA34}" type="datetimeFigureOut">
              <a:rPr lang="en-NZ" smtClean="0"/>
              <a:pPr/>
              <a:t>22/08/2010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481FE-1F9F-4F67-B027-25EC93F615EB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9552" y="404664"/>
            <a:ext cx="1080120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>
                <a:solidFill>
                  <a:schemeClr val="tx1"/>
                </a:solidFill>
              </a:rPr>
              <a:t>Start</a:t>
            </a:r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804248" y="2996952"/>
            <a:ext cx="1080120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smtClean="0">
                <a:solidFill>
                  <a:schemeClr val="tx1"/>
                </a:solidFill>
              </a:rPr>
              <a:t>Calculate variable 3</a:t>
            </a:r>
            <a:endParaRPr lang="en-NZ" sz="12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75656" y="2996952"/>
            <a:ext cx="1080120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smtClean="0">
                <a:solidFill>
                  <a:schemeClr val="tx1"/>
                </a:solidFill>
              </a:rPr>
              <a:t>Calculate variable 1</a:t>
            </a:r>
            <a:endParaRPr lang="en-NZ" sz="12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83968" y="404664"/>
            <a:ext cx="1080120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smtClean="0">
                <a:solidFill>
                  <a:schemeClr val="tx1"/>
                </a:solidFill>
              </a:rPr>
              <a:t>Calculate variable 2</a:t>
            </a:r>
            <a:endParaRPr lang="en-NZ" sz="12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52320" y="5229200"/>
            <a:ext cx="1080120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>
                <a:solidFill>
                  <a:schemeClr val="tx1"/>
                </a:solidFill>
              </a:rPr>
              <a:t>End</a:t>
            </a:r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4115672">
            <a:off x="933022" y="1963177"/>
            <a:ext cx="1224136" cy="288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ight Arrow 9"/>
          <p:cNvSpPr/>
          <p:nvPr/>
        </p:nvSpPr>
        <p:spPr>
          <a:xfrm rot="19062654">
            <a:off x="2243871" y="2018399"/>
            <a:ext cx="2113761" cy="25756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ight Arrow 11"/>
          <p:cNvSpPr/>
          <p:nvPr/>
        </p:nvSpPr>
        <p:spPr>
          <a:xfrm rot="10800000">
            <a:off x="2843808" y="3429000"/>
            <a:ext cx="3816424" cy="2802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ight Arrow 12"/>
          <p:cNvSpPr/>
          <p:nvPr/>
        </p:nvSpPr>
        <p:spPr>
          <a:xfrm rot="4115672">
            <a:off x="7180114" y="4567653"/>
            <a:ext cx="924320" cy="2636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ight Arrow 13"/>
          <p:cNvSpPr/>
          <p:nvPr/>
        </p:nvSpPr>
        <p:spPr>
          <a:xfrm rot="2871453">
            <a:off x="5183844" y="2010044"/>
            <a:ext cx="2113761" cy="25756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31640" y="270892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Parent Dataset 1</a:t>
            </a:r>
            <a:endParaRPr lang="en-NZ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1520" y="48691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Child</a:t>
            </a:r>
          </a:p>
          <a:p>
            <a:pPr algn="ctr"/>
            <a:r>
              <a:rPr lang="en-NZ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Dataset 1</a:t>
            </a:r>
            <a:endParaRPr lang="en-NZ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11760" y="48691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Child</a:t>
            </a:r>
          </a:p>
          <a:p>
            <a:pPr algn="ctr"/>
            <a:r>
              <a:rPr lang="en-NZ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Dataset </a:t>
            </a:r>
            <a:r>
              <a:rPr lang="en-NZ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en-NZ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92080" y="48691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Child</a:t>
            </a:r>
          </a:p>
          <a:p>
            <a:pPr algn="ctr"/>
            <a:r>
              <a:rPr lang="en-NZ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Dataset 3</a:t>
            </a:r>
            <a:endParaRPr lang="en-NZ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52320" y="48691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Child</a:t>
            </a:r>
          </a:p>
          <a:p>
            <a:pPr algn="ctr"/>
            <a:r>
              <a:rPr lang="en-NZ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Dataset </a:t>
            </a:r>
            <a:r>
              <a:rPr lang="en-NZ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4</a:t>
            </a:r>
            <a:endParaRPr lang="en-NZ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72200" y="270892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Parent Dataset 2</a:t>
            </a:r>
            <a:endParaRPr lang="en-NZ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72200" y="404664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Apollo service</a:t>
            </a:r>
            <a:endParaRPr lang="en-NZ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31640" y="404664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Apollo application</a:t>
            </a:r>
            <a:endParaRPr lang="en-NZ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48064" y="260648"/>
            <a:ext cx="3888432" cy="6192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NZ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Remote server</a:t>
            </a:r>
            <a:endParaRPr lang="en-NZ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7504" y="260648"/>
            <a:ext cx="3888432" cy="6192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NZ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Local machine</a:t>
            </a:r>
            <a:endParaRPr lang="en-NZ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cxnSp>
        <p:nvCxnSpPr>
          <p:cNvPr id="25" name="Elbow Connector 24"/>
          <p:cNvCxnSpPr>
            <a:stCxn id="20" idx="2"/>
            <a:endCxn id="8" idx="0"/>
          </p:cNvCxnSpPr>
          <p:nvPr/>
        </p:nvCxnSpPr>
        <p:spPr>
          <a:xfrm rot="5400000">
            <a:off x="1619672" y="2276872"/>
            <a:ext cx="864096" cy="1588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8" idx="1"/>
            <a:endCxn id="14" idx="0"/>
          </p:cNvCxnSpPr>
          <p:nvPr/>
        </p:nvCxnSpPr>
        <p:spPr>
          <a:xfrm rot="10800000" flipV="1">
            <a:off x="971600" y="3429000"/>
            <a:ext cx="360040" cy="1440160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8" idx="3"/>
            <a:endCxn id="15" idx="0"/>
          </p:cNvCxnSpPr>
          <p:nvPr/>
        </p:nvCxnSpPr>
        <p:spPr>
          <a:xfrm>
            <a:off x="2771800" y="3429000"/>
            <a:ext cx="360040" cy="1440160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3"/>
            <a:endCxn id="19" idx="1"/>
          </p:cNvCxnSpPr>
          <p:nvPr/>
        </p:nvCxnSpPr>
        <p:spPr>
          <a:xfrm>
            <a:off x="2771800" y="1124744"/>
            <a:ext cx="360040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9" idx="2"/>
            <a:endCxn id="18" idx="0"/>
          </p:cNvCxnSpPr>
          <p:nvPr/>
        </p:nvCxnSpPr>
        <p:spPr>
          <a:xfrm rot="5400000">
            <a:off x="6660232" y="2276872"/>
            <a:ext cx="864096" cy="1588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18" idx="1"/>
            <a:endCxn id="16" idx="0"/>
          </p:cNvCxnSpPr>
          <p:nvPr/>
        </p:nvCxnSpPr>
        <p:spPr>
          <a:xfrm rot="10800000" flipV="1">
            <a:off x="6012160" y="3429000"/>
            <a:ext cx="360040" cy="1440160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18" idx="3"/>
            <a:endCxn id="17" idx="0"/>
          </p:cNvCxnSpPr>
          <p:nvPr/>
        </p:nvCxnSpPr>
        <p:spPr>
          <a:xfrm>
            <a:off x="7812360" y="3429000"/>
            <a:ext cx="360040" cy="1440160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6" idx="3"/>
            <a:endCxn id="17" idx="1"/>
          </p:cNvCxnSpPr>
          <p:nvPr/>
        </p:nvCxnSpPr>
        <p:spPr>
          <a:xfrm>
            <a:off x="6732240" y="5589240"/>
            <a:ext cx="7200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4" idx="3"/>
            <a:endCxn id="15" idx="1"/>
          </p:cNvCxnSpPr>
          <p:nvPr/>
        </p:nvCxnSpPr>
        <p:spPr>
          <a:xfrm>
            <a:off x="1691680" y="5589240"/>
            <a:ext cx="7200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5" idx="2"/>
            <a:endCxn id="16" idx="2"/>
          </p:cNvCxnSpPr>
          <p:nvPr/>
        </p:nvCxnSpPr>
        <p:spPr>
          <a:xfrm rot="16200000" flipH="1">
            <a:off x="4572000" y="4869160"/>
            <a:ext cx="1588" cy="2880320"/>
          </a:xfrm>
          <a:prstGeom prst="bentConnector3">
            <a:avLst>
              <a:gd name="adj1" fmla="val 14395466"/>
            </a:avLst>
          </a:prstGeom>
          <a:ln w="381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4" idx="2"/>
            <a:endCxn id="17" idx="2"/>
          </p:cNvCxnSpPr>
          <p:nvPr/>
        </p:nvCxnSpPr>
        <p:spPr>
          <a:xfrm rot="16200000" flipH="1">
            <a:off x="4572000" y="2708920"/>
            <a:ext cx="1588" cy="7200800"/>
          </a:xfrm>
          <a:prstGeom prst="bentConnector3">
            <a:avLst>
              <a:gd name="adj1" fmla="val 31235463"/>
            </a:avLst>
          </a:prstGeom>
          <a:ln w="381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5" idx="2"/>
            <a:endCxn id="17" idx="2"/>
          </p:cNvCxnSpPr>
          <p:nvPr/>
        </p:nvCxnSpPr>
        <p:spPr>
          <a:xfrm rot="16200000" flipH="1">
            <a:off x="5652120" y="3789040"/>
            <a:ext cx="1588" cy="5040560"/>
          </a:xfrm>
          <a:prstGeom prst="bentConnector3">
            <a:avLst>
              <a:gd name="adj1" fmla="val 19284452"/>
            </a:avLst>
          </a:prstGeom>
          <a:ln w="381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4" idx="2"/>
            <a:endCxn id="16" idx="2"/>
          </p:cNvCxnSpPr>
          <p:nvPr/>
        </p:nvCxnSpPr>
        <p:spPr>
          <a:xfrm rot="16200000" flipH="1">
            <a:off x="3491880" y="3789040"/>
            <a:ext cx="1588" cy="5040560"/>
          </a:xfrm>
          <a:prstGeom prst="bentConnector3">
            <a:avLst>
              <a:gd name="adj1" fmla="val 24173559"/>
            </a:avLst>
          </a:prstGeom>
          <a:ln w="381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83968" y="609329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chemeClr val="accent3"/>
                </a:solidFill>
              </a:rPr>
              <a:t>MPI</a:t>
            </a:r>
            <a:endParaRPr lang="en-NZ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95936" y="404664"/>
            <a:ext cx="119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>
                <a:solidFill>
                  <a:schemeClr val="accent4"/>
                </a:solidFill>
              </a:rPr>
              <a:t>WCF on</a:t>
            </a:r>
          </a:p>
          <a:p>
            <a:pPr algn="ctr"/>
            <a:r>
              <a:rPr lang="en-NZ" dirty="0" smtClean="0">
                <a:solidFill>
                  <a:schemeClr val="accent4"/>
                </a:solidFill>
              </a:rPr>
              <a:t>TCP or P2P</a:t>
            </a:r>
            <a:endParaRPr lang="en-NZ" dirty="0">
              <a:solidFill>
                <a:schemeClr val="accent4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23728" y="1988840"/>
            <a:ext cx="1393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accent1"/>
                </a:solidFill>
              </a:rPr>
              <a:t>WCF on</a:t>
            </a:r>
          </a:p>
          <a:p>
            <a:r>
              <a:rPr lang="en-NZ" dirty="0" smtClean="0">
                <a:solidFill>
                  <a:schemeClr val="accent1"/>
                </a:solidFill>
              </a:rPr>
              <a:t>named pipes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48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Petrik</dc:creator>
  <cp:lastModifiedBy>Petrik</cp:lastModifiedBy>
  <cp:revision>9</cp:revision>
  <dcterms:created xsi:type="dcterms:W3CDTF">2010-08-16T10:21:58Z</dcterms:created>
  <dcterms:modified xsi:type="dcterms:W3CDTF">2010-08-22T05:49:44Z</dcterms:modified>
</cp:coreProperties>
</file>