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t>16/08/2010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t>16/08/2010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t>16/08/2010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t>16/08/2010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t>16/08/2010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t>16/08/2010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t>16/08/2010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t>16/08/2010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t>16/08/2010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t>16/08/2010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D2F-3F67-4186-ADEA-E0E7C9CEFA34}" type="datetimeFigureOut">
              <a:rPr lang="en-NZ" smtClean="0"/>
              <a:t>16/08/2010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1FE-1F9F-4F67-B027-25EC93F615EB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D4D2F-3F67-4186-ADEA-E0E7C9CEFA34}" type="datetimeFigureOut">
              <a:rPr lang="en-NZ" smtClean="0"/>
              <a:t>16/08/2010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481FE-1F9F-4F67-B027-25EC93F615EB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9552" y="404664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chemeClr val="tx1"/>
                </a:solidFill>
              </a:rPr>
              <a:t>Start</a:t>
            </a:r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04248" y="2996952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smtClean="0">
                <a:solidFill>
                  <a:schemeClr val="tx1"/>
                </a:solidFill>
              </a:rPr>
              <a:t>Calculate variable 3</a:t>
            </a:r>
            <a:endParaRPr lang="en-NZ" sz="12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75656" y="2996952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smtClean="0">
                <a:solidFill>
                  <a:schemeClr val="tx1"/>
                </a:solidFill>
              </a:rPr>
              <a:t>Calculate variable 1</a:t>
            </a:r>
            <a:endParaRPr lang="en-NZ" sz="12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83968" y="404664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smtClean="0">
                <a:solidFill>
                  <a:schemeClr val="tx1"/>
                </a:solidFill>
              </a:rPr>
              <a:t>Calculate variable 2</a:t>
            </a:r>
            <a:endParaRPr lang="en-NZ" sz="12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52320" y="5229200"/>
            <a:ext cx="1080120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chemeClr val="tx1"/>
                </a:solidFill>
              </a:rPr>
              <a:t>End</a:t>
            </a:r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4115672">
            <a:off x="933022" y="1963177"/>
            <a:ext cx="1224136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ight Arrow 9"/>
          <p:cNvSpPr/>
          <p:nvPr/>
        </p:nvSpPr>
        <p:spPr>
          <a:xfrm rot="19062654">
            <a:off x="2243871" y="2018399"/>
            <a:ext cx="2113761" cy="25756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ight Arrow 11"/>
          <p:cNvSpPr/>
          <p:nvPr/>
        </p:nvSpPr>
        <p:spPr>
          <a:xfrm rot="10800000">
            <a:off x="2843808" y="3429000"/>
            <a:ext cx="3816424" cy="2802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ight Arrow 12"/>
          <p:cNvSpPr/>
          <p:nvPr/>
        </p:nvSpPr>
        <p:spPr>
          <a:xfrm rot="4115672">
            <a:off x="7180114" y="4567653"/>
            <a:ext cx="924320" cy="2636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ight Arrow 13"/>
          <p:cNvSpPr/>
          <p:nvPr/>
        </p:nvSpPr>
        <p:spPr>
          <a:xfrm rot="2871453">
            <a:off x="5183844" y="2010044"/>
            <a:ext cx="2113761" cy="25756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Petrik</dc:creator>
  <cp:lastModifiedBy>Petrik</cp:lastModifiedBy>
  <cp:revision>3</cp:revision>
  <dcterms:created xsi:type="dcterms:W3CDTF">2010-08-16T10:21:58Z</dcterms:created>
  <dcterms:modified xsi:type="dcterms:W3CDTF">2010-08-16T10:47:07Z</dcterms:modified>
</cp:coreProperties>
</file>