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0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7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06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7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7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1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291B-ABB5-426B-AED7-BB5CFF00BE5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CFFB-612B-4020-AE4C-BB783C8AF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0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03494" y="1338965"/>
            <a:ext cx="490906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1340768"/>
            <a:ext cx="31318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6726" y="1772816"/>
            <a:ext cx="124975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Gebeurtenissen</a:t>
            </a:r>
            <a:r>
              <a:rPr lang="en-US" sz="1200" dirty="0" smtClean="0"/>
              <a:t> </a:t>
            </a:r>
            <a:r>
              <a:rPr lang="en-US" sz="1200" dirty="0" err="1" smtClean="0"/>
              <a:t>definieren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695759" y="1774631"/>
            <a:ext cx="124975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Verhaal</a:t>
            </a:r>
            <a:r>
              <a:rPr lang="en-US" sz="1200" dirty="0" smtClean="0"/>
              <a:t> per </a:t>
            </a:r>
            <a:r>
              <a:rPr lang="en-US" sz="1200" dirty="0" err="1" smtClean="0"/>
              <a:t>gebeurtenis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3275856" y="1774631"/>
            <a:ext cx="124975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Informatie</a:t>
            </a:r>
            <a:r>
              <a:rPr lang="en-US" sz="1200" dirty="0" smtClean="0"/>
              <a:t> per </a:t>
            </a:r>
            <a:r>
              <a:rPr lang="en-US" sz="1200" dirty="0" err="1" smtClean="0"/>
              <a:t>knoop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4860032" y="1772816"/>
            <a:ext cx="1409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Overgangskansen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490375" y="1772816"/>
            <a:ext cx="1409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Discussie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8052157" y="1753118"/>
            <a:ext cx="1409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Resultaat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125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van Geer</dc:creator>
  <cp:lastModifiedBy>Pieter van Geer</cp:lastModifiedBy>
  <cp:revision>2</cp:revision>
  <dcterms:created xsi:type="dcterms:W3CDTF">2018-04-18T19:51:50Z</dcterms:created>
  <dcterms:modified xsi:type="dcterms:W3CDTF">2018-04-18T20:51:06Z</dcterms:modified>
</cp:coreProperties>
</file>