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8.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4.xml" ContentType="application/vnd.openxmlformats-officedocument.presentationml.slideLayout+xml"/>
  <Override PartName="/ppt/commentAuthors.xml" ContentType="application/vnd.openxmlformats-officedocument.presentationml.commentAuthors+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2" r:id="rId1"/>
  </p:sldMasterIdLst>
  <p:sldIdLst>
    <p:sldId id="261" r:id="rId2"/>
  </p:sldIdLst>
  <p:sldSz cx="12192000" cy="6858000"/>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aul McManamon" initials="PM"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7802" autoAdjust="0"/>
    <p:restoredTop sz="94660"/>
  </p:normalViewPr>
  <p:slideViewPr>
    <p:cSldViewPr snapToGrid="0">
      <p:cViewPr>
        <p:scale>
          <a:sx n="75" d="100"/>
          <a:sy n="75" d="100"/>
        </p:scale>
        <p:origin x="-2862" y="-136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ustomXml" Target="../customXml/item1.xml"/><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10" Type="http://schemas.openxmlformats.org/officeDocument/2006/relationships/customXml" Target="../customXml/item3.xml"/><Relationship Id="rId4" Type="http://schemas.openxmlformats.org/officeDocument/2006/relationships/presProps" Target="presProps.xml"/><Relationship Id="rId9"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28.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2" Type="http://schemas.openxmlformats.org/officeDocument/2006/relationships/image" Target="../media/image27.jpeg"/><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9.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6323" name="Rectangle 2"/>
          <p:cNvSpPr>
            <a:spLocks noGrp="1" noChangeArrowheads="1"/>
          </p:cNvSpPr>
          <p:nvPr>
            <p:ph type="subTitle" idx="1"/>
          </p:nvPr>
        </p:nvSpPr>
        <p:spPr>
          <a:xfrm>
            <a:off x="819148" y="3886201"/>
            <a:ext cx="10598400" cy="531812"/>
          </a:xfrm>
        </p:spPr>
        <p:txBody>
          <a:bodyPr wrap="square">
            <a:spAutoFit/>
          </a:bodyPr>
          <a:lstStyle>
            <a:lvl1pPr marL="0" indent="0">
              <a:buFont typeface="Verdana" pitchFamily="34" charset="0"/>
              <a:buNone/>
              <a:defRPr sz="2400"/>
            </a:lvl1pPr>
          </a:lstStyle>
          <a:p>
            <a:pPr lvl="0"/>
            <a:r>
              <a:rPr lang="en-US" noProof="0" smtClean="0"/>
              <a:t>Click to edit Master subtitle style</a:t>
            </a:r>
            <a:endParaRPr lang="en-GB" noProof="0" dirty="0" smtClean="0"/>
          </a:p>
        </p:txBody>
      </p:sp>
      <p:sp>
        <p:nvSpPr>
          <p:cNvPr id="56325" name="Rectangle 6"/>
          <p:cNvSpPr>
            <a:spLocks noGrp="1" noChangeArrowheads="1"/>
          </p:cNvSpPr>
          <p:nvPr>
            <p:ph type="ctrTitle"/>
          </p:nvPr>
        </p:nvSpPr>
        <p:spPr>
          <a:xfrm>
            <a:off x="783168" y="2490151"/>
            <a:ext cx="10596033" cy="748988"/>
          </a:xfrm>
          <a:prstGeom prst="rect">
            <a:avLst/>
          </a:prstGeom>
        </p:spPr>
        <p:txBody>
          <a:bodyPr/>
          <a:lstStyle>
            <a:lvl1pPr>
              <a:defRPr sz="4267">
                <a:solidFill>
                  <a:schemeClr val="accent1"/>
                </a:solidFill>
              </a:defRPr>
            </a:lvl1pPr>
          </a:lstStyle>
          <a:p>
            <a:pPr lvl="0"/>
            <a:r>
              <a:rPr lang="en-US" noProof="0" smtClean="0"/>
              <a:t>Click to edit Master title style</a:t>
            </a:r>
            <a:endParaRPr lang="en-GB" noProof="0" dirty="0" smtClean="0"/>
          </a:p>
        </p:txBody>
      </p:sp>
      <p:sp>
        <p:nvSpPr>
          <p:cNvPr id="56347" name="Text Box 27"/>
          <p:cNvSpPr txBox="1">
            <a:spLocks noChangeArrowheads="1"/>
          </p:cNvSpPr>
          <p:nvPr userDrawn="1"/>
        </p:nvSpPr>
        <p:spPr bwMode="auto">
          <a:xfrm>
            <a:off x="842433" y="6429377"/>
            <a:ext cx="6688667" cy="256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GB" sz="1067" noProof="0" dirty="0"/>
          </a:p>
        </p:txBody>
      </p:sp>
      <p:pic>
        <p:nvPicPr>
          <p:cNvPr id="8" name="Picture 7" descr="16950723446_e7d8e1bfb9_o.jpg"/>
          <p:cNvPicPr>
            <a:picLocks noChangeAspect="1"/>
          </p:cNvPicPr>
          <p:nvPr userDrawn="1"/>
        </p:nvPicPr>
        <p:blipFill rotWithShape="1">
          <a:blip r:embed="rId2" cstate="print">
            <a:extLst>
              <a:ext uri="{28A0092B-C50C-407E-A947-70E740481C1C}">
                <a14:useLocalDpi xmlns:a14="http://schemas.microsoft.com/office/drawing/2010/main" val="0"/>
              </a:ext>
            </a:extLst>
          </a:blip>
          <a:srcRect l="28852" b="48267"/>
          <a:stretch/>
        </p:blipFill>
        <p:spPr>
          <a:xfrm rot="5400000">
            <a:off x="2667000" y="-2666999"/>
            <a:ext cx="6858001" cy="12192001"/>
          </a:xfrm>
          <a:prstGeom prst="rect">
            <a:avLst/>
          </a:prstGeom>
        </p:spPr>
      </p:pic>
      <p:pic>
        <p:nvPicPr>
          <p:cNvPr id="9" name="Picture 8"/>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614"/>
          <a:stretch/>
        </p:blipFill>
        <p:spPr>
          <a:xfrm>
            <a:off x="10383890" y="208265"/>
            <a:ext cx="1613941" cy="624000"/>
          </a:xfrm>
          <a:prstGeom prst="rect">
            <a:avLst/>
          </a:prstGeom>
        </p:spPr>
      </p:pic>
      <p:sp>
        <p:nvSpPr>
          <p:cNvPr id="10" name="Text Box 58"/>
          <p:cNvSpPr txBox="1">
            <a:spLocks noChangeArrowheads="1"/>
          </p:cNvSpPr>
          <p:nvPr userDrawn="1"/>
        </p:nvSpPr>
        <p:spPr bwMode="auto">
          <a:xfrm>
            <a:off x="217099" y="6124764"/>
            <a:ext cx="6688667" cy="256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anchor="b">
            <a:spAutoFit/>
          </a:bodyPr>
          <a:lstStyle/>
          <a:p>
            <a:pPr algn="l">
              <a:spcBef>
                <a:spcPct val="50000"/>
              </a:spcBef>
            </a:pPr>
            <a:r>
              <a:rPr lang="en-US" sz="1067" noProof="0" smtClean="0">
                <a:solidFill>
                  <a:schemeClr val="bg1">
                    <a:lumMod val="85000"/>
                  </a:schemeClr>
                </a:solidFill>
              </a:rPr>
              <a:t>ESA UNCLASSIFIED - For Official Use</a:t>
            </a:r>
            <a:endParaRPr lang="en-GB" sz="1067" noProof="0" dirty="0">
              <a:solidFill>
                <a:schemeClr val="bg1">
                  <a:lumMod val="85000"/>
                </a:schemeClr>
              </a:solidFill>
            </a:endParaRPr>
          </a:p>
        </p:txBody>
      </p:sp>
      <p:pic>
        <p:nvPicPr>
          <p:cNvPr id="35" name="Picture 34"/>
          <p:cNvPicPr>
            <a:picLocks noChangeAspect="1"/>
          </p:cNvPicPr>
          <p:nvPr userDrawn="1"/>
        </p:nvPicPr>
        <p:blipFill rotWithShape="1">
          <a:blip r:embed="rId4" cstate="print">
            <a:extLst>
              <a:ext uri="{28A0092B-C50C-407E-A947-70E740481C1C}">
                <a14:useLocalDpi xmlns:a14="http://schemas.microsoft.com/office/drawing/2010/main" val="0"/>
              </a:ext>
            </a:extLst>
          </a:blip>
          <a:srcRect t="83098" b="-5313"/>
          <a:stretch/>
        </p:blipFill>
        <p:spPr>
          <a:xfrm>
            <a:off x="10387200" y="6532800"/>
            <a:ext cx="1595883" cy="192000"/>
          </a:xfrm>
          <a:prstGeom prst="rect">
            <a:avLst/>
          </a:prstGeom>
        </p:spPr>
      </p:pic>
      <p:cxnSp>
        <p:nvCxnSpPr>
          <p:cNvPr id="36" name="Straight Connector 35"/>
          <p:cNvCxnSpPr/>
          <p:nvPr userDrawn="1"/>
        </p:nvCxnSpPr>
        <p:spPr>
          <a:xfrm>
            <a:off x="221243" y="6385584"/>
            <a:ext cx="11766372" cy="0"/>
          </a:xfrm>
          <a:prstGeom prst="line">
            <a:avLst/>
          </a:prstGeom>
          <a:ln w="6350" cmpd="sng">
            <a:solidFill>
              <a:schemeClr val="bg1"/>
            </a:solidFill>
            <a:prstDash val="solid"/>
          </a:ln>
        </p:spPr>
        <p:style>
          <a:lnRef idx="1">
            <a:schemeClr val="accent1"/>
          </a:lnRef>
          <a:fillRef idx="0">
            <a:schemeClr val="accent1"/>
          </a:fillRef>
          <a:effectRef idx="0">
            <a:schemeClr val="accent1"/>
          </a:effectRef>
          <a:fontRef idx="minor">
            <a:schemeClr val="tx1"/>
          </a:fontRef>
        </p:style>
      </p:cxnSp>
      <p:grpSp>
        <p:nvGrpSpPr>
          <p:cNvPr id="63" name="Group 62"/>
          <p:cNvGrpSpPr/>
          <p:nvPr userDrawn="1"/>
        </p:nvGrpSpPr>
        <p:grpSpPr>
          <a:xfrm>
            <a:off x="229692" y="6544010"/>
            <a:ext cx="9102221" cy="148692"/>
            <a:chOff x="172269" y="6621494"/>
            <a:chExt cx="6826666" cy="111519"/>
          </a:xfrm>
        </p:grpSpPr>
        <p:pic>
          <p:nvPicPr>
            <p:cNvPr id="64" name="Picture 63" descr="at.pn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72269" y="6624669"/>
              <a:ext cx="163906" cy="108344"/>
            </a:xfrm>
            <a:prstGeom prst="rect">
              <a:avLst/>
            </a:prstGeom>
            <a:ln>
              <a:noFill/>
            </a:ln>
          </p:spPr>
        </p:pic>
        <p:pic>
          <p:nvPicPr>
            <p:cNvPr id="65" name="Picture 64" descr="be.png"/>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50797" y="6624669"/>
              <a:ext cx="163906" cy="108344"/>
            </a:xfrm>
            <a:prstGeom prst="rect">
              <a:avLst/>
            </a:prstGeom>
            <a:ln>
              <a:noFill/>
            </a:ln>
          </p:spPr>
        </p:pic>
        <p:pic>
          <p:nvPicPr>
            <p:cNvPr id="66" name="Picture 65" descr="ca.png"/>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6835029" y="6621494"/>
              <a:ext cx="163906" cy="108344"/>
            </a:xfrm>
            <a:prstGeom prst="rect">
              <a:avLst/>
            </a:prstGeom>
            <a:ln>
              <a:noFill/>
            </a:ln>
          </p:spPr>
        </p:pic>
        <p:pic>
          <p:nvPicPr>
            <p:cNvPr id="67" name="Picture 66" descr="ch.png"/>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5755667" y="6624669"/>
              <a:ext cx="163906" cy="108344"/>
            </a:xfrm>
            <a:prstGeom prst="rect">
              <a:avLst/>
            </a:prstGeom>
            <a:ln>
              <a:noFill/>
            </a:ln>
          </p:spPr>
        </p:pic>
        <p:pic>
          <p:nvPicPr>
            <p:cNvPr id="68" name="Picture 67" descr="cz.png"/>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731531" y="6624669"/>
              <a:ext cx="163906" cy="108344"/>
            </a:xfrm>
            <a:prstGeom prst="rect">
              <a:avLst/>
            </a:prstGeom>
            <a:ln>
              <a:noFill/>
            </a:ln>
          </p:spPr>
        </p:pic>
        <p:pic>
          <p:nvPicPr>
            <p:cNvPr id="69" name="Picture 68" descr="de.png"/>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2130472" y="6624669"/>
              <a:ext cx="163906" cy="108344"/>
            </a:xfrm>
            <a:prstGeom prst="rect">
              <a:avLst/>
            </a:prstGeom>
            <a:ln>
              <a:noFill/>
            </a:ln>
          </p:spPr>
        </p:pic>
        <p:pic>
          <p:nvPicPr>
            <p:cNvPr id="70" name="Picture 69" descr="dk.png"/>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1009766" y="6624669"/>
              <a:ext cx="163906" cy="108344"/>
            </a:xfrm>
            <a:prstGeom prst="rect">
              <a:avLst/>
            </a:prstGeom>
            <a:ln>
              <a:noFill/>
            </a:ln>
          </p:spPr>
        </p:pic>
        <p:pic>
          <p:nvPicPr>
            <p:cNvPr id="71" name="Picture 70" descr="ee.png"/>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1288298" y="6624669"/>
              <a:ext cx="163906" cy="108344"/>
            </a:xfrm>
            <a:prstGeom prst="rect">
              <a:avLst/>
            </a:prstGeom>
            <a:ln>
              <a:noFill/>
            </a:ln>
          </p:spPr>
        </p:pic>
        <p:pic>
          <p:nvPicPr>
            <p:cNvPr id="72" name="Picture 71" descr="es.png"/>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5197147" y="6624669"/>
              <a:ext cx="163906" cy="108344"/>
            </a:xfrm>
            <a:prstGeom prst="rect">
              <a:avLst/>
            </a:prstGeom>
            <a:ln>
              <a:noFill/>
            </a:ln>
          </p:spPr>
        </p:pic>
        <p:pic>
          <p:nvPicPr>
            <p:cNvPr id="73" name="Picture 72" descr="fi.png"/>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571956" y="6624669"/>
              <a:ext cx="163906" cy="108344"/>
            </a:xfrm>
            <a:prstGeom prst="rect">
              <a:avLst/>
            </a:prstGeom>
            <a:ln>
              <a:noFill/>
            </a:ln>
          </p:spPr>
        </p:pic>
        <p:pic>
          <p:nvPicPr>
            <p:cNvPr id="74" name="Picture 73" descr="fr.png"/>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849315" y="6624669"/>
              <a:ext cx="163906" cy="108344"/>
            </a:xfrm>
            <a:prstGeom prst="rect">
              <a:avLst/>
            </a:prstGeom>
            <a:ln>
              <a:noFill/>
            </a:ln>
          </p:spPr>
        </p:pic>
        <p:pic>
          <p:nvPicPr>
            <p:cNvPr id="75" name="Picture 74" descr="gr.png"/>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2407833" y="6624669"/>
              <a:ext cx="163906" cy="108344"/>
            </a:xfrm>
            <a:prstGeom prst="rect">
              <a:avLst/>
            </a:prstGeom>
            <a:ln>
              <a:noFill/>
            </a:ln>
          </p:spPr>
        </p:pic>
        <p:pic>
          <p:nvPicPr>
            <p:cNvPr id="76" name="Picture 75" descr="hu.png"/>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2685195" y="6624669"/>
              <a:ext cx="163906" cy="108344"/>
            </a:xfrm>
            <a:prstGeom prst="rect">
              <a:avLst/>
            </a:prstGeom>
            <a:ln>
              <a:noFill/>
            </a:ln>
          </p:spPr>
        </p:pic>
        <p:pic>
          <p:nvPicPr>
            <p:cNvPr id="77" name="Picture 76" descr="ie.png"/>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2962555" y="6624669"/>
              <a:ext cx="163906" cy="108344"/>
            </a:xfrm>
            <a:prstGeom prst="rect">
              <a:avLst/>
            </a:prstGeom>
            <a:ln>
              <a:noFill/>
            </a:ln>
          </p:spPr>
        </p:pic>
        <p:pic>
          <p:nvPicPr>
            <p:cNvPr id="78" name="Picture 77" descr="it.png"/>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3239913" y="6624669"/>
              <a:ext cx="163906" cy="108344"/>
            </a:xfrm>
            <a:prstGeom prst="rect">
              <a:avLst/>
            </a:prstGeom>
            <a:ln>
              <a:noFill/>
            </a:ln>
          </p:spPr>
        </p:pic>
        <p:pic>
          <p:nvPicPr>
            <p:cNvPr id="79" name="Picture 78" descr="lu.png"/>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3518472" y="6624669"/>
              <a:ext cx="163906" cy="108344"/>
            </a:xfrm>
            <a:prstGeom prst="rect">
              <a:avLst/>
            </a:prstGeom>
            <a:ln>
              <a:noFill/>
            </a:ln>
          </p:spPr>
        </p:pic>
        <p:pic>
          <p:nvPicPr>
            <p:cNvPr id="80" name="Picture 79" descr="nl.png"/>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3799629" y="6624669"/>
              <a:ext cx="163906" cy="108344"/>
            </a:xfrm>
            <a:prstGeom prst="rect">
              <a:avLst/>
            </a:prstGeom>
            <a:ln>
              <a:noFill/>
            </a:ln>
          </p:spPr>
        </p:pic>
        <p:pic>
          <p:nvPicPr>
            <p:cNvPr id="81" name="Picture 80" descr="no.png"/>
            <p:cNvPicPr>
              <a:picLocks noChangeAspect="1"/>
            </p:cNvPicPr>
            <p:nvPr userDrawn="1"/>
          </p:nvPicPr>
          <p:blipFill>
            <a:blip r:embed="rId22" cstate="print">
              <a:extLst>
                <a:ext uri="{28A0092B-C50C-407E-A947-70E740481C1C}">
                  <a14:useLocalDpi xmlns:a14="http://schemas.microsoft.com/office/drawing/2010/main" val="0"/>
                </a:ext>
              </a:extLst>
            </a:blip>
            <a:stretch>
              <a:fillRect/>
            </a:stretch>
          </p:blipFill>
          <p:spPr>
            <a:xfrm>
              <a:off x="4083387" y="6624669"/>
              <a:ext cx="163906" cy="108344"/>
            </a:xfrm>
            <a:prstGeom prst="rect">
              <a:avLst/>
            </a:prstGeom>
            <a:ln>
              <a:noFill/>
            </a:ln>
          </p:spPr>
        </p:pic>
        <p:pic>
          <p:nvPicPr>
            <p:cNvPr id="82" name="Picture 81" descr="pl.png"/>
            <p:cNvPicPr>
              <a:picLocks noChangeAspect="1"/>
            </p:cNvPicPr>
            <p:nvPr userDrawn="1"/>
          </p:nvPicPr>
          <p:blipFill>
            <a:blip r:embed="rId23" cstate="print">
              <a:extLst>
                <a:ext uri="{28A0092B-C50C-407E-A947-70E740481C1C}">
                  <a14:useLocalDpi xmlns:a14="http://schemas.microsoft.com/office/drawing/2010/main" val="0"/>
                </a:ext>
              </a:extLst>
            </a:blip>
            <a:stretch>
              <a:fillRect/>
            </a:stretch>
          </p:blipFill>
          <p:spPr>
            <a:xfrm>
              <a:off x="4359447" y="6624669"/>
              <a:ext cx="163906" cy="108344"/>
            </a:xfrm>
            <a:prstGeom prst="rect">
              <a:avLst/>
            </a:prstGeom>
            <a:ln>
              <a:noFill/>
            </a:ln>
          </p:spPr>
        </p:pic>
        <p:pic>
          <p:nvPicPr>
            <p:cNvPr id="83" name="Picture 82" descr="pt.png"/>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4639303" y="6624669"/>
              <a:ext cx="163906" cy="108344"/>
            </a:xfrm>
            <a:prstGeom prst="rect">
              <a:avLst/>
            </a:prstGeom>
            <a:ln>
              <a:noFill/>
            </a:ln>
          </p:spPr>
        </p:pic>
        <p:pic>
          <p:nvPicPr>
            <p:cNvPr id="84" name="Picture 83" descr="ro.png"/>
            <p:cNvPicPr>
              <a:picLocks noChangeAspect="1"/>
            </p:cNvPicPr>
            <p:nvPr userDrawn="1"/>
          </p:nvPicPr>
          <p:blipFill>
            <a:blip r:embed="rId25" cstate="print">
              <a:extLst>
                <a:ext uri="{28A0092B-C50C-407E-A947-70E740481C1C}">
                  <a14:useLocalDpi xmlns:a14="http://schemas.microsoft.com/office/drawing/2010/main" val="0"/>
                </a:ext>
              </a:extLst>
            </a:blip>
            <a:stretch>
              <a:fillRect/>
            </a:stretch>
          </p:blipFill>
          <p:spPr>
            <a:xfrm>
              <a:off x="4920460" y="6624669"/>
              <a:ext cx="163906" cy="108344"/>
            </a:xfrm>
            <a:prstGeom prst="rect">
              <a:avLst/>
            </a:prstGeom>
            <a:ln>
              <a:noFill/>
            </a:ln>
          </p:spPr>
        </p:pic>
        <p:pic>
          <p:nvPicPr>
            <p:cNvPr id="85" name="Picture 84" descr="se.png"/>
            <p:cNvPicPr>
              <a:picLocks noChangeAspect="1"/>
            </p:cNvPicPr>
            <p:nvPr userDrawn="1"/>
          </p:nvPicPr>
          <p:blipFill>
            <a:blip r:embed="rId26" cstate="print">
              <a:extLst>
                <a:ext uri="{28A0092B-C50C-407E-A947-70E740481C1C}">
                  <a14:useLocalDpi xmlns:a14="http://schemas.microsoft.com/office/drawing/2010/main" val="0"/>
                </a:ext>
              </a:extLst>
            </a:blip>
            <a:stretch>
              <a:fillRect/>
            </a:stretch>
          </p:blipFill>
          <p:spPr>
            <a:xfrm>
              <a:off x="5475801" y="6624669"/>
              <a:ext cx="163906" cy="108344"/>
            </a:xfrm>
            <a:prstGeom prst="rect">
              <a:avLst/>
            </a:prstGeom>
            <a:ln>
              <a:noFill/>
            </a:ln>
          </p:spPr>
        </p:pic>
        <p:pic>
          <p:nvPicPr>
            <p:cNvPr id="86" name="Picture 85" descr="uk.png"/>
            <p:cNvPicPr>
              <a:picLocks noChangeAspect="1"/>
            </p:cNvPicPr>
            <p:nvPr userDrawn="1"/>
          </p:nvPicPr>
          <p:blipFill>
            <a:blip r:embed="rId27" cstate="print">
              <a:extLst>
                <a:ext uri="{28A0092B-C50C-407E-A947-70E740481C1C}">
                  <a14:useLocalDpi xmlns:a14="http://schemas.microsoft.com/office/drawing/2010/main" val="0"/>
                </a:ext>
              </a:extLst>
            </a:blip>
            <a:stretch>
              <a:fillRect/>
            </a:stretch>
          </p:blipFill>
          <p:spPr>
            <a:xfrm>
              <a:off x="6030535" y="6624669"/>
              <a:ext cx="163906" cy="108344"/>
            </a:xfrm>
            <a:prstGeom prst="rect">
              <a:avLst/>
            </a:prstGeom>
            <a:ln>
              <a:noFill/>
            </a:ln>
          </p:spPr>
        </p:pic>
        <p:pic>
          <p:nvPicPr>
            <p:cNvPr id="87" name="Picture 86" descr="si.png"/>
            <p:cNvPicPr>
              <a:picLocks noChangeAspect="1"/>
            </p:cNvPicPr>
            <p:nvPr userDrawn="1"/>
          </p:nvPicPr>
          <p:blipFill>
            <a:blip r:embed="rId28" cstate="print">
              <a:extLst>
                <a:ext uri="{28A0092B-C50C-407E-A947-70E740481C1C}">
                  <a14:useLocalDpi xmlns:a14="http://schemas.microsoft.com/office/drawing/2010/main" val="0"/>
                </a:ext>
              </a:extLst>
            </a:blip>
            <a:stretch>
              <a:fillRect/>
            </a:stretch>
          </p:blipFill>
          <p:spPr>
            <a:xfrm>
              <a:off x="6435327" y="6623401"/>
              <a:ext cx="163385" cy="108000"/>
            </a:xfrm>
            <a:prstGeom prst="rect">
              <a:avLst/>
            </a:prstGeom>
          </p:spPr>
        </p:pic>
      </p:grpSp>
    </p:spTree>
    <p:extLst>
      <p:ext uri="{BB962C8B-B14F-4D97-AF65-F5344CB8AC3E}">
        <p14:creationId xmlns:p14="http://schemas.microsoft.com/office/powerpoint/2010/main" val="3932198949"/>
      </p:ext>
    </p:extLst>
  </p:cSld>
  <p:clrMapOvr>
    <a:masterClrMapping/>
  </p:clrMapOvr>
  <p:timing>
    <p:tnLst>
      <p:par>
        <p:cTn id="1" dur="indefinite" restart="never" nodeType="tmRoot"/>
      </p:par>
    </p:tnLst>
  </p:timing>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GB" noProof="0"/>
          </a:p>
        </p:txBody>
      </p:sp>
      <p:sp>
        <p:nvSpPr>
          <p:cNvPr id="3" name="Content Placeholder 2"/>
          <p:cNvSpPr>
            <a:spLocks noGrp="1"/>
          </p:cNvSpPr>
          <p:nvPr>
            <p:ph idx="1"/>
          </p:nvPr>
        </p:nvSpPr>
        <p:spPr/>
        <p:txBody>
          <a:bodyPr/>
          <a:lstStyle>
            <a:lvl1pPr marL="0">
              <a:defRPr baseline="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noProof="0" dirty="0" smtClean="0"/>
          </a:p>
        </p:txBody>
      </p:sp>
    </p:spTree>
    <p:extLst>
      <p:ext uri="{BB962C8B-B14F-4D97-AF65-F5344CB8AC3E}">
        <p14:creationId xmlns:p14="http://schemas.microsoft.com/office/powerpoint/2010/main" val="94815157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Rectangle 6"/>
          <p:cNvSpPr>
            <a:spLocks noGrp="1" noChangeArrowheads="1"/>
          </p:cNvSpPr>
          <p:nvPr>
            <p:ph type="title"/>
          </p:nvPr>
        </p:nvSpPr>
        <p:spPr bwMode="auto">
          <a:xfrm>
            <a:off x="190782" y="214287"/>
            <a:ext cx="9566461" cy="543675"/>
          </a:xfrm>
          <a:prstGeom prst="rect">
            <a:avLst/>
          </a:prstGeom>
          <a:noFill/>
          <a:ln>
            <a:noFill/>
          </a:ln>
          <a:extLst/>
        </p:spPr>
        <p:txBody>
          <a:bodyPr vert="horz" wrap="square" lIns="91440" tIns="45720" rIns="91440" bIns="45720" numCol="1" anchor="ctr" anchorCtr="0" compatLnSpc="1">
            <a:prstTxWarp prst="textNoShape">
              <a:avLst/>
            </a:prstTxWarp>
            <a:spAutoFit/>
          </a:bodyPr>
          <a:lstStyle>
            <a:lvl1pPr>
              <a:defRPr lang="en-GB" sz="2933" b="0" dirty="0" smtClean="0">
                <a:solidFill>
                  <a:srgbClr val="0070C0"/>
                </a:solidFill>
                <a:latin typeface="Verdana"/>
                <a:ea typeface="+mj-ea"/>
                <a:cs typeface="Verdana"/>
              </a:defRPr>
            </a:lvl1pPr>
          </a:lstStyle>
          <a:p>
            <a:pPr lvl="0" algn="l" rtl="0" eaLnBrk="1" fontAlgn="base" hangingPunct="1">
              <a:spcBef>
                <a:spcPct val="0"/>
              </a:spcBef>
              <a:spcAft>
                <a:spcPct val="0"/>
              </a:spcAft>
            </a:pPr>
            <a:r>
              <a:rPr lang="en-US" smtClean="0"/>
              <a:t>Click to edit Master title style</a:t>
            </a:r>
            <a:endParaRPr lang="en-GB" dirty="0" smtClean="0"/>
          </a:p>
        </p:txBody>
      </p:sp>
    </p:spTree>
    <p:extLst>
      <p:ext uri="{BB962C8B-B14F-4D97-AF65-F5344CB8AC3E}">
        <p14:creationId xmlns:p14="http://schemas.microsoft.com/office/powerpoint/2010/main" val="287758855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6000" y="3296484"/>
            <a:ext cx="10385400" cy="1764585"/>
          </a:xfrm>
        </p:spPr>
        <p:txBody>
          <a:bodyPr anchor="t"/>
          <a:lstStyle>
            <a:lvl1pPr algn="l">
              <a:defRPr sz="5333" b="0" cap="all">
                <a:solidFill>
                  <a:srgbClr val="0098DB"/>
                </a:solidFill>
              </a:defRPr>
            </a:lvl1pPr>
          </a:lstStyle>
          <a:p>
            <a:r>
              <a:rPr lang="en-US" noProof="0" smtClean="0"/>
              <a:t>Click to edit Master title style</a:t>
            </a:r>
            <a:endParaRPr lang="en-GB" noProof="0" dirty="0"/>
          </a:p>
        </p:txBody>
      </p:sp>
      <p:sp>
        <p:nvSpPr>
          <p:cNvPr id="3" name="Text Placeholder 2"/>
          <p:cNvSpPr>
            <a:spLocks noGrp="1"/>
          </p:cNvSpPr>
          <p:nvPr>
            <p:ph type="body" idx="1"/>
          </p:nvPr>
        </p:nvSpPr>
        <p:spPr>
          <a:xfrm>
            <a:off x="816000" y="1796295"/>
            <a:ext cx="10385400" cy="1500187"/>
          </a:xfrm>
        </p:spPr>
        <p:txBody>
          <a:bodyPr anchor="b"/>
          <a:lstStyle>
            <a:lvl1pPr marL="0" indent="0">
              <a:buNone/>
              <a:defRPr sz="2667"/>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US" noProof="0" smtClean="0"/>
              <a:t>Click to edit Master text styles</a:t>
            </a:r>
          </a:p>
        </p:txBody>
      </p:sp>
    </p:spTree>
    <p:extLst>
      <p:ext uri="{BB962C8B-B14F-4D97-AF65-F5344CB8AC3E}">
        <p14:creationId xmlns:p14="http://schemas.microsoft.com/office/powerpoint/2010/main" val="180418962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GB" noProof="0"/>
          </a:p>
        </p:txBody>
      </p:sp>
      <p:sp>
        <p:nvSpPr>
          <p:cNvPr id="3" name="Content Placeholder 2"/>
          <p:cNvSpPr>
            <a:spLocks noGrp="1"/>
          </p:cNvSpPr>
          <p:nvPr>
            <p:ph sz="half" idx="1"/>
          </p:nvPr>
        </p:nvSpPr>
        <p:spPr>
          <a:xfrm>
            <a:off x="821267" y="1673225"/>
            <a:ext cx="5185835" cy="4318000"/>
          </a:xfrm>
        </p:spPr>
        <p:txBody>
          <a:bodyPr/>
          <a:lstStyle>
            <a:lvl1pPr>
              <a:defRPr sz="1600"/>
            </a:lvl1pPr>
            <a:lvl2pPr>
              <a:defRPr sz="1600"/>
            </a:lvl2pPr>
            <a:lvl3pPr>
              <a:defRPr sz="1600"/>
            </a:lvl3pPr>
            <a:lvl4pPr>
              <a:defRPr sz="1600"/>
            </a:lvl4pPr>
            <a:lvl5pPr>
              <a:defRPr sz="1600"/>
            </a:lvl5pPr>
            <a:lvl6pPr>
              <a:defRPr sz="2400"/>
            </a:lvl6pPr>
            <a:lvl7pPr>
              <a:defRPr sz="2400"/>
            </a:lvl7pPr>
            <a:lvl8pPr>
              <a:defRPr sz="2400"/>
            </a:lvl8pPr>
            <a:lvl9pPr>
              <a:defRPr sz="24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a:p>
        </p:txBody>
      </p:sp>
      <p:sp>
        <p:nvSpPr>
          <p:cNvPr id="4" name="Content Placeholder 3"/>
          <p:cNvSpPr>
            <a:spLocks noGrp="1"/>
          </p:cNvSpPr>
          <p:nvPr>
            <p:ph sz="half" idx="2"/>
          </p:nvPr>
        </p:nvSpPr>
        <p:spPr>
          <a:xfrm>
            <a:off x="6210297" y="1673225"/>
            <a:ext cx="5184000" cy="4318000"/>
          </a:xfrm>
        </p:spPr>
        <p:txBody>
          <a:bodyPr/>
          <a:lstStyle>
            <a:lvl1pPr>
              <a:defRPr sz="1600"/>
            </a:lvl1pPr>
            <a:lvl2pPr>
              <a:defRPr sz="1600"/>
            </a:lvl2pPr>
            <a:lvl3pPr>
              <a:defRPr sz="1600"/>
            </a:lvl3pPr>
            <a:lvl4pPr>
              <a:defRPr sz="1600"/>
            </a:lvl4pPr>
            <a:lvl5pPr>
              <a:defRPr sz="1600"/>
            </a:lvl5pPr>
            <a:lvl6pPr>
              <a:defRPr sz="2400"/>
            </a:lvl6pPr>
            <a:lvl7pPr>
              <a:defRPr sz="2400"/>
            </a:lvl7pPr>
            <a:lvl8pPr>
              <a:defRPr sz="2400"/>
            </a:lvl8pPr>
            <a:lvl9pPr>
              <a:defRPr sz="24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a:p>
        </p:txBody>
      </p:sp>
    </p:spTree>
    <p:extLst>
      <p:ext uri="{BB962C8B-B14F-4D97-AF65-F5344CB8AC3E}">
        <p14:creationId xmlns:p14="http://schemas.microsoft.com/office/powerpoint/2010/main" val="144593165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25497" y="1666800"/>
            <a:ext cx="5193600" cy="496800"/>
          </a:xfrm>
        </p:spPr>
        <p:txBody>
          <a:bodyPr anchor="b"/>
          <a:lstStyle>
            <a:lvl1pPr marL="0" indent="0">
              <a:buNone/>
              <a:defRPr sz="2133"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noProof="0" smtClean="0"/>
              <a:t>Click to edit Master text styles</a:t>
            </a:r>
          </a:p>
        </p:txBody>
      </p:sp>
      <p:sp>
        <p:nvSpPr>
          <p:cNvPr id="5" name="Text Placeholder 4"/>
          <p:cNvSpPr>
            <a:spLocks noGrp="1"/>
          </p:cNvSpPr>
          <p:nvPr>
            <p:ph type="body" sz="quarter" idx="3"/>
          </p:nvPr>
        </p:nvSpPr>
        <p:spPr>
          <a:xfrm>
            <a:off x="6193367" y="1666875"/>
            <a:ext cx="5195221" cy="495324"/>
          </a:xfrm>
        </p:spPr>
        <p:txBody>
          <a:bodyPr anchor="b"/>
          <a:lstStyle>
            <a:lvl1pPr marL="0" indent="0">
              <a:buNone/>
              <a:defRPr sz="2133"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noProof="0" smtClean="0"/>
              <a:t>Click to edit Master text styles</a:t>
            </a:r>
          </a:p>
        </p:txBody>
      </p:sp>
      <p:sp>
        <p:nvSpPr>
          <p:cNvPr id="6" name="Content Placeholder 5"/>
          <p:cNvSpPr>
            <a:spLocks noGrp="1"/>
          </p:cNvSpPr>
          <p:nvPr>
            <p:ph sz="quarter" idx="4"/>
          </p:nvPr>
        </p:nvSpPr>
        <p:spPr>
          <a:xfrm>
            <a:off x="6193368" y="2174877"/>
            <a:ext cx="5198533" cy="3816351"/>
          </a:xfrm>
        </p:spPr>
        <p:txBody>
          <a:bodyPr/>
          <a:lstStyle>
            <a:lvl1pPr>
              <a:defRPr sz="16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7" name="Content Placeholder 5"/>
          <p:cNvSpPr>
            <a:spLocks noGrp="1"/>
          </p:cNvSpPr>
          <p:nvPr>
            <p:ph sz="quarter" idx="10"/>
          </p:nvPr>
        </p:nvSpPr>
        <p:spPr>
          <a:xfrm>
            <a:off x="825600" y="2174402"/>
            <a:ext cx="5198533" cy="3816351"/>
          </a:xfrm>
        </p:spPr>
        <p:txBody>
          <a:bodyPr/>
          <a:lstStyle>
            <a:lvl1pPr>
              <a:defRPr sz="16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9" name="Title 1"/>
          <p:cNvSpPr>
            <a:spLocks noGrp="1"/>
          </p:cNvSpPr>
          <p:nvPr>
            <p:ph type="title"/>
          </p:nvPr>
        </p:nvSpPr>
        <p:spPr>
          <a:xfrm>
            <a:off x="190782" y="214287"/>
            <a:ext cx="9566461" cy="543675"/>
          </a:xfrm>
        </p:spPr>
        <p:txBody>
          <a:bodyPr/>
          <a:lstStyle/>
          <a:p>
            <a:r>
              <a:rPr lang="en-US" noProof="0" smtClean="0"/>
              <a:t>Click to edit Master title style</a:t>
            </a:r>
            <a:endParaRPr lang="en-GB" noProof="0"/>
          </a:p>
        </p:txBody>
      </p:sp>
    </p:spTree>
    <p:extLst>
      <p:ext uri="{BB962C8B-B14F-4D97-AF65-F5344CB8AC3E}">
        <p14:creationId xmlns:p14="http://schemas.microsoft.com/office/powerpoint/2010/main" val="334836430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093774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766738" y="1666877"/>
            <a:ext cx="6625167" cy="4324351"/>
          </a:xfrm>
        </p:spPr>
        <p:txBody>
          <a:bodyPr/>
          <a:lstStyle>
            <a:lvl1pPr>
              <a:defRPr sz="1867"/>
            </a:lvl1pPr>
            <a:lvl2pPr>
              <a:defRPr sz="1867"/>
            </a:lvl2pPr>
            <a:lvl3pPr>
              <a:defRPr sz="1867"/>
            </a:lvl3pPr>
            <a:lvl4pPr>
              <a:defRPr sz="1867"/>
            </a:lvl4pPr>
            <a:lvl5pPr>
              <a:defRPr sz="1867"/>
            </a:lvl5pPr>
            <a:lvl6pPr>
              <a:defRPr sz="2667"/>
            </a:lvl6pPr>
            <a:lvl7pPr>
              <a:defRPr sz="2667"/>
            </a:lvl7pPr>
            <a:lvl8pPr>
              <a:defRPr sz="2667"/>
            </a:lvl8pPr>
            <a:lvl9pPr>
              <a:defRPr sz="2667"/>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4" name="Text Placeholder 3"/>
          <p:cNvSpPr>
            <a:spLocks noGrp="1"/>
          </p:cNvSpPr>
          <p:nvPr>
            <p:ph type="body" sz="half" idx="2"/>
          </p:nvPr>
        </p:nvSpPr>
        <p:spPr>
          <a:xfrm>
            <a:off x="825500" y="1666802"/>
            <a:ext cx="3795184" cy="4324351"/>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noProof="0" smtClean="0"/>
              <a:t>Click to edit Master text styles</a:t>
            </a:r>
          </a:p>
        </p:txBody>
      </p:sp>
      <p:sp>
        <p:nvSpPr>
          <p:cNvPr id="5" name="Title 1"/>
          <p:cNvSpPr>
            <a:spLocks noGrp="1"/>
          </p:cNvSpPr>
          <p:nvPr>
            <p:ph type="title"/>
          </p:nvPr>
        </p:nvSpPr>
        <p:spPr>
          <a:xfrm>
            <a:off x="190782" y="214287"/>
            <a:ext cx="9566461" cy="543675"/>
          </a:xfrm>
        </p:spPr>
        <p:txBody>
          <a:bodyPr/>
          <a:lstStyle/>
          <a:p>
            <a:r>
              <a:rPr lang="en-US" noProof="0" smtClean="0"/>
              <a:t>Click to edit Master title style</a:t>
            </a:r>
            <a:endParaRPr lang="en-GB" noProof="0"/>
          </a:p>
        </p:txBody>
      </p:sp>
    </p:spTree>
    <p:extLst>
      <p:ext uri="{BB962C8B-B14F-4D97-AF65-F5344CB8AC3E}">
        <p14:creationId xmlns:p14="http://schemas.microsoft.com/office/powerpoint/2010/main" val="54626462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1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36000" y="4997210"/>
            <a:ext cx="7910400" cy="379656"/>
          </a:xfrm>
        </p:spPr>
        <p:txBody>
          <a:bodyPr anchor="b"/>
          <a:lstStyle>
            <a:lvl1pPr algn="l">
              <a:defRPr sz="1867" b="1"/>
            </a:lvl1pPr>
          </a:lstStyle>
          <a:p>
            <a:r>
              <a:rPr lang="en-US" noProof="0" smtClean="0"/>
              <a:t>Click to edit Master title style</a:t>
            </a:r>
            <a:endParaRPr lang="en-GB" noProof="0"/>
          </a:p>
        </p:txBody>
      </p:sp>
      <p:sp>
        <p:nvSpPr>
          <p:cNvPr id="3" name="Picture Placeholder 2"/>
          <p:cNvSpPr>
            <a:spLocks noGrp="1"/>
          </p:cNvSpPr>
          <p:nvPr>
            <p:ph type="pic" idx="1"/>
          </p:nvPr>
        </p:nvSpPr>
        <p:spPr>
          <a:xfrm>
            <a:off x="2135716" y="1666875"/>
            <a:ext cx="7909984" cy="3390901"/>
          </a:xfrm>
        </p:spPr>
        <p:txBody>
          <a:bodyPr/>
          <a:lstStyle>
            <a:lvl1pPr marL="0" indent="0">
              <a:buNone/>
              <a:defRPr sz="18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smtClean="0"/>
              <a:t>Click icon to add picture</a:t>
            </a:r>
            <a:endParaRPr lang="en-GB" dirty="0"/>
          </a:p>
        </p:txBody>
      </p:sp>
      <p:sp>
        <p:nvSpPr>
          <p:cNvPr id="4" name="Text Placeholder 3"/>
          <p:cNvSpPr>
            <a:spLocks noGrp="1"/>
          </p:cNvSpPr>
          <p:nvPr>
            <p:ph type="body" sz="half" idx="2"/>
          </p:nvPr>
        </p:nvSpPr>
        <p:spPr>
          <a:xfrm>
            <a:off x="2136000" y="5372102"/>
            <a:ext cx="7910400" cy="619127"/>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noProof="0" smtClean="0"/>
              <a:t>Click to edit Master text styles</a:t>
            </a:r>
          </a:p>
        </p:txBody>
      </p:sp>
    </p:spTree>
    <p:extLst>
      <p:ext uri="{BB962C8B-B14F-4D97-AF65-F5344CB8AC3E}">
        <p14:creationId xmlns:p14="http://schemas.microsoft.com/office/powerpoint/2010/main" val="233448406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18" Type="http://schemas.openxmlformats.org/officeDocument/2006/relationships/image" Target="../media/image8.png"/><Relationship Id="rId26" Type="http://schemas.openxmlformats.org/officeDocument/2006/relationships/image" Target="../media/image16.png"/><Relationship Id="rId3" Type="http://schemas.openxmlformats.org/officeDocument/2006/relationships/slideLayout" Target="../slideLayouts/slideLayout3.xml"/><Relationship Id="rId21" Type="http://schemas.openxmlformats.org/officeDocument/2006/relationships/image" Target="../media/image11.png"/><Relationship Id="rId34" Type="http://schemas.openxmlformats.org/officeDocument/2006/relationships/image" Target="../media/image24.png"/><Relationship Id="rId7" Type="http://schemas.openxmlformats.org/officeDocument/2006/relationships/slideLayout" Target="../slideLayouts/slideLayout7.xml"/><Relationship Id="rId12" Type="http://schemas.openxmlformats.org/officeDocument/2006/relationships/image" Target="../media/image2.jpeg"/><Relationship Id="rId17" Type="http://schemas.openxmlformats.org/officeDocument/2006/relationships/image" Target="../media/image7.png"/><Relationship Id="rId25" Type="http://schemas.openxmlformats.org/officeDocument/2006/relationships/image" Target="../media/image15.png"/><Relationship Id="rId33" Type="http://schemas.openxmlformats.org/officeDocument/2006/relationships/image" Target="../media/image23.png"/><Relationship Id="rId2" Type="http://schemas.openxmlformats.org/officeDocument/2006/relationships/slideLayout" Target="../slideLayouts/slideLayout2.xml"/><Relationship Id="rId16" Type="http://schemas.openxmlformats.org/officeDocument/2006/relationships/image" Target="../media/image6.png"/><Relationship Id="rId20" Type="http://schemas.openxmlformats.org/officeDocument/2006/relationships/image" Target="../media/image10.png"/><Relationship Id="rId29"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24" Type="http://schemas.openxmlformats.org/officeDocument/2006/relationships/image" Target="../media/image14.png"/><Relationship Id="rId32" Type="http://schemas.openxmlformats.org/officeDocument/2006/relationships/image" Target="../media/image22.png"/><Relationship Id="rId5" Type="http://schemas.openxmlformats.org/officeDocument/2006/relationships/slideLayout" Target="../slideLayouts/slideLayout5.xml"/><Relationship Id="rId15" Type="http://schemas.openxmlformats.org/officeDocument/2006/relationships/image" Target="../media/image5.png"/><Relationship Id="rId23" Type="http://schemas.openxmlformats.org/officeDocument/2006/relationships/image" Target="../media/image13.png"/><Relationship Id="rId28" Type="http://schemas.openxmlformats.org/officeDocument/2006/relationships/image" Target="../media/image18.png"/><Relationship Id="rId36" Type="http://schemas.openxmlformats.org/officeDocument/2006/relationships/image" Target="../media/image26.png"/><Relationship Id="rId10" Type="http://schemas.openxmlformats.org/officeDocument/2006/relationships/theme" Target="../theme/theme1.xml"/><Relationship Id="rId19" Type="http://schemas.openxmlformats.org/officeDocument/2006/relationships/image" Target="../media/image9.png"/><Relationship Id="rId31" Type="http://schemas.openxmlformats.org/officeDocument/2006/relationships/image" Target="../media/image2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 Id="rId22" Type="http://schemas.openxmlformats.org/officeDocument/2006/relationships/image" Target="../media/image12.png"/><Relationship Id="rId27" Type="http://schemas.openxmlformats.org/officeDocument/2006/relationships/image" Target="../media/image17.png"/><Relationship Id="rId30" Type="http://schemas.openxmlformats.org/officeDocument/2006/relationships/image" Target="../media/image20.png"/><Relationship Id="rId35" Type="http://schemas.openxmlformats.org/officeDocument/2006/relationships/image" Target="../media/image2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5299" name="Rectangle 2"/>
          <p:cNvSpPr>
            <a:spLocks noGrp="1" noChangeArrowheads="1"/>
          </p:cNvSpPr>
          <p:nvPr>
            <p:ph type="body" idx="1"/>
          </p:nvPr>
        </p:nvSpPr>
        <p:spPr bwMode="auto">
          <a:xfrm>
            <a:off x="230400" y="969600"/>
            <a:ext cx="11664000" cy="509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smtClean="0"/>
          </a:p>
        </p:txBody>
      </p:sp>
      <p:sp>
        <p:nvSpPr>
          <p:cNvPr id="9" name="Text Box DG"/>
          <p:cNvSpPr txBox="1">
            <a:spLocks noChangeArrowheads="1"/>
          </p:cNvSpPr>
          <p:nvPr userDrawn="1"/>
        </p:nvSpPr>
        <p:spPr bwMode="auto">
          <a:xfrm>
            <a:off x="770885" y="447363"/>
            <a:ext cx="6688667" cy="256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GB" sz="1067" noProof="0" dirty="0"/>
          </a:p>
        </p:txBody>
      </p:sp>
      <p:sp>
        <p:nvSpPr>
          <p:cNvPr id="10" name="Rectangle 6"/>
          <p:cNvSpPr>
            <a:spLocks noGrp="1" noChangeArrowheads="1"/>
          </p:cNvSpPr>
          <p:nvPr>
            <p:ph type="title"/>
          </p:nvPr>
        </p:nvSpPr>
        <p:spPr bwMode="auto">
          <a:xfrm>
            <a:off x="190782" y="214287"/>
            <a:ext cx="9566461" cy="543675"/>
          </a:xfrm>
          <a:prstGeom prst="rect">
            <a:avLst/>
          </a:prstGeom>
          <a:noFill/>
          <a:ln>
            <a:noFill/>
          </a:ln>
          <a:extLst/>
        </p:spPr>
        <p:txBody>
          <a:bodyPr vert="horz" wrap="square" lIns="91440" tIns="45720" rIns="91440" bIns="45720" numCol="1" anchor="ctr" anchorCtr="0" compatLnSpc="1">
            <a:prstTxWarp prst="textNoShape">
              <a:avLst/>
            </a:prstTxWarp>
            <a:spAutoFit/>
          </a:bodyPr>
          <a:lstStyle/>
          <a:p>
            <a:pPr lvl="0" algn="l" rtl="0" eaLnBrk="1" fontAlgn="base" hangingPunct="1">
              <a:spcBef>
                <a:spcPct val="0"/>
              </a:spcBef>
              <a:spcAft>
                <a:spcPct val="0"/>
              </a:spcAft>
            </a:pPr>
            <a:r>
              <a:rPr lang="en-US" smtClean="0"/>
              <a:t>Click to edit Master title style</a:t>
            </a:r>
            <a:endParaRPr lang="en-GB" dirty="0" smtClean="0"/>
          </a:p>
        </p:txBody>
      </p:sp>
      <p:pic>
        <p:nvPicPr>
          <p:cNvPr id="11" name="Picture 10"/>
          <p:cNvPicPr>
            <a:picLocks noChangeAspect="1"/>
          </p:cNvPicPr>
          <p:nvPr userDrawn="1"/>
        </p:nvPicPr>
        <p:blipFill rotWithShape="1">
          <a:blip r:embed="rId11" cstate="print">
            <a:extLst>
              <a:ext uri="{28A0092B-C50C-407E-A947-70E740481C1C}">
                <a14:useLocalDpi xmlns:a14="http://schemas.microsoft.com/office/drawing/2010/main" val="0"/>
              </a:ext>
            </a:extLst>
          </a:blip>
          <a:srcRect t="-1" b="23122"/>
          <a:stretch/>
        </p:blipFill>
        <p:spPr>
          <a:xfrm>
            <a:off x="10383890" y="207247"/>
            <a:ext cx="1613941" cy="672000"/>
          </a:xfrm>
          <a:prstGeom prst="rect">
            <a:avLst/>
          </a:prstGeom>
        </p:spPr>
      </p:pic>
      <p:pic>
        <p:nvPicPr>
          <p:cNvPr id="12" name="Picture 11" descr="PPT_Footer.jpg"/>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0" y="6369050"/>
            <a:ext cx="12192000" cy="488951"/>
          </a:xfrm>
          <a:prstGeom prst="rect">
            <a:avLst/>
          </a:prstGeom>
        </p:spPr>
      </p:pic>
      <p:sp>
        <p:nvSpPr>
          <p:cNvPr id="14" name="Text Box 38"/>
          <p:cNvSpPr txBox="1">
            <a:spLocks noChangeArrowheads="1"/>
          </p:cNvSpPr>
          <p:nvPr userDrawn="1"/>
        </p:nvSpPr>
        <p:spPr bwMode="auto">
          <a:xfrm>
            <a:off x="220800" y="6100801"/>
            <a:ext cx="6688667" cy="256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a:spAutoFit/>
          </a:bodyPr>
          <a:lstStyle/>
          <a:p>
            <a:pPr algn="l">
              <a:spcBef>
                <a:spcPct val="50000"/>
              </a:spcBef>
            </a:pPr>
            <a:r>
              <a:rPr lang="en-US" sz="1067" noProof="0" smtClean="0">
                <a:solidFill>
                  <a:schemeClr val="tx1">
                    <a:lumMod val="75000"/>
                    <a:lumOff val="25000"/>
                  </a:schemeClr>
                </a:solidFill>
              </a:rPr>
              <a:t>ESA UNCLASSIFIED - For Official Use</a:t>
            </a:r>
            <a:endParaRPr lang="en-GB" sz="1067" noProof="0" dirty="0">
              <a:solidFill>
                <a:schemeClr val="tx1">
                  <a:lumMod val="75000"/>
                  <a:lumOff val="25000"/>
                </a:schemeClr>
              </a:solidFill>
            </a:endParaRPr>
          </a:p>
        </p:txBody>
      </p:sp>
      <p:sp>
        <p:nvSpPr>
          <p:cNvPr id="39" name="Text Box 34"/>
          <p:cNvSpPr txBox="1">
            <a:spLocks noChangeAspect="1" noChangeArrowheads="1"/>
          </p:cNvSpPr>
          <p:nvPr userDrawn="1"/>
        </p:nvSpPr>
        <p:spPr bwMode="auto">
          <a:xfrm>
            <a:off x="5973785" y="6107603"/>
            <a:ext cx="6027299" cy="19685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Ins="0"/>
          <a:lstStyle/>
          <a:p>
            <a:pPr algn="r">
              <a:spcBef>
                <a:spcPct val="50000"/>
              </a:spcBef>
            </a:pPr>
            <a:r>
              <a:rPr lang="en-GB" sz="1067" noProof="1" smtClean="0">
                <a:solidFill>
                  <a:schemeClr val="bg2"/>
                </a:solidFill>
              </a:rPr>
              <a:t>ESA | 01/01/2016 | Slide  </a:t>
            </a:r>
            <a:fld id="{71EAD4F2-866B-304A-9A50-FC7592816342}" type="slidenum">
              <a:rPr lang="en-GB" sz="1067" noProof="1" smtClean="0">
                <a:solidFill>
                  <a:schemeClr val="bg2"/>
                </a:solidFill>
              </a:rPr>
              <a:pPr algn="r">
                <a:spcBef>
                  <a:spcPct val="50000"/>
                </a:spcBef>
              </a:pPr>
              <a:t>‹#›</a:t>
            </a:fld>
            <a:endParaRPr lang="en-GB" sz="1067" noProof="1">
              <a:solidFill>
                <a:schemeClr val="bg2"/>
              </a:solidFill>
            </a:endParaRPr>
          </a:p>
        </p:txBody>
      </p:sp>
      <p:grpSp>
        <p:nvGrpSpPr>
          <p:cNvPr id="65" name="Group 64"/>
          <p:cNvGrpSpPr/>
          <p:nvPr userDrawn="1"/>
        </p:nvGrpSpPr>
        <p:grpSpPr>
          <a:xfrm>
            <a:off x="229692" y="6544010"/>
            <a:ext cx="9102221" cy="148692"/>
            <a:chOff x="172269" y="6621494"/>
            <a:chExt cx="6826666" cy="111519"/>
          </a:xfrm>
        </p:grpSpPr>
        <p:pic>
          <p:nvPicPr>
            <p:cNvPr id="66" name="Picture 65" descr="at.png"/>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72269" y="6624669"/>
              <a:ext cx="163906" cy="108344"/>
            </a:xfrm>
            <a:prstGeom prst="rect">
              <a:avLst/>
            </a:prstGeom>
            <a:ln>
              <a:noFill/>
            </a:ln>
          </p:spPr>
        </p:pic>
        <p:pic>
          <p:nvPicPr>
            <p:cNvPr id="67" name="Picture 66" descr="be.png"/>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450797" y="6624669"/>
              <a:ext cx="163906" cy="108344"/>
            </a:xfrm>
            <a:prstGeom prst="rect">
              <a:avLst/>
            </a:prstGeom>
            <a:ln>
              <a:noFill/>
            </a:ln>
          </p:spPr>
        </p:pic>
        <p:pic>
          <p:nvPicPr>
            <p:cNvPr id="68" name="Picture 67" descr="ca.png"/>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6835029" y="6621494"/>
              <a:ext cx="163906" cy="108344"/>
            </a:xfrm>
            <a:prstGeom prst="rect">
              <a:avLst/>
            </a:prstGeom>
            <a:ln>
              <a:noFill/>
            </a:ln>
          </p:spPr>
        </p:pic>
        <p:pic>
          <p:nvPicPr>
            <p:cNvPr id="69" name="Picture 68" descr="ch.png"/>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5755667" y="6624669"/>
              <a:ext cx="163906" cy="108344"/>
            </a:xfrm>
            <a:prstGeom prst="rect">
              <a:avLst/>
            </a:prstGeom>
            <a:ln>
              <a:noFill/>
            </a:ln>
          </p:spPr>
        </p:pic>
        <p:pic>
          <p:nvPicPr>
            <p:cNvPr id="70" name="Picture 69" descr="cz.png"/>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731531" y="6624669"/>
              <a:ext cx="163906" cy="108344"/>
            </a:xfrm>
            <a:prstGeom prst="rect">
              <a:avLst/>
            </a:prstGeom>
            <a:ln>
              <a:noFill/>
            </a:ln>
          </p:spPr>
        </p:pic>
        <p:pic>
          <p:nvPicPr>
            <p:cNvPr id="71" name="Picture 70" descr="de.png"/>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2130472" y="6624669"/>
              <a:ext cx="163906" cy="108344"/>
            </a:xfrm>
            <a:prstGeom prst="rect">
              <a:avLst/>
            </a:prstGeom>
            <a:ln>
              <a:noFill/>
            </a:ln>
          </p:spPr>
        </p:pic>
        <p:pic>
          <p:nvPicPr>
            <p:cNvPr id="72" name="Picture 71" descr="dk.png"/>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1009766" y="6624669"/>
              <a:ext cx="163906" cy="108344"/>
            </a:xfrm>
            <a:prstGeom prst="rect">
              <a:avLst/>
            </a:prstGeom>
            <a:ln>
              <a:noFill/>
            </a:ln>
          </p:spPr>
        </p:pic>
        <p:pic>
          <p:nvPicPr>
            <p:cNvPr id="73" name="Picture 72" descr="ee.png"/>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1288298" y="6624669"/>
              <a:ext cx="163906" cy="108344"/>
            </a:xfrm>
            <a:prstGeom prst="rect">
              <a:avLst/>
            </a:prstGeom>
            <a:ln>
              <a:noFill/>
            </a:ln>
          </p:spPr>
        </p:pic>
        <p:pic>
          <p:nvPicPr>
            <p:cNvPr id="74" name="Picture 73" descr="es.png"/>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5197147" y="6624669"/>
              <a:ext cx="163906" cy="108344"/>
            </a:xfrm>
            <a:prstGeom prst="rect">
              <a:avLst/>
            </a:prstGeom>
            <a:ln>
              <a:noFill/>
            </a:ln>
          </p:spPr>
        </p:pic>
        <p:pic>
          <p:nvPicPr>
            <p:cNvPr id="75" name="Picture 74" descr="fi.png"/>
            <p:cNvPicPr>
              <a:picLocks noChangeAspect="1"/>
            </p:cNvPicPr>
            <p:nvPr userDrawn="1"/>
          </p:nvPicPr>
          <p:blipFill>
            <a:blip r:embed="rId22" cstate="print">
              <a:extLst>
                <a:ext uri="{28A0092B-C50C-407E-A947-70E740481C1C}">
                  <a14:useLocalDpi xmlns:a14="http://schemas.microsoft.com/office/drawing/2010/main" val="0"/>
                </a:ext>
              </a:extLst>
            </a:blip>
            <a:stretch>
              <a:fillRect/>
            </a:stretch>
          </p:blipFill>
          <p:spPr>
            <a:xfrm>
              <a:off x="1571956" y="6624669"/>
              <a:ext cx="163906" cy="108344"/>
            </a:xfrm>
            <a:prstGeom prst="rect">
              <a:avLst/>
            </a:prstGeom>
            <a:ln>
              <a:noFill/>
            </a:ln>
          </p:spPr>
        </p:pic>
        <p:pic>
          <p:nvPicPr>
            <p:cNvPr id="76" name="Picture 75" descr="fr.png"/>
            <p:cNvPicPr>
              <a:picLocks noChangeAspect="1"/>
            </p:cNvPicPr>
            <p:nvPr userDrawn="1"/>
          </p:nvPicPr>
          <p:blipFill>
            <a:blip r:embed="rId23" cstate="print">
              <a:extLst>
                <a:ext uri="{28A0092B-C50C-407E-A947-70E740481C1C}">
                  <a14:useLocalDpi xmlns:a14="http://schemas.microsoft.com/office/drawing/2010/main" val="0"/>
                </a:ext>
              </a:extLst>
            </a:blip>
            <a:stretch>
              <a:fillRect/>
            </a:stretch>
          </p:blipFill>
          <p:spPr>
            <a:xfrm>
              <a:off x="1849315" y="6624669"/>
              <a:ext cx="163906" cy="108344"/>
            </a:xfrm>
            <a:prstGeom prst="rect">
              <a:avLst/>
            </a:prstGeom>
            <a:ln>
              <a:noFill/>
            </a:ln>
          </p:spPr>
        </p:pic>
        <p:pic>
          <p:nvPicPr>
            <p:cNvPr id="77" name="Picture 76" descr="gr.png"/>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2407833" y="6624669"/>
              <a:ext cx="163906" cy="108344"/>
            </a:xfrm>
            <a:prstGeom prst="rect">
              <a:avLst/>
            </a:prstGeom>
            <a:ln>
              <a:noFill/>
            </a:ln>
          </p:spPr>
        </p:pic>
        <p:pic>
          <p:nvPicPr>
            <p:cNvPr id="78" name="Picture 77" descr="hu.png"/>
            <p:cNvPicPr>
              <a:picLocks noChangeAspect="1"/>
            </p:cNvPicPr>
            <p:nvPr userDrawn="1"/>
          </p:nvPicPr>
          <p:blipFill>
            <a:blip r:embed="rId25" cstate="print">
              <a:extLst>
                <a:ext uri="{28A0092B-C50C-407E-A947-70E740481C1C}">
                  <a14:useLocalDpi xmlns:a14="http://schemas.microsoft.com/office/drawing/2010/main" val="0"/>
                </a:ext>
              </a:extLst>
            </a:blip>
            <a:stretch>
              <a:fillRect/>
            </a:stretch>
          </p:blipFill>
          <p:spPr>
            <a:xfrm>
              <a:off x="2685195" y="6624669"/>
              <a:ext cx="163906" cy="108344"/>
            </a:xfrm>
            <a:prstGeom prst="rect">
              <a:avLst/>
            </a:prstGeom>
            <a:ln>
              <a:noFill/>
            </a:ln>
          </p:spPr>
        </p:pic>
        <p:pic>
          <p:nvPicPr>
            <p:cNvPr id="79" name="Picture 78" descr="ie.png"/>
            <p:cNvPicPr>
              <a:picLocks noChangeAspect="1"/>
            </p:cNvPicPr>
            <p:nvPr userDrawn="1"/>
          </p:nvPicPr>
          <p:blipFill>
            <a:blip r:embed="rId26" cstate="print">
              <a:extLst>
                <a:ext uri="{28A0092B-C50C-407E-A947-70E740481C1C}">
                  <a14:useLocalDpi xmlns:a14="http://schemas.microsoft.com/office/drawing/2010/main" val="0"/>
                </a:ext>
              </a:extLst>
            </a:blip>
            <a:stretch>
              <a:fillRect/>
            </a:stretch>
          </p:blipFill>
          <p:spPr>
            <a:xfrm>
              <a:off x="2962555" y="6624669"/>
              <a:ext cx="163906" cy="108344"/>
            </a:xfrm>
            <a:prstGeom prst="rect">
              <a:avLst/>
            </a:prstGeom>
            <a:ln>
              <a:noFill/>
            </a:ln>
          </p:spPr>
        </p:pic>
        <p:pic>
          <p:nvPicPr>
            <p:cNvPr id="80" name="Picture 79" descr="it.png"/>
            <p:cNvPicPr>
              <a:picLocks noChangeAspect="1"/>
            </p:cNvPicPr>
            <p:nvPr userDrawn="1"/>
          </p:nvPicPr>
          <p:blipFill>
            <a:blip r:embed="rId27" cstate="print">
              <a:extLst>
                <a:ext uri="{28A0092B-C50C-407E-A947-70E740481C1C}">
                  <a14:useLocalDpi xmlns:a14="http://schemas.microsoft.com/office/drawing/2010/main" val="0"/>
                </a:ext>
              </a:extLst>
            </a:blip>
            <a:stretch>
              <a:fillRect/>
            </a:stretch>
          </p:blipFill>
          <p:spPr>
            <a:xfrm>
              <a:off x="3239913" y="6624669"/>
              <a:ext cx="163906" cy="108344"/>
            </a:xfrm>
            <a:prstGeom prst="rect">
              <a:avLst/>
            </a:prstGeom>
            <a:ln>
              <a:noFill/>
            </a:ln>
          </p:spPr>
        </p:pic>
        <p:pic>
          <p:nvPicPr>
            <p:cNvPr id="81" name="Picture 80" descr="lu.png"/>
            <p:cNvPicPr>
              <a:picLocks noChangeAspect="1"/>
            </p:cNvPicPr>
            <p:nvPr userDrawn="1"/>
          </p:nvPicPr>
          <p:blipFill>
            <a:blip r:embed="rId28" cstate="print">
              <a:extLst>
                <a:ext uri="{28A0092B-C50C-407E-A947-70E740481C1C}">
                  <a14:useLocalDpi xmlns:a14="http://schemas.microsoft.com/office/drawing/2010/main" val="0"/>
                </a:ext>
              </a:extLst>
            </a:blip>
            <a:stretch>
              <a:fillRect/>
            </a:stretch>
          </p:blipFill>
          <p:spPr>
            <a:xfrm>
              <a:off x="3518472" y="6624669"/>
              <a:ext cx="163906" cy="108344"/>
            </a:xfrm>
            <a:prstGeom prst="rect">
              <a:avLst/>
            </a:prstGeom>
            <a:ln>
              <a:noFill/>
            </a:ln>
          </p:spPr>
        </p:pic>
        <p:pic>
          <p:nvPicPr>
            <p:cNvPr id="82" name="Picture 81" descr="nl.png"/>
            <p:cNvPicPr>
              <a:picLocks noChangeAspect="1"/>
            </p:cNvPicPr>
            <p:nvPr userDrawn="1"/>
          </p:nvPicPr>
          <p:blipFill>
            <a:blip r:embed="rId29" cstate="print">
              <a:extLst>
                <a:ext uri="{28A0092B-C50C-407E-A947-70E740481C1C}">
                  <a14:useLocalDpi xmlns:a14="http://schemas.microsoft.com/office/drawing/2010/main" val="0"/>
                </a:ext>
              </a:extLst>
            </a:blip>
            <a:stretch>
              <a:fillRect/>
            </a:stretch>
          </p:blipFill>
          <p:spPr>
            <a:xfrm>
              <a:off x="3799629" y="6624669"/>
              <a:ext cx="163906" cy="108344"/>
            </a:xfrm>
            <a:prstGeom prst="rect">
              <a:avLst/>
            </a:prstGeom>
            <a:ln>
              <a:noFill/>
            </a:ln>
          </p:spPr>
        </p:pic>
        <p:pic>
          <p:nvPicPr>
            <p:cNvPr id="83" name="Picture 82" descr="no.png"/>
            <p:cNvPicPr>
              <a:picLocks noChangeAspect="1"/>
            </p:cNvPicPr>
            <p:nvPr userDrawn="1"/>
          </p:nvPicPr>
          <p:blipFill>
            <a:blip r:embed="rId30" cstate="print">
              <a:extLst>
                <a:ext uri="{28A0092B-C50C-407E-A947-70E740481C1C}">
                  <a14:useLocalDpi xmlns:a14="http://schemas.microsoft.com/office/drawing/2010/main" val="0"/>
                </a:ext>
              </a:extLst>
            </a:blip>
            <a:stretch>
              <a:fillRect/>
            </a:stretch>
          </p:blipFill>
          <p:spPr>
            <a:xfrm>
              <a:off x="4083387" y="6624669"/>
              <a:ext cx="163906" cy="108344"/>
            </a:xfrm>
            <a:prstGeom prst="rect">
              <a:avLst/>
            </a:prstGeom>
            <a:ln>
              <a:noFill/>
            </a:ln>
          </p:spPr>
        </p:pic>
        <p:pic>
          <p:nvPicPr>
            <p:cNvPr id="84" name="Picture 83" descr="pl.png"/>
            <p:cNvPicPr>
              <a:picLocks noChangeAspect="1"/>
            </p:cNvPicPr>
            <p:nvPr userDrawn="1"/>
          </p:nvPicPr>
          <p:blipFill>
            <a:blip r:embed="rId31" cstate="print">
              <a:extLst>
                <a:ext uri="{28A0092B-C50C-407E-A947-70E740481C1C}">
                  <a14:useLocalDpi xmlns:a14="http://schemas.microsoft.com/office/drawing/2010/main" val="0"/>
                </a:ext>
              </a:extLst>
            </a:blip>
            <a:stretch>
              <a:fillRect/>
            </a:stretch>
          </p:blipFill>
          <p:spPr>
            <a:xfrm>
              <a:off x="4359447" y="6624669"/>
              <a:ext cx="163906" cy="108344"/>
            </a:xfrm>
            <a:prstGeom prst="rect">
              <a:avLst/>
            </a:prstGeom>
            <a:ln>
              <a:noFill/>
            </a:ln>
          </p:spPr>
        </p:pic>
        <p:pic>
          <p:nvPicPr>
            <p:cNvPr id="85" name="Picture 84" descr="pt.png"/>
            <p:cNvPicPr>
              <a:picLocks noChangeAspect="1"/>
            </p:cNvPicPr>
            <p:nvPr userDrawn="1"/>
          </p:nvPicPr>
          <p:blipFill>
            <a:blip r:embed="rId32" cstate="print">
              <a:extLst>
                <a:ext uri="{28A0092B-C50C-407E-A947-70E740481C1C}">
                  <a14:useLocalDpi xmlns:a14="http://schemas.microsoft.com/office/drawing/2010/main" val="0"/>
                </a:ext>
              </a:extLst>
            </a:blip>
            <a:stretch>
              <a:fillRect/>
            </a:stretch>
          </p:blipFill>
          <p:spPr>
            <a:xfrm>
              <a:off x="4639303" y="6624669"/>
              <a:ext cx="163906" cy="108344"/>
            </a:xfrm>
            <a:prstGeom prst="rect">
              <a:avLst/>
            </a:prstGeom>
            <a:ln>
              <a:noFill/>
            </a:ln>
          </p:spPr>
        </p:pic>
        <p:pic>
          <p:nvPicPr>
            <p:cNvPr id="86" name="Picture 85" descr="ro.png"/>
            <p:cNvPicPr>
              <a:picLocks noChangeAspect="1"/>
            </p:cNvPicPr>
            <p:nvPr userDrawn="1"/>
          </p:nvPicPr>
          <p:blipFill>
            <a:blip r:embed="rId33" cstate="print">
              <a:extLst>
                <a:ext uri="{28A0092B-C50C-407E-A947-70E740481C1C}">
                  <a14:useLocalDpi xmlns:a14="http://schemas.microsoft.com/office/drawing/2010/main" val="0"/>
                </a:ext>
              </a:extLst>
            </a:blip>
            <a:stretch>
              <a:fillRect/>
            </a:stretch>
          </p:blipFill>
          <p:spPr>
            <a:xfrm>
              <a:off x="4920460" y="6624669"/>
              <a:ext cx="163906" cy="108344"/>
            </a:xfrm>
            <a:prstGeom prst="rect">
              <a:avLst/>
            </a:prstGeom>
            <a:ln>
              <a:noFill/>
            </a:ln>
          </p:spPr>
        </p:pic>
        <p:pic>
          <p:nvPicPr>
            <p:cNvPr id="87" name="Picture 86" descr="se.png"/>
            <p:cNvPicPr>
              <a:picLocks noChangeAspect="1"/>
            </p:cNvPicPr>
            <p:nvPr userDrawn="1"/>
          </p:nvPicPr>
          <p:blipFill>
            <a:blip r:embed="rId34" cstate="print">
              <a:extLst>
                <a:ext uri="{28A0092B-C50C-407E-A947-70E740481C1C}">
                  <a14:useLocalDpi xmlns:a14="http://schemas.microsoft.com/office/drawing/2010/main" val="0"/>
                </a:ext>
              </a:extLst>
            </a:blip>
            <a:stretch>
              <a:fillRect/>
            </a:stretch>
          </p:blipFill>
          <p:spPr>
            <a:xfrm>
              <a:off x="5475801" y="6624669"/>
              <a:ext cx="163906" cy="108344"/>
            </a:xfrm>
            <a:prstGeom prst="rect">
              <a:avLst/>
            </a:prstGeom>
            <a:ln>
              <a:noFill/>
            </a:ln>
          </p:spPr>
        </p:pic>
        <p:pic>
          <p:nvPicPr>
            <p:cNvPr id="88" name="Picture 87" descr="uk.png"/>
            <p:cNvPicPr>
              <a:picLocks noChangeAspect="1"/>
            </p:cNvPicPr>
            <p:nvPr userDrawn="1"/>
          </p:nvPicPr>
          <p:blipFill>
            <a:blip r:embed="rId35" cstate="print">
              <a:extLst>
                <a:ext uri="{28A0092B-C50C-407E-A947-70E740481C1C}">
                  <a14:useLocalDpi xmlns:a14="http://schemas.microsoft.com/office/drawing/2010/main" val="0"/>
                </a:ext>
              </a:extLst>
            </a:blip>
            <a:stretch>
              <a:fillRect/>
            </a:stretch>
          </p:blipFill>
          <p:spPr>
            <a:xfrm>
              <a:off x="6030535" y="6624669"/>
              <a:ext cx="163906" cy="108344"/>
            </a:xfrm>
            <a:prstGeom prst="rect">
              <a:avLst/>
            </a:prstGeom>
            <a:ln>
              <a:noFill/>
            </a:ln>
          </p:spPr>
        </p:pic>
        <p:pic>
          <p:nvPicPr>
            <p:cNvPr id="89" name="Picture 88" descr="si.png"/>
            <p:cNvPicPr>
              <a:picLocks noChangeAspect="1"/>
            </p:cNvPicPr>
            <p:nvPr userDrawn="1"/>
          </p:nvPicPr>
          <p:blipFill>
            <a:blip r:embed="rId36" cstate="print">
              <a:extLst>
                <a:ext uri="{28A0092B-C50C-407E-A947-70E740481C1C}">
                  <a14:useLocalDpi xmlns:a14="http://schemas.microsoft.com/office/drawing/2010/main" val="0"/>
                </a:ext>
              </a:extLst>
            </a:blip>
            <a:stretch>
              <a:fillRect/>
            </a:stretch>
          </p:blipFill>
          <p:spPr>
            <a:xfrm>
              <a:off x="6435327" y="6623401"/>
              <a:ext cx="163385" cy="108000"/>
            </a:xfrm>
            <a:prstGeom prst="rect">
              <a:avLst/>
            </a:prstGeom>
          </p:spPr>
        </p:pic>
      </p:grpSp>
    </p:spTree>
    <p:extLst>
      <p:ext uri="{BB962C8B-B14F-4D97-AF65-F5344CB8AC3E}">
        <p14:creationId xmlns:p14="http://schemas.microsoft.com/office/powerpoint/2010/main" val="3303883228"/>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Lst>
  <p:timing>
    <p:tnLst>
      <p:par>
        <p:cTn id="1" dur="indefinite" restart="never" nodeType="tmRoot"/>
      </p:par>
    </p:tnLst>
  </p:timing>
  <p:hf sldNum="0" hdr="0" dt="0"/>
  <p:txStyles>
    <p:titleStyle>
      <a:lvl1pPr algn="l" rtl="0" eaLnBrk="1" fontAlgn="base" hangingPunct="1">
        <a:spcBef>
          <a:spcPct val="0"/>
        </a:spcBef>
        <a:spcAft>
          <a:spcPct val="0"/>
        </a:spcAft>
        <a:defRPr lang="en-GB" sz="2933" b="0" dirty="0" smtClean="0">
          <a:solidFill>
            <a:srgbClr val="0070C0"/>
          </a:solidFill>
          <a:latin typeface="Verdana"/>
          <a:ea typeface="+mj-ea"/>
          <a:cs typeface="Verdana"/>
        </a:defRPr>
      </a:lvl1pPr>
      <a:lvl2pPr algn="l" rtl="0" eaLnBrk="1" fontAlgn="base" hangingPunct="1">
        <a:spcBef>
          <a:spcPct val="0"/>
        </a:spcBef>
        <a:spcAft>
          <a:spcPct val="0"/>
        </a:spcAft>
        <a:defRPr sz="2933" b="1">
          <a:solidFill>
            <a:schemeClr val="bg1"/>
          </a:solidFill>
          <a:latin typeface="Verdana" pitchFamily="34" charset="0"/>
        </a:defRPr>
      </a:lvl2pPr>
      <a:lvl3pPr algn="l" rtl="0" eaLnBrk="1" fontAlgn="base" hangingPunct="1">
        <a:spcBef>
          <a:spcPct val="0"/>
        </a:spcBef>
        <a:spcAft>
          <a:spcPct val="0"/>
        </a:spcAft>
        <a:defRPr sz="2933" b="1">
          <a:solidFill>
            <a:schemeClr val="bg1"/>
          </a:solidFill>
          <a:latin typeface="Verdana" pitchFamily="34" charset="0"/>
        </a:defRPr>
      </a:lvl3pPr>
      <a:lvl4pPr algn="l" rtl="0" eaLnBrk="1" fontAlgn="base" hangingPunct="1">
        <a:spcBef>
          <a:spcPct val="0"/>
        </a:spcBef>
        <a:spcAft>
          <a:spcPct val="0"/>
        </a:spcAft>
        <a:defRPr sz="2933" b="1">
          <a:solidFill>
            <a:schemeClr val="bg1"/>
          </a:solidFill>
          <a:latin typeface="Verdana" pitchFamily="34" charset="0"/>
        </a:defRPr>
      </a:lvl4pPr>
      <a:lvl5pPr algn="l" rtl="0" eaLnBrk="1" fontAlgn="base" hangingPunct="1">
        <a:spcBef>
          <a:spcPct val="0"/>
        </a:spcBef>
        <a:spcAft>
          <a:spcPct val="0"/>
        </a:spcAft>
        <a:defRPr sz="2933" b="1">
          <a:solidFill>
            <a:schemeClr val="bg1"/>
          </a:solidFill>
          <a:latin typeface="Verdana" pitchFamily="34" charset="0"/>
        </a:defRPr>
      </a:lvl5pPr>
      <a:lvl6pPr marL="609585" algn="l" rtl="0" eaLnBrk="1" fontAlgn="base" hangingPunct="1">
        <a:spcBef>
          <a:spcPct val="0"/>
        </a:spcBef>
        <a:spcAft>
          <a:spcPct val="0"/>
        </a:spcAft>
        <a:defRPr sz="2933" b="1">
          <a:solidFill>
            <a:schemeClr val="bg1"/>
          </a:solidFill>
          <a:latin typeface="Verdana" pitchFamily="34" charset="0"/>
        </a:defRPr>
      </a:lvl6pPr>
      <a:lvl7pPr marL="1219170" algn="l" rtl="0" eaLnBrk="1" fontAlgn="base" hangingPunct="1">
        <a:spcBef>
          <a:spcPct val="0"/>
        </a:spcBef>
        <a:spcAft>
          <a:spcPct val="0"/>
        </a:spcAft>
        <a:defRPr sz="2933" b="1">
          <a:solidFill>
            <a:schemeClr val="bg1"/>
          </a:solidFill>
          <a:latin typeface="Verdana" pitchFamily="34" charset="0"/>
        </a:defRPr>
      </a:lvl7pPr>
      <a:lvl8pPr marL="1828754" algn="l" rtl="0" eaLnBrk="1" fontAlgn="base" hangingPunct="1">
        <a:spcBef>
          <a:spcPct val="0"/>
        </a:spcBef>
        <a:spcAft>
          <a:spcPct val="0"/>
        </a:spcAft>
        <a:defRPr sz="2933" b="1">
          <a:solidFill>
            <a:schemeClr val="bg1"/>
          </a:solidFill>
          <a:latin typeface="Verdana" pitchFamily="34" charset="0"/>
        </a:defRPr>
      </a:lvl8pPr>
      <a:lvl9pPr marL="2438339" algn="l" rtl="0" eaLnBrk="1" fontAlgn="base" hangingPunct="1">
        <a:spcBef>
          <a:spcPct val="0"/>
        </a:spcBef>
        <a:spcAft>
          <a:spcPct val="0"/>
        </a:spcAft>
        <a:defRPr sz="2933" b="1">
          <a:solidFill>
            <a:schemeClr val="bg1"/>
          </a:solidFill>
          <a:latin typeface="Verdana" pitchFamily="34" charset="0"/>
        </a:defRPr>
      </a:lvl9pPr>
    </p:titleStyle>
    <p:bodyStyle>
      <a:lvl1pPr marL="0" indent="-457189" algn="l" rtl="0" eaLnBrk="1" fontAlgn="base" hangingPunct="1">
        <a:lnSpc>
          <a:spcPct val="119000"/>
        </a:lnSpc>
        <a:spcBef>
          <a:spcPct val="20000"/>
        </a:spcBef>
        <a:spcAft>
          <a:spcPct val="0"/>
        </a:spcAft>
        <a:buClr>
          <a:schemeClr val="accent1"/>
        </a:buClr>
        <a:buFontTx/>
        <a:buNone/>
        <a:defRPr lang="en-GB" sz="2133" dirty="0" smtClean="0">
          <a:solidFill>
            <a:schemeClr val="bg2"/>
          </a:solidFill>
          <a:latin typeface="Verdana"/>
          <a:ea typeface="+mn-ea"/>
          <a:cs typeface="Verdana"/>
        </a:defRPr>
      </a:lvl1pPr>
      <a:lvl2pPr marL="1079973" indent="0" algn="l" rtl="0" eaLnBrk="1" fontAlgn="base" hangingPunct="1">
        <a:lnSpc>
          <a:spcPct val="119000"/>
        </a:lnSpc>
        <a:spcBef>
          <a:spcPct val="20000"/>
        </a:spcBef>
        <a:spcAft>
          <a:spcPct val="0"/>
        </a:spcAft>
        <a:buClr>
          <a:schemeClr val="accent1"/>
        </a:buClr>
        <a:buFont typeface="Verdana" pitchFamily="34" charset="0"/>
        <a:buNone/>
        <a:defRPr lang="en-GB" sz="2133" dirty="0" smtClean="0">
          <a:solidFill>
            <a:schemeClr val="bg2"/>
          </a:solidFill>
          <a:latin typeface="Verdana"/>
          <a:ea typeface="+mn-ea"/>
          <a:cs typeface="Verdana"/>
        </a:defRPr>
      </a:lvl2pPr>
      <a:lvl3pPr marL="1876753" indent="0" algn="l" rtl="0" eaLnBrk="1" fontAlgn="base" hangingPunct="1">
        <a:lnSpc>
          <a:spcPct val="119000"/>
        </a:lnSpc>
        <a:spcBef>
          <a:spcPct val="20000"/>
        </a:spcBef>
        <a:spcAft>
          <a:spcPct val="0"/>
        </a:spcAft>
        <a:buClr>
          <a:schemeClr val="accent1"/>
        </a:buClr>
        <a:buFont typeface="Verdana" pitchFamily="34" charset="0"/>
        <a:buNone/>
        <a:defRPr lang="en-GB" sz="2133" dirty="0" smtClean="0">
          <a:solidFill>
            <a:schemeClr val="bg2"/>
          </a:solidFill>
          <a:latin typeface="Verdana"/>
          <a:ea typeface="+mn-ea"/>
          <a:cs typeface="Verdana"/>
        </a:defRPr>
      </a:lvl3pPr>
      <a:lvl4pPr marL="2673533" indent="0" algn="l" rtl="0" eaLnBrk="1" fontAlgn="base" hangingPunct="1">
        <a:lnSpc>
          <a:spcPct val="119000"/>
        </a:lnSpc>
        <a:spcBef>
          <a:spcPct val="20000"/>
        </a:spcBef>
        <a:spcAft>
          <a:spcPct val="0"/>
        </a:spcAft>
        <a:buClr>
          <a:schemeClr val="accent1"/>
        </a:buClr>
        <a:buFont typeface="Verdana" pitchFamily="34" charset="0"/>
        <a:buNone/>
        <a:defRPr lang="en-GB" sz="2133" dirty="0" smtClean="0">
          <a:solidFill>
            <a:schemeClr val="bg2"/>
          </a:solidFill>
          <a:latin typeface="Verdana"/>
          <a:ea typeface="+mn-ea"/>
          <a:cs typeface="Verdana"/>
        </a:defRPr>
      </a:lvl4pPr>
      <a:lvl5pPr marL="3470313" indent="0" algn="l" rtl="0" eaLnBrk="1" fontAlgn="base" hangingPunct="1">
        <a:lnSpc>
          <a:spcPct val="119000"/>
        </a:lnSpc>
        <a:spcBef>
          <a:spcPct val="20000"/>
        </a:spcBef>
        <a:spcAft>
          <a:spcPct val="0"/>
        </a:spcAft>
        <a:buClr>
          <a:schemeClr val="accent1"/>
        </a:buClr>
        <a:buFont typeface="Verdana" pitchFamily="34" charset="0"/>
        <a:buNone/>
        <a:defRPr lang="en-GB" sz="2133" dirty="0" smtClean="0">
          <a:solidFill>
            <a:schemeClr val="bg2"/>
          </a:solidFill>
          <a:latin typeface="Verdana"/>
          <a:ea typeface="+mn-ea"/>
          <a:cs typeface="Verdana"/>
        </a:defRPr>
      </a:lvl5pPr>
      <a:lvl6pPr marL="4639617" indent="-558786" algn="l" rtl="0" eaLnBrk="1" fontAlgn="base" hangingPunct="1">
        <a:lnSpc>
          <a:spcPct val="119000"/>
        </a:lnSpc>
        <a:spcBef>
          <a:spcPct val="20000"/>
        </a:spcBef>
        <a:spcAft>
          <a:spcPct val="0"/>
        </a:spcAft>
        <a:buClr>
          <a:schemeClr val="accent1"/>
        </a:buClr>
        <a:buFont typeface="Verdana" pitchFamily="34" charset="0"/>
        <a:buChar char="–"/>
        <a:defRPr sz="2133">
          <a:solidFill>
            <a:schemeClr val="bg2"/>
          </a:solidFill>
          <a:latin typeface="+mn-lt"/>
        </a:defRPr>
      </a:lvl6pPr>
      <a:lvl7pPr marL="5249202" indent="-558786" algn="l" rtl="0" eaLnBrk="1" fontAlgn="base" hangingPunct="1">
        <a:lnSpc>
          <a:spcPct val="119000"/>
        </a:lnSpc>
        <a:spcBef>
          <a:spcPct val="20000"/>
        </a:spcBef>
        <a:spcAft>
          <a:spcPct val="0"/>
        </a:spcAft>
        <a:buClr>
          <a:schemeClr val="accent1"/>
        </a:buClr>
        <a:buFont typeface="Verdana" pitchFamily="34" charset="0"/>
        <a:buChar char="–"/>
        <a:defRPr sz="2133">
          <a:solidFill>
            <a:schemeClr val="bg2"/>
          </a:solidFill>
          <a:latin typeface="+mn-lt"/>
        </a:defRPr>
      </a:lvl7pPr>
      <a:lvl8pPr marL="5858787" indent="-558786" algn="l" rtl="0" eaLnBrk="1" fontAlgn="base" hangingPunct="1">
        <a:lnSpc>
          <a:spcPct val="119000"/>
        </a:lnSpc>
        <a:spcBef>
          <a:spcPct val="20000"/>
        </a:spcBef>
        <a:spcAft>
          <a:spcPct val="0"/>
        </a:spcAft>
        <a:buClr>
          <a:schemeClr val="accent1"/>
        </a:buClr>
        <a:buFont typeface="Verdana" pitchFamily="34" charset="0"/>
        <a:buChar char="–"/>
        <a:defRPr sz="2133">
          <a:solidFill>
            <a:schemeClr val="bg2"/>
          </a:solidFill>
          <a:latin typeface="+mn-lt"/>
        </a:defRPr>
      </a:lvl8pPr>
      <a:lvl9pPr marL="6468372" indent="-558786" algn="l" rtl="0" eaLnBrk="1" fontAlgn="base" hangingPunct="1">
        <a:lnSpc>
          <a:spcPct val="119000"/>
        </a:lnSpc>
        <a:spcBef>
          <a:spcPct val="20000"/>
        </a:spcBef>
        <a:spcAft>
          <a:spcPct val="0"/>
        </a:spcAft>
        <a:buClr>
          <a:schemeClr val="accent1"/>
        </a:buClr>
        <a:buFont typeface="Verdana" pitchFamily="34" charset="0"/>
        <a:buChar char="–"/>
        <a:defRPr sz="2133">
          <a:solidFill>
            <a:schemeClr val="bg2"/>
          </a:solidFill>
          <a:latin typeface="+mn-lt"/>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2.xml"/><Relationship Id="rId4"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vert="horz" wrap="square" lIns="36000" tIns="45720" rIns="72000" bIns="45720" numCol="1" anchor="ctr" anchorCtr="0" compatLnSpc="1">
            <a:prstTxWarp prst="textNoShape">
              <a:avLst/>
            </a:prstTxWarp>
            <a:spAutoFit/>
          </a:bodyPr>
          <a:lstStyle/>
          <a:p>
            <a:r>
              <a:rPr lang="en-US" dirty="0" smtClean="0"/>
              <a:t>Friction Stir Welded Low Cost Propellant Tank</a:t>
            </a:r>
            <a:endParaRPr lang="en-GB" dirty="0"/>
          </a:p>
        </p:txBody>
      </p:sp>
      <p:sp>
        <p:nvSpPr>
          <p:cNvPr id="27" name="TextBox 26"/>
          <p:cNvSpPr txBox="1"/>
          <p:nvPr/>
        </p:nvSpPr>
        <p:spPr>
          <a:xfrm>
            <a:off x="9326761" y="5855248"/>
            <a:ext cx="2458838" cy="276999"/>
          </a:xfrm>
          <a:prstGeom prst="rect">
            <a:avLst/>
          </a:prstGeom>
          <a:noFill/>
        </p:spPr>
        <p:txBody>
          <a:bodyPr wrap="square" rtlCol="0">
            <a:spAutoFit/>
          </a:bodyPr>
          <a:lstStyle/>
          <a:p>
            <a:pPr algn="ctr"/>
            <a:r>
              <a:rPr lang="en-US" sz="1200" dirty="0" smtClean="0">
                <a:solidFill>
                  <a:schemeClr val="bg2"/>
                </a:solidFill>
              </a:rPr>
              <a:t>Full Size Tank demonstrator</a:t>
            </a:r>
            <a:endParaRPr lang="en-GB" sz="1200" dirty="0">
              <a:solidFill>
                <a:schemeClr val="bg2"/>
              </a:solidFill>
            </a:endParaRPr>
          </a:p>
        </p:txBody>
      </p:sp>
      <p:sp>
        <p:nvSpPr>
          <p:cNvPr id="5" name="Rectangle 4"/>
          <p:cNvSpPr/>
          <p:nvPr/>
        </p:nvSpPr>
        <p:spPr>
          <a:xfrm>
            <a:off x="224688" y="939552"/>
            <a:ext cx="5985636" cy="427834"/>
          </a:xfrm>
          <a:prstGeom prst="rect">
            <a:avLst/>
          </a:prstGeom>
          <a:solidFill>
            <a:srgbClr val="0070C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normAutofit/>
          </a:bodyPr>
          <a:lstStyle/>
          <a:p>
            <a:r>
              <a:rPr lang="en-US" sz="1100" b="1" dirty="0">
                <a:solidFill>
                  <a:schemeClr val="bg1"/>
                </a:solidFill>
              </a:rPr>
              <a:t>Contractor(s): </a:t>
            </a:r>
            <a:r>
              <a:rPr lang="en-US" sz="1100" b="1" dirty="0" smtClean="0">
                <a:solidFill>
                  <a:schemeClr val="bg1"/>
                </a:solidFill>
              </a:rPr>
              <a:t>TWI </a:t>
            </a:r>
            <a:r>
              <a:rPr lang="en-US" sz="1100" b="1" dirty="0">
                <a:solidFill>
                  <a:schemeClr val="bg1"/>
                </a:solidFill>
              </a:rPr>
              <a:t>(GB</a:t>
            </a:r>
            <a:r>
              <a:rPr lang="en-US" sz="1100" b="1" dirty="0" smtClean="0">
                <a:solidFill>
                  <a:schemeClr val="bg1"/>
                </a:solidFill>
              </a:rPr>
              <a:t>), Airbus D&amp;S (GB)</a:t>
            </a:r>
            <a:endParaRPr lang="en-US" sz="1100" b="1" dirty="0">
              <a:solidFill>
                <a:schemeClr val="bg1"/>
              </a:solidFill>
            </a:endParaRPr>
          </a:p>
        </p:txBody>
      </p:sp>
      <p:sp>
        <p:nvSpPr>
          <p:cNvPr id="19" name="Rectangle 18"/>
          <p:cNvSpPr/>
          <p:nvPr/>
        </p:nvSpPr>
        <p:spPr>
          <a:xfrm>
            <a:off x="224684" y="1371590"/>
            <a:ext cx="4550000" cy="258055"/>
          </a:xfrm>
          <a:prstGeom prst="rect">
            <a:avLst/>
          </a:prstGeom>
          <a:solidFill>
            <a:srgbClr val="0070C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normAutofit/>
          </a:bodyPr>
          <a:lstStyle/>
          <a:p>
            <a:pPr lvl="0">
              <a:defRPr/>
            </a:pPr>
            <a:r>
              <a:rPr lang="en-US" sz="1100" b="1" dirty="0" smtClean="0">
                <a:solidFill>
                  <a:schemeClr val="bg1"/>
                </a:solidFill>
              </a:rPr>
              <a:t>GSTP G617-125QT</a:t>
            </a:r>
            <a:endParaRPr lang="en-GB" sz="1100" b="1" dirty="0">
              <a:solidFill>
                <a:schemeClr val="bg1"/>
              </a:solidFill>
            </a:endParaRPr>
          </a:p>
        </p:txBody>
      </p:sp>
      <p:sp>
        <p:nvSpPr>
          <p:cNvPr id="20" name="Rectangle 19"/>
          <p:cNvSpPr/>
          <p:nvPr/>
        </p:nvSpPr>
        <p:spPr>
          <a:xfrm>
            <a:off x="6210326" y="939552"/>
            <a:ext cx="1711560" cy="427834"/>
          </a:xfrm>
          <a:prstGeom prst="rect">
            <a:avLst/>
          </a:prstGeom>
          <a:solidFill>
            <a:srgbClr val="0070C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normAutofit/>
          </a:bodyPr>
          <a:lstStyle/>
          <a:p>
            <a:r>
              <a:rPr lang="en-US" sz="1100" b="1" dirty="0">
                <a:solidFill>
                  <a:schemeClr val="bg1"/>
                </a:solidFill>
              </a:rPr>
              <a:t>ESA Budget</a:t>
            </a:r>
            <a:r>
              <a:rPr lang="en-US" sz="1100" b="1" dirty="0" smtClean="0">
                <a:solidFill>
                  <a:schemeClr val="bg1"/>
                </a:solidFill>
              </a:rPr>
              <a:t>:</a:t>
            </a:r>
            <a:endParaRPr lang="en-US" sz="1100" b="1" dirty="0">
              <a:solidFill>
                <a:schemeClr val="bg1"/>
              </a:solidFill>
            </a:endParaRPr>
          </a:p>
        </p:txBody>
      </p:sp>
      <p:sp>
        <p:nvSpPr>
          <p:cNvPr id="21" name="Rectangle 20"/>
          <p:cNvSpPr/>
          <p:nvPr/>
        </p:nvSpPr>
        <p:spPr>
          <a:xfrm>
            <a:off x="7921886" y="938083"/>
            <a:ext cx="1091482" cy="429303"/>
          </a:xfrm>
          <a:prstGeom prst="rect">
            <a:avLst/>
          </a:prstGeom>
          <a:solidFill>
            <a:srgbClr val="0070C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normAutofit/>
          </a:bodyPr>
          <a:lstStyle/>
          <a:p>
            <a:pPr lvl="0" algn="ctr">
              <a:defRPr/>
            </a:pPr>
            <a:r>
              <a:rPr lang="en-US" sz="1100" b="1" dirty="0" smtClean="0">
                <a:solidFill>
                  <a:schemeClr val="bg1"/>
                </a:solidFill>
              </a:rPr>
              <a:t>1,500 </a:t>
            </a:r>
            <a:r>
              <a:rPr lang="en-US" sz="1100" b="1" dirty="0">
                <a:solidFill>
                  <a:schemeClr val="bg1"/>
                </a:solidFill>
              </a:rPr>
              <a:t>k</a:t>
            </a:r>
            <a:r>
              <a:rPr lang="en-US" sz="1100" b="1" dirty="0" smtClean="0">
                <a:solidFill>
                  <a:schemeClr val="bg1"/>
                </a:solidFill>
              </a:rPr>
              <a:t>€</a:t>
            </a:r>
            <a:endParaRPr lang="en-GB" sz="1100" b="1" dirty="0">
              <a:solidFill>
                <a:schemeClr val="bg1"/>
              </a:solidFill>
            </a:endParaRPr>
          </a:p>
        </p:txBody>
      </p:sp>
      <p:sp>
        <p:nvSpPr>
          <p:cNvPr id="23" name="Rectangle 22"/>
          <p:cNvSpPr/>
          <p:nvPr/>
        </p:nvSpPr>
        <p:spPr>
          <a:xfrm>
            <a:off x="224685" y="1879594"/>
            <a:ext cx="8788687" cy="934694"/>
          </a:xfrm>
          <a:prstGeom prst="rect">
            <a:avLst/>
          </a:prstGeom>
          <a:solidFill>
            <a:schemeClr val="bg1">
              <a:lumMod val="9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normAutofit/>
          </a:bodyPr>
          <a:lstStyle/>
          <a:p>
            <a:r>
              <a:rPr lang="en-US" sz="1100" b="1" dirty="0">
                <a:solidFill>
                  <a:schemeClr val="bg2"/>
                </a:solidFill>
              </a:rPr>
              <a:t>Background and justification: </a:t>
            </a:r>
            <a:endParaRPr lang="en-US" sz="1100" b="1" dirty="0" smtClean="0">
              <a:solidFill>
                <a:schemeClr val="bg2"/>
              </a:solidFill>
            </a:endParaRPr>
          </a:p>
          <a:p>
            <a:r>
              <a:rPr lang="en-US" sz="1100" dirty="0" smtClean="0">
                <a:solidFill>
                  <a:schemeClr val="bg2"/>
                </a:solidFill>
              </a:rPr>
              <a:t>Titanium propellant tanks are one of the most costly items in the rocket/spacecraft propulsion system.  This is due to a combination of the high cost of titanium forgings, long lead time, and the extensive amount of machining that is required during manufacturing</a:t>
            </a:r>
            <a:r>
              <a:rPr lang="en-US" sz="1100" dirty="0">
                <a:solidFill>
                  <a:schemeClr val="bg2"/>
                </a:solidFill>
              </a:rPr>
              <a:t>. Furthermore, the evolution of larger motor systems is demanding even larger tanks, which threatens to become prohibitively costly if manufactured by traditional methods.</a:t>
            </a:r>
          </a:p>
          <a:p>
            <a:endParaRPr lang="en-US" sz="1100" dirty="0">
              <a:solidFill>
                <a:schemeClr val="bg2"/>
              </a:solidFill>
            </a:endParaRPr>
          </a:p>
        </p:txBody>
      </p:sp>
      <p:sp>
        <p:nvSpPr>
          <p:cNvPr id="31" name="Rectangle 30"/>
          <p:cNvSpPr/>
          <p:nvPr/>
        </p:nvSpPr>
        <p:spPr>
          <a:xfrm>
            <a:off x="224685" y="2814288"/>
            <a:ext cx="8788686" cy="743057"/>
          </a:xfrm>
          <a:prstGeom prst="rect">
            <a:avLst/>
          </a:prstGeom>
          <a:solidFill>
            <a:schemeClr val="bg1">
              <a:lumMod val="8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rmAutofit/>
          </a:bodyPr>
          <a:lstStyle/>
          <a:p>
            <a:r>
              <a:rPr lang="en-US" sz="1100" b="1" dirty="0">
                <a:solidFill>
                  <a:schemeClr val="bg2"/>
                </a:solidFill>
              </a:rPr>
              <a:t>Objective(s): </a:t>
            </a:r>
            <a:endParaRPr lang="en-US" sz="1100" b="1" dirty="0" smtClean="0">
              <a:solidFill>
                <a:schemeClr val="bg2"/>
              </a:solidFill>
            </a:endParaRPr>
          </a:p>
          <a:p>
            <a:r>
              <a:rPr lang="en-US" sz="1100" dirty="0" smtClean="0">
                <a:solidFill>
                  <a:schemeClr val="bg2"/>
                </a:solidFill>
              </a:rPr>
              <a:t>To perform a series of trade studies aimed at reducing the overall manufacturing cost of propellant tanks.  The activity will study an alternative method of manufacturing the tank hemispheres, together with the adoption of the solid state joining technique of Friction Stir Welding (FSW).</a:t>
            </a:r>
          </a:p>
        </p:txBody>
      </p:sp>
      <p:sp>
        <p:nvSpPr>
          <p:cNvPr id="32" name="Rectangle 31"/>
          <p:cNvSpPr/>
          <p:nvPr/>
        </p:nvSpPr>
        <p:spPr>
          <a:xfrm>
            <a:off x="224685" y="3558814"/>
            <a:ext cx="8788686" cy="1300100"/>
          </a:xfrm>
          <a:prstGeom prst="rect">
            <a:avLst/>
          </a:prstGeom>
          <a:solidFill>
            <a:schemeClr val="bg1">
              <a:lumMod val="9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rmAutofit/>
          </a:bodyPr>
          <a:lstStyle/>
          <a:p>
            <a:r>
              <a:rPr lang="en-US" sz="1100" b="1" dirty="0" smtClean="0">
                <a:solidFill>
                  <a:schemeClr val="bg2"/>
                </a:solidFill>
              </a:rPr>
              <a:t>Achievements and status: </a:t>
            </a:r>
          </a:p>
          <a:p>
            <a:r>
              <a:rPr lang="en-US" sz="1100" dirty="0" smtClean="0">
                <a:solidFill>
                  <a:schemeClr val="bg2"/>
                </a:solidFill>
              </a:rPr>
              <a:t>The manufacturing method of thin wall casting was selected for the production of the tank hemispheres</a:t>
            </a:r>
            <a:r>
              <a:rPr lang="en-US" sz="1100" dirty="0">
                <a:solidFill>
                  <a:schemeClr val="bg2"/>
                </a:solidFill>
              </a:rPr>
              <a:t>. The project has focused on the development, characterisation and validation of the FSW process and tooling system to weld Ti-6Al-4V Titanium alloys, starting from sheets up to formed shells. Finally the validated processes was </a:t>
            </a:r>
            <a:r>
              <a:rPr lang="en-US" sz="1100" dirty="0" smtClean="0">
                <a:solidFill>
                  <a:schemeClr val="bg2"/>
                </a:solidFill>
              </a:rPr>
              <a:t>up-scaled </a:t>
            </a:r>
            <a:r>
              <a:rPr lang="en-US" sz="1100" dirty="0">
                <a:solidFill>
                  <a:schemeClr val="bg2"/>
                </a:solidFill>
              </a:rPr>
              <a:t>and 4 full size tanks have been successfully manufactured. </a:t>
            </a:r>
            <a:r>
              <a:rPr lang="en-US" sz="1100" dirty="0" smtClean="0">
                <a:solidFill>
                  <a:schemeClr val="bg2"/>
                </a:solidFill>
              </a:rPr>
              <a:t>This has raised the TRL of the FSW of titanium from 3 to 6.</a:t>
            </a:r>
          </a:p>
          <a:p>
            <a:endParaRPr lang="en-US" sz="1100" dirty="0">
              <a:solidFill>
                <a:schemeClr val="bg2"/>
              </a:solidFill>
            </a:endParaRPr>
          </a:p>
        </p:txBody>
      </p:sp>
      <p:sp>
        <p:nvSpPr>
          <p:cNvPr id="33" name="Rectangle 32"/>
          <p:cNvSpPr/>
          <p:nvPr/>
        </p:nvSpPr>
        <p:spPr>
          <a:xfrm>
            <a:off x="224685" y="4858915"/>
            <a:ext cx="8788686" cy="682385"/>
          </a:xfrm>
          <a:prstGeom prst="rect">
            <a:avLst/>
          </a:prstGeom>
          <a:solidFill>
            <a:schemeClr val="bg1">
              <a:lumMod val="8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rmAutofit lnSpcReduction="10000"/>
          </a:bodyPr>
          <a:lstStyle/>
          <a:p>
            <a:r>
              <a:rPr lang="en-US" sz="1100" b="1" dirty="0">
                <a:solidFill>
                  <a:schemeClr val="bg2"/>
                </a:solidFill>
              </a:rPr>
              <a:t>Benefits: </a:t>
            </a:r>
            <a:endParaRPr lang="en-US" sz="1100" b="1" dirty="0" smtClean="0">
              <a:solidFill>
                <a:schemeClr val="bg2"/>
              </a:solidFill>
            </a:endParaRPr>
          </a:p>
          <a:p>
            <a:r>
              <a:rPr lang="en-US" sz="1100" dirty="0">
                <a:solidFill>
                  <a:schemeClr val="bg2"/>
                </a:solidFill>
              </a:rPr>
              <a:t>The new manufacturing process compares </a:t>
            </a:r>
            <a:r>
              <a:rPr lang="en-US" sz="1100" dirty="0" err="1">
                <a:solidFill>
                  <a:schemeClr val="bg2"/>
                </a:solidFill>
              </a:rPr>
              <a:t>favourably</a:t>
            </a:r>
            <a:r>
              <a:rPr lang="en-US" sz="1100" dirty="0">
                <a:solidFill>
                  <a:schemeClr val="bg2"/>
                </a:solidFill>
              </a:rPr>
              <a:t> with equivalent titanium tanks welded by conventional techniques including cost, reliability, industrial efficiency and environmental friendliness </a:t>
            </a:r>
            <a:r>
              <a:rPr lang="en-US" sz="1100" dirty="0" smtClean="0">
                <a:solidFill>
                  <a:schemeClr val="bg2"/>
                </a:solidFill>
              </a:rPr>
              <a:t>aspects.  Production costs are expected to be halved and the manufacturing time reduced from many months to a few weeks.</a:t>
            </a:r>
            <a:endParaRPr lang="en-US" sz="1100" dirty="0">
              <a:solidFill>
                <a:schemeClr val="bg2"/>
              </a:solidFill>
            </a:endParaRPr>
          </a:p>
        </p:txBody>
      </p:sp>
      <p:sp>
        <p:nvSpPr>
          <p:cNvPr id="39" name="Rectangle 38"/>
          <p:cNvSpPr/>
          <p:nvPr/>
        </p:nvSpPr>
        <p:spPr>
          <a:xfrm>
            <a:off x="224683" y="5542034"/>
            <a:ext cx="8788687" cy="764488"/>
          </a:xfrm>
          <a:prstGeom prst="rect">
            <a:avLst/>
          </a:prstGeom>
          <a:solidFill>
            <a:schemeClr val="bg1">
              <a:lumMod val="9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r>
              <a:rPr lang="en-US" sz="1100" b="1" dirty="0">
                <a:solidFill>
                  <a:schemeClr val="bg2"/>
                </a:solidFill>
              </a:rPr>
              <a:t>Next steps:</a:t>
            </a:r>
            <a:r>
              <a:rPr lang="en-US" sz="1100" dirty="0">
                <a:solidFill>
                  <a:schemeClr val="bg2"/>
                </a:solidFill>
              </a:rPr>
              <a:t> </a:t>
            </a:r>
            <a:endParaRPr lang="en-US" sz="1100" dirty="0" smtClean="0">
              <a:solidFill>
                <a:schemeClr val="bg2"/>
              </a:solidFill>
            </a:endParaRPr>
          </a:p>
          <a:p>
            <a:r>
              <a:rPr lang="en-US" sz="1100" dirty="0" smtClean="0">
                <a:solidFill>
                  <a:schemeClr val="bg2"/>
                </a:solidFill>
              </a:rPr>
              <a:t>Airbus D&amp;S (GB) are now considering how to take this technology to the next logical step.  This includes the identification of alternative methods for the manufacturing of the tank hemispheres.  This will be performed in the GSTP activity  G61A-011QT, Advanced Forming of Complex Shape.</a:t>
            </a:r>
            <a:endParaRPr lang="en-US" sz="1100" dirty="0">
              <a:solidFill>
                <a:schemeClr val="bg2"/>
              </a:solidFill>
            </a:endParaRPr>
          </a:p>
        </p:txBody>
      </p:sp>
      <p:sp>
        <p:nvSpPr>
          <p:cNvPr id="40" name="Rectangle 39"/>
          <p:cNvSpPr/>
          <p:nvPr/>
        </p:nvSpPr>
        <p:spPr>
          <a:xfrm>
            <a:off x="3359694" y="1620183"/>
            <a:ext cx="2853009" cy="252000"/>
          </a:xfrm>
          <a:prstGeom prst="rect">
            <a:avLst/>
          </a:prstGeom>
          <a:solidFill>
            <a:srgbClr val="0070C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36000" rIns="72000" bIns="36000" numCol="1" spcCol="0" rtlCol="0" fromWordArt="0" anchor="t" anchorCtr="0" forceAA="0" compatLnSpc="1">
            <a:prstTxWarp prst="textNoShape">
              <a:avLst/>
            </a:prstTxWarp>
            <a:noAutofit/>
          </a:bodyPr>
          <a:lstStyle/>
          <a:p>
            <a:r>
              <a:rPr lang="en-US" sz="1100" b="1" dirty="0">
                <a:solidFill>
                  <a:schemeClr val="bg1"/>
                </a:solidFill>
              </a:rPr>
              <a:t>Target </a:t>
            </a:r>
            <a:r>
              <a:rPr lang="en-US" sz="1100" b="1" dirty="0" smtClean="0">
                <a:solidFill>
                  <a:schemeClr val="bg1"/>
                </a:solidFill>
              </a:rPr>
              <a:t>TRL</a:t>
            </a:r>
            <a:r>
              <a:rPr lang="en-US" sz="1100" b="1" dirty="0">
                <a:solidFill>
                  <a:schemeClr val="bg1"/>
                </a:solidFill>
              </a:rPr>
              <a:t>: 9</a:t>
            </a:r>
            <a:r>
              <a:rPr lang="en-US" sz="1100" b="1" dirty="0" smtClean="0">
                <a:solidFill>
                  <a:schemeClr val="bg1"/>
                </a:solidFill>
              </a:rPr>
              <a:t> Date</a:t>
            </a:r>
            <a:r>
              <a:rPr lang="en-US" sz="1100" b="1" dirty="0">
                <a:solidFill>
                  <a:schemeClr val="bg1"/>
                </a:solidFill>
              </a:rPr>
              <a:t>: </a:t>
            </a:r>
            <a:r>
              <a:rPr lang="en-US" sz="1100" b="1" dirty="0" smtClean="0">
                <a:solidFill>
                  <a:schemeClr val="bg1"/>
                </a:solidFill>
              </a:rPr>
              <a:t>Q1 2020</a:t>
            </a:r>
            <a:endParaRPr lang="en-GB" sz="1100" b="1" dirty="0">
              <a:solidFill>
                <a:schemeClr val="bg1"/>
              </a:solidFill>
            </a:endParaRPr>
          </a:p>
        </p:txBody>
      </p:sp>
      <p:sp>
        <p:nvSpPr>
          <p:cNvPr id="30" name="Rectangle 29"/>
          <p:cNvSpPr/>
          <p:nvPr/>
        </p:nvSpPr>
        <p:spPr>
          <a:xfrm>
            <a:off x="224685" y="1620183"/>
            <a:ext cx="461113" cy="252000"/>
          </a:xfrm>
          <a:prstGeom prst="rect">
            <a:avLst/>
          </a:prstGeom>
          <a:solidFill>
            <a:srgbClr val="0070C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normAutofit/>
          </a:bodyPr>
          <a:lstStyle/>
          <a:p>
            <a:r>
              <a:rPr lang="en-US" sz="1100" b="1" dirty="0">
                <a:solidFill>
                  <a:schemeClr val="bg1"/>
                </a:solidFill>
              </a:rPr>
              <a:t>TRL</a:t>
            </a:r>
            <a:endParaRPr lang="en-GB" sz="1100" b="1" dirty="0">
              <a:solidFill>
                <a:schemeClr val="bg1"/>
              </a:solidFill>
            </a:endParaRPr>
          </a:p>
        </p:txBody>
      </p:sp>
      <p:sp>
        <p:nvSpPr>
          <p:cNvPr id="34" name="Rectangle 33"/>
          <p:cNvSpPr/>
          <p:nvPr/>
        </p:nvSpPr>
        <p:spPr>
          <a:xfrm>
            <a:off x="2070586" y="1620183"/>
            <a:ext cx="1281431" cy="252000"/>
          </a:xfrm>
          <a:prstGeom prst="rect">
            <a:avLst/>
          </a:prstGeom>
          <a:solidFill>
            <a:srgbClr val="0070C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normAutofit/>
          </a:bodyPr>
          <a:lstStyle/>
          <a:p>
            <a:pPr lvl="0">
              <a:defRPr/>
            </a:pPr>
            <a:r>
              <a:rPr lang="en-US" sz="1100" b="1" dirty="0">
                <a:solidFill>
                  <a:schemeClr val="bg1"/>
                </a:solidFill>
              </a:rPr>
              <a:t>Current: </a:t>
            </a:r>
            <a:r>
              <a:rPr lang="en-US" sz="1100" b="1" dirty="0" smtClean="0">
                <a:solidFill>
                  <a:schemeClr val="bg1"/>
                </a:solidFill>
              </a:rPr>
              <a:t>6</a:t>
            </a:r>
            <a:endParaRPr lang="en-GB" sz="1100" b="1" dirty="0">
              <a:solidFill>
                <a:schemeClr val="bg1"/>
              </a:solidFill>
            </a:endParaRPr>
          </a:p>
        </p:txBody>
      </p:sp>
      <p:sp>
        <p:nvSpPr>
          <p:cNvPr id="35" name="Rectangle 34"/>
          <p:cNvSpPr/>
          <p:nvPr/>
        </p:nvSpPr>
        <p:spPr>
          <a:xfrm>
            <a:off x="4779984" y="1371590"/>
            <a:ext cx="1432719" cy="252000"/>
          </a:xfrm>
          <a:prstGeom prst="rect">
            <a:avLst/>
          </a:prstGeom>
          <a:solidFill>
            <a:srgbClr val="0070C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normAutofit/>
          </a:bodyPr>
          <a:lstStyle/>
          <a:p>
            <a:pPr lvl="0">
              <a:defRPr/>
            </a:pPr>
            <a:r>
              <a:rPr lang="en-US" sz="1100" b="1" dirty="0" err="1">
                <a:solidFill>
                  <a:schemeClr val="bg1"/>
                </a:solidFill>
              </a:rPr>
              <a:t>YoC</a:t>
            </a:r>
            <a:r>
              <a:rPr lang="en-US" sz="1100" b="1" dirty="0">
                <a:solidFill>
                  <a:schemeClr val="bg1"/>
                </a:solidFill>
              </a:rPr>
              <a:t>: </a:t>
            </a:r>
            <a:r>
              <a:rPr lang="en-US" sz="1100" b="1" dirty="0" smtClean="0">
                <a:solidFill>
                  <a:schemeClr val="bg1"/>
                </a:solidFill>
              </a:rPr>
              <a:t>2016</a:t>
            </a:r>
            <a:endParaRPr lang="en-GB" sz="1100" b="1" dirty="0">
              <a:solidFill>
                <a:schemeClr val="bg1"/>
              </a:solidFill>
            </a:endParaRPr>
          </a:p>
        </p:txBody>
      </p:sp>
      <p:sp>
        <p:nvSpPr>
          <p:cNvPr id="36" name="Rectangle 35"/>
          <p:cNvSpPr/>
          <p:nvPr/>
        </p:nvSpPr>
        <p:spPr>
          <a:xfrm>
            <a:off x="696088" y="1620183"/>
            <a:ext cx="1359144" cy="252000"/>
          </a:xfrm>
          <a:prstGeom prst="rect">
            <a:avLst/>
          </a:prstGeom>
          <a:solidFill>
            <a:srgbClr val="0070C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normAutofit/>
          </a:bodyPr>
          <a:lstStyle/>
          <a:p>
            <a:r>
              <a:rPr lang="en-US" sz="1100" b="1" dirty="0">
                <a:solidFill>
                  <a:schemeClr val="bg1"/>
                </a:solidFill>
              </a:rPr>
              <a:t>Initial: </a:t>
            </a:r>
            <a:r>
              <a:rPr lang="en-US" sz="1100" b="1" dirty="0" smtClean="0">
                <a:solidFill>
                  <a:schemeClr val="bg1"/>
                </a:solidFill>
              </a:rPr>
              <a:t>3</a:t>
            </a:r>
            <a:endParaRPr lang="en-GB" sz="1100" b="1" dirty="0">
              <a:solidFill>
                <a:schemeClr val="bg1"/>
              </a:solidFill>
            </a:endParaRPr>
          </a:p>
        </p:txBody>
      </p:sp>
      <p:sp>
        <p:nvSpPr>
          <p:cNvPr id="26" name="Rectangle 25"/>
          <p:cNvSpPr/>
          <p:nvPr/>
        </p:nvSpPr>
        <p:spPr>
          <a:xfrm>
            <a:off x="6210328" y="1368121"/>
            <a:ext cx="2803041" cy="505534"/>
          </a:xfrm>
          <a:prstGeom prst="rect">
            <a:avLst/>
          </a:prstGeom>
          <a:solidFill>
            <a:srgbClr val="0070C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normAutofit/>
          </a:bodyPr>
          <a:lstStyle/>
          <a:p>
            <a:pPr lvl="0">
              <a:defRPr/>
            </a:pPr>
            <a:r>
              <a:rPr lang="en-US" sz="1100" b="1" dirty="0">
                <a:solidFill>
                  <a:schemeClr val="bg1"/>
                </a:solidFill>
              </a:rPr>
              <a:t>TO: </a:t>
            </a:r>
            <a:r>
              <a:rPr lang="en-US" sz="1100" b="1" dirty="0" smtClean="0">
                <a:solidFill>
                  <a:schemeClr val="bg1"/>
                </a:solidFill>
              </a:rPr>
              <a:t>Andrew Norman </a:t>
            </a:r>
            <a:r>
              <a:rPr lang="en-US" sz="1100" b="1" dirty="0">
                <a:solidFill>
                  <a:schemeClr val="bg1"/>
                </a:solidFill>
              </a:rPr>
              <a:t>(</a:t>
            </a:r>
            <a:r>
              <a:rPr lang="en-US" sz="1100" b="1" dirty="0" smtClean="0">
                <a:solidFill>
                  <a:schemeClr val="bg1"/>
                </a:solidFill>
              </a:rPr>
              <a:t>TEC-MSP)</a:t>
            </a:r>
            <a:endParaRPr lang="en-GB" sz="1100" b="1" dirty="0">
              <a:solidFill>
                <a:schemeClr val="bg1"/>
              </a:solidFill>
            </a:endParaRPr>
          </a:p>
        </p:txBody>
      </p:sp>
      <p:pic>
        <p:nvPicPr>
          <p:cNvPr id="37" name="Picture 36" descr="http://www.nlt-training.co.uk/data/ckeditor/News_Pictures/TWI-Logo-big-photo.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35139" y="1043025"/>
            <a:ext cx="818117" cy="643366"/>
          </a:xfrm>
          <a:prstGeom prst="rect">
            <a:avLst/>
          </a:prstGeom>
          <a:noFill/>
          <a:ln>
            <a:noFill/>
          </a:ln>
        </p:spPr>
      </p:pic>
      <p:pic>
        <p:nvPicPr>
          <p:cNvPr id="38" name="Picture 37" descr="http://www.airbusgroup.com/service/mediacenter/download/?uuid=bcb867a3-f73c-42aa-a031-0f642903715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68454" y="1033357"/>
            <a:ext cx="2011060" cy="694036"/>
          </a:xfrm>
          <a:prstGeom prst="rect">
            <a:avLst/>
          </a:prstGeom>
          <a:noFill/>
          <a:ln>
            <a:noFill/>
          </a:ln>
        </p:spPr>
      </p:pic>
      <p:pic>
        <p:nvPicPr>
          <p:cNvPr id="41"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21886" y="1872183"/>
            <a:ext cx="2644993" cy="40120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62386130"/>
      </p:ext>
    </p:extLst>
  </p:cSld>
  <p:clrMapOvr>
    <a:masterClrMapping/>
  </p:clrMapOvr>
  <p:timing>
    <p:tnLst>
      <p:par>
        <p:cTn id="1" dur="indefinite" restart="never" nodeType="tmRoot"/>
      </p:par>
    </p:tnLst>
  </p:timing>
</p:sld>
</file>

<file path=ppt/theme/theme1.xml><?xml version="1.0" encoding="utf-8"?>
<a:theme xmlns:a="http://schemas.openxmlformats.org/drawingml/2006/main" name="Esa presentation">
  <a:themeElements>
    <a:clrScheme name="Esa presentation 7">
      <a:dk1>
        <a:srgbClr val="000000"/>
      </a:dk1>
      <a:lt1>
        <a:srgbClr val="FFFFFF"/>
      </a:lt1>
      <a:dk2>
        <a:srgbClr val="747678"/>
      </a:dk2>
      <a:lt2>
        <a:srgbClr val="4D4F53"/>
      </a:lt2>
      <a:accent1>
        <a:srgbClr val="0098DB"/>
      </a:accent1>
      <a:accent2>
        <a:srgbClr val="D5D6D2"/>
      </a:accent2>
      <a:accent3>
        <a:srgbClr val="FFFFFF"/>
      </a:accent3>
      <a:accent4>
        <a:srgbClr val="000000"/>
      </a:accent4>
      <a:accent5>
        <a:srgbClr val="AACAEA"/>
      </a:accent5>
      <a:accent6>
        <a:srgbClr val="C1C2BE"/>
      </a:accent6>
      <a:hlink>
        <a:srgbClr val="8B8D8E"/>
      </a:hlink>
      <a:folHlink>
        <a:srgbClr val="9A9B9C"/>
      </a:folHlink>
    </a:clrScheme>
    <a:fontScheme name="Esa presentatio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sa presentation 1">
        <a:dk1>
          <a:srgbClr val="4D4F53"/>
        </a:dk1>
        <a:lt1>
          <a:srgbClr val="FFFFFF"/>
        </a:lt1>
        <a:dk2>
          <a:srgbClr val="D0103A"/>
        </a:dk2>
        <a:lt2>
          <a:srgbClr val="000000"/>
        </a:lt2>
        <a:accent1>
          <a:srgbClr val="00338D"/>
        </a:accent1>
        <a:accent2>
          <a:srgbClr val="008542"/>
        </a:accent2>
        <a:accent3>
          <a:srgbClr val="FFFFFF"/>
        </a:accent3>
        <a:accent4>
          <a:srgbClr val="404246"/>
        </a:accent4>
        <a:accent5>
          <a:srgbClr val="AAADC5"/>
        </a:accent5>
        <a:accent6>
          <a:srgbClr val="00783B"/>
        </a:accent6>
        <a:hlink>
          <a:srgbClr val="E37222"/>
        </a:hlink>
        <a:folHlink>
          <a:srgbClr val="0098DB"/>
        </a:folHlink>
      </a:clrScheme>
      <a:clrMap bg1="lt1" tx1="dk1" bg2="lt2" tx2="dk2" accent1="accent1" accent2="accent2" accent3="accent3" accent4="accent4" accent5="accent5" accent6="accent6" hlink="hlink" folHlink="folHlink"/>
    </a:extraClrScheme>
    <a:extraClrScheme>
      <a:clrScheme name="Esa presentation 2">
        <a:dk1>
          <a:srgbClr val="4D4F53"/>
        </a:dk1>
        <a:lt1>
          <a:srgbClr val="FFFFFF"/>
        </a:lt1>
        <a:dk2>
          <a:srgbClr val="D0103A"/>
        </a:dk2>
        <a:lt2>
          <a:srgbClr val="000000"/>
        </a:lt2>
        <a:accent1>
          <a:srgbClr val="0098DB"/>
        </a:accent1>
        <a:accent2>
          <a:srgbClr val="008542"/>
        </a:accent2>
        <a:accent3>
          <a:srgbClr val="FFFFFF"/>
        </a:accent3>
        <a:accent4>
          <a:srgbClr val="404246"/>
        </a:accent4>
        <a:accent5>
          <a:srgbClr val="AACAEA"/>
        </a:accent5>
        <a:accent6>
          <a:srgbClr val="00783B"/>
        </a:accent6>
        <a:hlink>
          <a:srgbClr val="E37222"/>
        </a:hlink>
        <a:folHlink>
          <a:srgbClr val="00338D"/>
        </a:folHlink>
      </a:clrScheme>
      <a:clrMap bg1="lt1" tx1="dk1" bg2="lt2" tx2="dk2" accent1="accent1" accent2="accent2" accent3="accent3" accent4="accent4" accent5="accent5" accent6="accent6" hlink="hlink" folHlink="folHlink"/>
    </a:extraClrScheme>
    <a:extraClrScheme>
      <a:clrScheme name="Esa presentation 3">
        <a:dk1>
          <a:srgbClr val="4D4F53"/>
        </a:dk1>
        <a:lt1>
          <a:srgbClr val="FFFFFF"/>
        </a:lt1>
        <a:dk2>
          <a:srgbClr val="D0103A"/>
        </a:dk2>
        <a:lt2>
          <a:srgbClr val="000000"/>
        </a:lt2>
        <a:accent1>
          <a:srgbClr val="008542"/>
        </a:accent1>
        <a:accent2>
          <a:srgbClr val="003397"/>
        </a:accent2>
        <a:accent3>
          <a:srgbClr val="FFFFFF"/>
        </a:accent3>
        <a:accent4>
          <a:srgbClr val="404246"/>
        </a:accent4>
        <a:accent5>
          <a:srgbClr val="AAC2B0"/>
        </a:accent5>
        <a:accent6>
          <a:srgbClr val="002D88"/>
        </a:accent6>
        <a:hlink>
          <a:srgbClr val="E37222"/>
        </a:hlink>
        <a:folHlink>
          <a:srgbClr val="0098DB"/>
        </a:folHlink>
      </a:clrScheme>
      <a:clrMap bg1="lt1" tx1="dk1" bg2="lt2" tx2="dk2" accent1="accent1" accent2="accent2" accent3="accent3" accent4="accent4" accent5="accent5" accent6="accent6" hlink="hlink" folHlink="folHlink"/>
    </a:extraClrScheme>
    <a:extraClrScheme>
      <a:clrScheme name="Esa presentation 4">
        <a:dk1>
          <a:srgbClr val="4D4F53"/>
        </a:dk1>
        <a:lt1>
          <a:srgbClr val="FFFFFF"/>
        </a:lt1>
        <a:dk2>
          <a:srgbClr val="D0103A"/>
        </a:dk2>
        <a:lt2>
          <a:srgbClr val="000000"/>
        </a:lt2>
        <a:accent1>
          <a:srgbClr val="E37222"/>
        </a:accent1>
        <a:accent2>
          <a:srgbClr val="008542"/>
        </a:accent2>
        <a:accent3>
          <a:srgbClr val="FFFFFF"/>
        </a:accent3>
        <a:accent4>
          <a:srgbClr val="404246"/>
        </a:accent4>
        <a:accent5>
          <a:srgbClr val="EFBCAB"/>
        </a:accent5>
        <a:accent6>
          <a:srgbClr val="00783B"/>
        </a:accent6>
        <a:hlink>
          <a:srgbClr val="00338D"/>
        </a:hlink>
        <a:folHlink>
          <a:srgbClr val="0098DB"/>
        </a:folHlink>
      </a:clrScheme>
      <a:clrMap bg1="lt1" tx1="dk1" bg2="lt2" tx2="dk2" accent1="accent1" accent2="accent2" accent3="accent3" accent4="accent4" accent5="accent5" accent6="accent6" hlink="hlink" folHlink="folHlink"/>
    </a:extraClrScheme>
    <a:extraClrScheme>
      <a:clrScheme name="Esa presentation 5">
        <a:dk1>
          <a:srgbClr val="4D4F53"/>
        </a:dk1>
        <a:lt1>
          <a:srgbClr val="FFFFFF"/>
        </a:lt1>
        <a:dk2>
          <a:srgbClr val="00338D"/>
        </a:dk2>
        <a:lt2>
          <a:srgbClr val="000000"/>
        </a:lt2>
        <a:accent1>
          <a:srgbClr val="D0103A"/>
        </a:accent1>
        <a:accent2>
          <a:srgbClr val="008542"/>
        </a:accent2>
        <a:accent3>
          <a:srgbClr val="FFFFFF"/>
        </a:accent3>
        <a:accent4>
          <a:srgbClr val="404246"/>
        </a:accent4>
        <a:accent5>
          <a:srgbClr val="E4AAAE"/>
        </a:accent5>
        <a:accent6>
          <a:srgbClr val="00783B"/>
        </a:accent6>
        <a:hlink>
          <a:srgbClr val="E37222"/>
        </a:hlink>
        <a:folHlink>
          <a:srgbClr val="0098DB"/>
        </a:folHlink>
      </a:clrScheme>
      <a:clrMap bg1="lt1" tx1="dk1" bg2="lt2" tx2="dk2" accent1="accent1" accent2="accent2" accent3="accent3" accent4="accent4" accent5="accent5" accent6="accent6" hlink="hlink" folHlink="folHlink"/>
    </a:extraClrScheme>
    <a:extraClrScheme>
      <a:clrScheme name="Esa presentation 6">
        <a:dk1>
          <a:srgbClr val="000000"/>
        </a:dk1>
        <a:lt1>
          <a:srgbClr val="FFFFFF"/>
        </a:lt1>
        <a:dk2>
          <a:srgbClr val="747678"/>
        </a:dk2>
        <a:lt2>
          <a:srgbClr val="4D4F53"/>
        </a:lt2>
        <a:accent1>
          <a:srgbClr val="00338D"/>
        </a:accent1>
        <a:accent2>
          <a:srgbClr val="D5D6D2"/>
        </a:accent2>
        <a:accent3>
          <a:srgbClr val="FFFFFF"/>
        </a:accent3>
        <a:accent4>
          <a:srgbClr val="000000"/>
        </a:accent4>
        <a:accent5>
          <a:srgbClr val="AAADC5"/>
        </a:accent5>
        <a:accent6>
          <a:srgbClr val="C1C2BE"/>
        </a:accent6>
        <a:hlink>
          <a:srgbClr val="8B8D8E"/>
        </a:hlink>
        <a:folHlink>
          <a:srgbClr val="9A9B9C"/>
        </a:folHlink>
      </a:clrScheme>
      <a:clrMap bg1="lt1" tx1="dk1" bg2="lt2" tx2="dk2" accent1="accent1" accent2="accent2" accent3="accent3" accent4="accent4" accent5="accent5" accent6="accent6" hlink="hlink" folHlink="folHlink"/>
    </a:extraClrScheme>
    <a:extraClrScheme>
      <a:clrScheme name="Esa presentation 7">
        <a:dk1>
          <a:srgbClr val="000000"/>
        </a:dk1>
        <a:lt1>
          <a:srgbClr val="FFFFFF"/>
        </a:lt1>
        <a:dk2>
          <a:srgbClr val="747678"/>
        </a:dk2>
        <a:lt2>
          <a:srgbClr val="4D4F53"/>
        </a:lt2>
        <a:accent1>
          <a:srgbClr val="0098DB"/>
        </a:accent1>
        <a:accent2>
          <a:srgbClr val="D5D6D2"/>
        </a:accent2>
        <a:accent3>
          <a:srgbClr val="FFFFFF"/>
        </a:accent3>
        <a:accent4>
          <a:srgbClr val="000000"/>
        </a:accent4>
        <a:accent5>
          <a:srgbClr val="AACAEA"/>
        </a:accent5>
        <a:accent6>
          <a:srgbClr val="C1C2BE"/>
        </a:accent6>
        <a:hlink>
          <a:srgbClr val="8B8D8E"/>
        </a:hlink>
        <a:folHlink>
          <a:srgbClr val="9A9B9C"/>
        </a:folHlink>
      </a:clrScheme>
      <a:clrMap bg1="lt1" tx1="dk1" bg2="lt2" tx2="dk2" accent1="accent1" accent2="accent2" accent3="accent3" accent4="accent4" accent5="accent5" accent6="accent6" hlink="hlink" folHlink="folHlink"/>
    </a:extraClrScheme>
    <a:extraClrScheme>
      <a:clrScheme name="Esa presentation 8">
        <a:dk1>
          <a:srgbClr val="000000"/>
        </a:dk1>
        <a:lt1>
          <a:srgbClr val="FFFFFF"/>
        </a:lt1>
        <a:dk2>
          <a:srgbClr val="747678"/>
        </a:dk2>
        <a:lt2>
          <a:srgbClr val="4D4F53"/>
        </a:lt2>
        <a:accent1>
          <a:srgbClr val="008542"/>
        </a:accent1>
        <a:accent2>
          <a:srgbClr val="D5D6D2"/>
        </a:accent2>
        <a:accent3>
          <a:srgbClr val="FFFFFF"/>
        </a:accent3>
        <a:accent4>
          <a:srgbClr val="000000"/>
        </a:accent4>
        <a:accent5>
          <a:srgbClr val="AAC2B0"/>
        </a:accent5>
        <a:accent6>
          <a:srgbClr val="C1C2BE"/>
        </a:accent6>
        <a:hlink>
          <a:srgbClr val="8B8D8E"/>
        </a:hlink>
        <a:folHlink>
          <a:srgbClr val="9A9B9C"/>
        </a:folHlink>
      </a:clrScheme>
      <a:clrMap bg1="lt1" tx1="dk1" bg2="lt2" tx2="dk2" accent1="accent1" accent2="accent2" accent3="accent3" accent4="accent4" accent5="accent5" accent6="accent6" hlink="hlink" folHlink="folHlink"/>
    </a:extraClrScheme>
    <a:extraClrScheme>
      <a:clrScheme name="Esa presentation 9">
        <a:dk1>
          <a:srgbClr val="000000"/>
        </a:dk1>
        <a:lt1>
          <a:srgbClr val="FFFFFF"/>
        </a:lt1>
        <a:dk2>
          <a:srgbClr val="747678"/>
        </a:dk2>
        <a:lt2>
          <a:srgbClr val="4D4F53"/>
        </a:lt2>
        <a:accent1>
          <a:srgbClr val="E37222"/>
        </a:accent1>
        <a:accent2>
          <a:srgbClr val="D5D6D2"/>
        </a:accent2>
        <a:accent3>
          <a:srgbClr val="FFFFFF"/>
        </a:accent3>
        <a:accent4>
          <a:srgbClr val="000000"/>
        </a:accent4>
        <a:accent5>
          <a:srgbClr val="EFBCAB"/>
        </a:accent5>
        <a:accent6>
          <a:srgbClr val="C1C2BE"/>
        </a:accent6>
        <a:hlink>
          <a:srgbClr val="8B8D8E"/>
        </a:hlink>
        <a:folHlink>
          <a:srgbClr val="9A9B9C"/>
        </a:folHlink>
      </a:clrScheme>
      <a:clrMap bg1="lt1" tx1="dk1" bg2="lt2" tx2="dk2" accent1="accent1" accent2="accent2" accent3="accent3" accent4="accent4" accent5="accent5" accent6="accent6" hlink="hlink" folHlink="folHlink"/>
    </a:extraClrScheme>
    <a:extraClrScheme>
      <a:clrScheme name="Esa presentation 10">
        <a:dk1>
          <a:srgbClr val="000000"/>
        </a:dk1>
        <a:lt1>
          <a:srgbClr val="FFFFFF"/>
        </a:lt1>
        <a:dk2>
          <a:srgbClr val="747678"/>
        </a:dk2>
        <a:lt2>
          <a:srgbClr val="4D4F53"/>
        </a:lt2>
        <a:accent1>
          <a:srgbClr val="D0103A"/>
        </a:accent1>
        <a:accent2>
          <a:srgbClr val="D5D6D2"/>
        </a:accent2>
        <a:accent3>
          <a:srgbClr val="FFFFFF"/>
        </a:accent3>
        <a:accent4>
          <a:srgbClr val="000000"/>
        </a:accent4>
        <a:accent5>
          <a:srgbClr val="E4AAAE"/>
        </a:accent5>
        <a:accent6>
          <a:srgbClr val="C1C2BE"/>
        </a:accent6>
        <a:hlink>
          <a:srgbClr val="8B8D8E"/>
        </a:hlink>
        <a:folHlink>
          <a:srgbClr val="9A9B9C"/>
        </a:folHlink>
      </a:clrScheme>
      <a:clrMap bg1="lt1" tx1="dk1" bg2="lt2" tx2="dk2" accent1="accent1" accent2="accent2" accent3="accent3" accent4="accent4" accent5="accent5" accent6="accent6" hlink="hlink" folHlink="folHlink"/>
    </a:extraClrScheme>
    <a:extraClrScheme>
      <a:clrScheme name="Esa presentation 11">
        <a:dk1>
          <a:srgbClr val="000000"/>
        </a:dk1>
        <a:lt1>
          <a:srgbClr val="FFFFFF"/>
        </a:lt1>
        <a:dk2>
          <a:srgbClr val="747678"/>
        </a:dk2>
        <a:lt2>
          <a:srgbClr val="4D4F53"/>
        </a:lt2>
        <a:accent1>
          <a:srgbClr val="8B8D8E"/>
        </a:accent1>
        <a:accent2>
          <a:srgbClr val="D5D6D2"/>
        </a:accent2>
        <a:accent3>
          <a:srgbClr val="FFFFFF"/>
        </a:accent3>
        <a:accent4>
          <a:srgbClr val="000000"/>
        </a:accent4>
        <a:accent5>
          <a:srgbClr val="C4C5C6"/>
        </a:accent5>
        <a:accent6>
          <a:srgbClr val="C1C2BE"/>
        </a:accent6>
        <a:hlink>
          <a:srgbClr val="8B8D8E"/>
        </a:hlink>
        <a:folHlink>
          <a:srgbClr val="9A9B9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NEW ESA Presentation 16-9_Slovenia.potx" id="{B4B7490A-53FE-4E20-AAB8-88372E67B561}" vid="{BCEB71B1-FD63-4BD6-B008-F7DFC94BF6F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828739FB1CB564AB25CC90E867097C2" ma:contentTypeVersion="1" ma:contentTypeDescription="Create a new document." ma:contentTypeScope="" ma:versionID="f5276cb37b6a5ac424d71e1add7fe9d6">
  <xsd:schema xmlns:xsd="http://www.w3.org/2001/XMLSchema" xmlns:xs="http://www.w3.org/2001/XMLSchema" xmlns:p="http://schemas.microsoft.com/office/2006/metadata/properties" xmlns:ns1="http://schemas.microsoft.com/sharepoint/v3" targetNamespace="http://schemas.microsoft.com/office/2006/metadata/properties" ma:root="true" ma:fieldsID="fc1958f689284e262d1fa84b900a3859"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EC6A6057-EDB1-4561-9249-F560B1D0594E}"/>
</file>

<file path=customXml/itemProps2.xml><?xml version="1.0" encoding="utf-8"?>
<ds:datastoreItem xmlns:ds="http://schemas.openxmlformats.org/officeDocument/2006/customXml" ds:itemID="{7D4C4A84-82B1-414A-9BAA-F651070A7E80}"/>
</file>

<file path=customXml/itemProps3.xml><?xml version="1.0" encoding="utf-8"?>
<ds:datastoreItem xmlns:ds="http://schemas.openxmlformats.org/officeDocument/2006/customXml" ds:itemID="{42746835-FFBE-40FC-93F6-FFF489C570EA}"/>
</file>

<file path=docProps/app.xml><?xml version="1.0" encoding="utf-8"?>
<Properties xmlns="http://schemas.openxmlformats.org/officeDocument/2006/extended-properties" xmlns:vt="http://schemas.openxmlformats.org/officeDocument/2006/docPropsVTypes">
  <Template>Office Theme</Template>
  <TotalTime>0</TotalTime>
  <Words>366</Words>
  <Application>Microsoft Office PowerPoint</Application>
  <PresentationFormat>Custom</PresentationFormat>
  <Paragraphs>22</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Esa presentation</vt:lpstr>
      <vt:lpstr>Friction Stir Welded Low Cost Propellant Tank</vt:lpstr>
    </vt:vector>
  </TitlesOfParts>
  <Company>ESA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Official Activity  Title</dc:title>
  <dc:creator>Maximilian Spangenbe</dc:creator>
  <cp:lastModifiedBy>Marije Dijkstra</cp:lastModifiedBy>
  <cp:revision>39</cp:revision>
  <cp:lastPrinted>2017-01-25T13:15:48Z</cp:lastPrinted>
  <dcterms:created xsi:type="dcterms:W3CDTF">2016-11-15T13:43:37Z</dcterms:created>
  <dcterms:modified xsi:type="dcterms:W3CDTF">2017-05-18T07:21:27Z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0x0101000828739FB1CB564AB25CC90E867097C2</vt:lpwstr>
  </property>
</Properties>
</file>