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272-5F56-4D43-A762-DED3E997C809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3640-F8FC-114A-A046-A8BC25C1B73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730" y="75625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19330" y="75625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20425" y="755619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73025" y="75625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99130" y="75625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73615" y="75625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7540" y="75625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5730" y="177104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08330" y="177104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70720" y="177104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73025" y="177104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29400" y="177104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61520" y="1771043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>
            <a:off x="1089130" y="1022953"/>
            <a:ext cx="33020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6" idx="2"/>
          </p:cNvCxnSpPr>
          <p:nvPr/>
        </p:nvCxnSpPr>
        <p:spPr>
          <a:xfrm flipV="1">
            <a:off x="1952730" y="1022319"/>
            <a:ext cx="367695" cy="634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7" idx="2"/>
          </p:cNvCxnSpPr>
          <p:nvPr/>
        </p:nvCxnSpPr>
        <p:spPr>
          <a:xfrm>
            <a:off x="2853825" y="1022319"/>
            <a:ext cx="1219200" cy="634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>
          <a:xfrm>
            <a:off x="4606425" y="1022953"/>
            <a:ext cx="29270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>
            <a:off x="5432530" y="1022953"/>
            <a:ext cx="34108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0" idx="2"/>
          </p:cNvCxnSpPr>
          <p:nvPr/>
        </p:nvCxnSpPr>
        <p:spPr>
          <a:xfrm>
            <a:off x="6307015" y="1022953"/>
            <a:ext cx="32052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2" idx="2"/>
          </p:cNvCxnSpPr>
          <p:nvPr/>
        </p:nvCxnSpPr>
        <p:spPr>
          <a:xfrm>
            <a:off x="1089130" y="2037743"/>
            <a:ext cx="121920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13" idx="2"/>
          </p:cNvCxnSpPr>
          <p:nvPr/>
        </p:nvCxnSpPr>
        <p:spPr>
          <a:xfrm>
            <a:off x="2841730" y="2037743"/>
            <a:ext cx="32899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6"/>
            <a:endCxn id="14" idx="2"/>
          </p:cNvCxnSpPr>
          <p:nvPr/>
        </p:nvCxnSpPr>
        <p:spPr>
          <a:xfrm>
            <a:off x="3704120" y="2037743"/>
            <a:ext cx="36890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6"/>
            <a:endCxn id="16" idx="2"/>
          </p:cNvCxnSpPr>
          <p:nvPr/>
        </p:nvCxnSpPr>
        <p:spPr>
          <a:xfrm>
            <a:off x="4606425" y="2037743"/>
            <a:ext cx="115509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15" idx="2"/>
          </p:cNvCxnSpPr>
          <p:nvPr/>
        </p:nvCxnSpPr>
        <p:spPr>
          <a:xfrm>
            <a:off x="6294920" y="2037743"/>
            <a:ext cx="33448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6920" y="704243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4390" y="1719667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4320" y="1719033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645039" y="152614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507429" y="152614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404516" y="152614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260029" y="152614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162334" y="152614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84809" y="152614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850829" y="152614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713219" y="1526144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Meertens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Van Kranenburg</dc:creator>
  <cp:lastModifiedBy>Peter Van Kranenburg</cp:lastModifiedBy>
  <cp:revision>1</cp:revision>
  <dcterms:created xsi:type="dcterms:W3CDTF">2011-07-06T20:43:39Z</dcterms:created>
  <dcterms:modified xsi:type="dcterms:W3CDTF">2011-07-06T20:43:59Z</dcterms:modified>
</cp:coreProperties>
</file>