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F66A-5F52-034C-AC50-FF9877DF6793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0165-3036-A145-ABE5-C9BC9A22995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42450" y="84468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42335" y="84468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95050" y="844054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93725" y="84468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19830" y="84468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94315" y="84468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48240" y="84468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6430" y="185947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38820" y="185947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37495" y="185947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91420" y="185947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23460" y="185947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93725" y="1859478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6"/>
            <a:endCxn id="5" idx="2"/>
          </p:cNvCxnSpPr>
          <p:nvPr/>
        </p:nvCxnSpPr>
        <p:spPr>
          <a:xfrm>
            <a:off x="1775850" y="1111388"/>
            <a:ext cx="36648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6" idx="2"/>
          </p:cNvCxnSpPr>
          <p:nvPr/>
        </p:nvCxnSpPr>
        <p:spPr>
          <a:xfrm flipV="1">
            <a:off x="2675735" y="1110754"/>
            <a:ext cx="319315" cy="634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7" idx="2"/>
          </p:cNvCxnSpPr>
          <p:nvPr/>
        </p:nvCxnSpPr>
        <p:spPr>
          <a:xfrm>
            <a:off x="3528450" y="1110754"/>
            <a:ext cx="365275" cy="634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4427125" y="1111388"/>
            <a:ext cx="29270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>
            <a:off x="5253230" y="1111388"/>
            <a:ext cx="34108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0" idx="2"/>
          </p:cNvCxnSpPr>
          <p:nvPr/>
        </p:nvCxnSpPr>
        <p:spPr>
          <a:xfrm>
            <a:off x="6127715" y="1111388"/>
            <a:ext cx="32052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2" idx="2"/>
          </p:cNvCxnSpPr>
          <p:nvPr/>
        </p:nvCxnSpPr>
        <p:spPr>
          <a:xfrm>
            <a:off x="909830" y="2126178"/>
            <a:ext cx="32899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13" idx="2"/>
          </p:cNvCxnSpPr>
          <p:nvPr/>
        </p:nvCxnSpPr>
        <p:spPr>
          <a:xfrm>
            <a:off x="1772220" y="2126178"/>
            <a:ext cx="36527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6"/>
            <a:endCxn id="14" idx="2"/>
          </p:cNvCxnSpPr>
          <p:nvPr/>
        </p:nvCxnSpPr>
        <p:spPr>
          <a:xfrm>
            <a:off x="2670895" y="2126178"/>
            <a:ext cx="32052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16" idx="2"/>
          </p:cNvCxnSpPr>
          <p:nvPr/>
        </p:nvCxnSpPr>
        <p:spPr>
          <a:xfrm>
            <a:off x="3524820" y="2126178"/>
            <a:ext cx="36890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5" idx="2"/>
          </p:cNvCxnSpPr>
          <p:nvPr/>
        </p:nvCxnSpPr>
        <p:spPr>
          <a:xfrm>
            <a:off x="4427125" y="2126178"/>
            <a:ext cx="296335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725" y="792678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3850" y="1808102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31965" y="1807468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65739" y="1614579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328129" y="1614579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225216" y="1614579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080729" y="1614579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983034" y="1614579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805509" y="1614579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671529" y="1614579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533919" y="1614579"/>
            <a:ext cx="36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Meertens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Van Kranenburg</dc:creator>
  <cp:lastModifiedBy>Peter Van Kranenburg</cp:lastModifiedBy>
  <cp:revision>1</cp:revision>
  <dcterms:created xsi:type="dcterms:W3CDTF">2011-07-06T20:42:02Z</dcterms:created>
  <dcterms:modified xsi:type="dcterms:W3CDTF">2011-07-06T20:42:18Z</dcterms:modified>
</cp:coreProperties>
</file>