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7A6E-AE6A-9144-B2E8-4181EDC64F24}" type="datetimeFigureOut"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C635-5D3C-7449-8AF1-F049092C8F5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7A6E-AE6A-9144-B2E8-4181EDC64F24}" type="datetimeFigureOut"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C635-5D3C-7449-8AF1-F049092C8F5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7A6E-AE6A-9144-B2E8-4181EDC64F24}" type="datetimeFigureOut"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C635-5D3C-7449-8AF1-F049092C8F5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7A6E-AE6A-9144-B2E8-4181EDC64F24}" type="datetimeFigureOut"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C635-5D3C-7449-8AF1-F049092C8F5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7A6E-AE6A-9144-B2E8-4181EDC64F24}" type="datetimeFigureOut"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C635-5D3C-7449-8AF1-F049092C8F5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7A6E-AE6A-9144-B2E8-4181EDC64F24}" type="datetimeFigureOut">
              <a:t>7/6/11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C635-5D3C-7449-8AF1-F049092C8F5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7A6E-AE6A-9144-B2E8-4181EDC64F24}" type="datetimeFigureOut">
              <a:t>7/6/11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C635-5D3C-7449-8AF1-F049092C8F5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7A6E-AE6A-9144-B2E8-4181EDC64F24}" type="datetimeFigureOut">
              <a:t>7/6/11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C635-5D3C-7449-8AF1-F049092C8F5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7A6E-AE6A-9144-B2E8-4181EDC64F24}" type="datetimeFigureOut">
              <a:t>7/6/11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C635-5D3C-7449-8AF1-F049092C8F5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7A6E-AE6A-9144-B2E8-4181EDC64F24}" type="datetimeFigureOut">
              <a:t>7/6/11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C635-5D3C-7449-8AF1-F049092C8F5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7A6E-AE6A-9144-B2E8-4181EDC64F24}" type="datetimeFigureOut">
              <a:t>7/6/11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2C635-5D3C-7449-8AF1-F049092C8F5C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B7A6E-AE6A-9144-B2E8-4181EDC64F24}" type="datetimeFigureOut"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2C635-5D3C-7449-8AF1-F049092C8F5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1500" y="477621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435100" y="477621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467100" y="477621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</a:t>
            </a:r>
            <a:r>
              <a:rPr lang="en-US" baseline="-25000" dirty="0" err="1" smtClean="0">
                <a:solidFill>
                  <a:schemeClr val="tx1"/>
                </a:solidFill>
              </a:rPr>
              <a:t>n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1104900" y="744321"/>
            <a:ext cx="330200" cy="1588"/>
          </a:xfrm>
          <a:prstGeom prst="straightConnector1">
            <a:avLst/>
          </a:prstGeom>
          <a:ln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</p:cNvCxnSpPr>
          <p:nvPr/>
        </p:nvCxnSpPr>
        <p:spPr>
          <a:xfrm>
            <a:off x="1968500" y="744321"/>
            <a:ext cx="330200" cy="1588"/>
          </a:xfrm>
          <a:prstGeom prst="straightConnector1">
            <a:avLst/>
          </a:prstGeom>
          <a:ln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6" idx="2"/>
          </p:cNvCxnSpPr>
          <p:nvPr/>
        </p:nvCxnSpPr>
        <p:spPr>
          <a:xfrm>
            <a:off x="3136900" y="744321"/>
            <a:ext cx="330200" cy="1588"/>
          </a:xfrm>
          <a:prstGeom prst="straightConnector1">
            <a:avLst/>
          </a:prstGeom>
          <a:ln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71500" y="1468221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435100" y="1468221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467100" y="1468221"/>
            <a:ext cx="533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Y</a:t>
            </a:r>
            <a:r>
              <a:rPr lang="en-US" baseline="-25000" dirty="0" err="1" smtClean="0">
                <a:solidFill>
                  <a:schemeClr val="tx1"/>
                </a:solidFill>
              </a:rPr>
              <a:t>m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6"/>
            <a:endCxn id="11" idx="2"/>
          </p:cNvCxnSpPr>
          <p:nvPr/>
        </p:nvCxnSpPr>
        <p:spPr>
          <a:xfrm>
            <a:off x="1104900" y="1734921"/>
            <a:ext cx="330200" cy="1588"/>
          </a:xfrm>
          <a:prstGeom prst="straightConnector1">
            <a:avLst/>
          </a:prstGeom>
          <a:ln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6"/>
          </p:cNvCxnSpPr>
          <p:nvPr/>
        </p:nvCxnSpPr>
        <p:spPr>
          <a:xfrm>
            <a:off x="1968500" y="1734921"/>
            <a:ext cx="330200" cy="1588"/>
          </a:xfrm>
          <a:prstGeom prst="straightConnector1">
            <a:avLst/>
          </a:prstGeom>
          <a:ln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2" idx="2"/>
          </p:cNvCxnSpPr>
          <p:nvPr/>
        </p:nvCxnSpPr>
        <p:spPr>
          <a:xfrm>
            <a:off x="3136900" y="1734921"/>
            <a:ext cx="330200" cy="1588"/>
          </a:xfrm>
          <a:prstGeom prst="straightConnector1">
            <a:avLst/>
          </a:prstGeom>
          <a:ln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30074" y="417377"/>
            <a:ext cx="403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530074" y="1401513"/>
            <a:ext cx="403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Meertens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Van Kranenburg</dc:creator>
  <cp:lastModifiedBy>Peter Van Kranenburg</cp:lastModifiedBy>
  <cp:revision>1</cp:revision>
  <dcterms:created xsi:type="dcterms:W3CDTF">2011-07-06T20:36:45Z</dcterms:created>
  <dcterms:modified xsi:type="dcterms:W3CDTF">2011-07-06T20:38:08Z</dcterms:modified>
</cp:coreProperties>
</file>