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sldIdLst>
    <p:sldId id="256" r:id="rId5"/>
    <p:sldId id="312" r:id="rId6"/>
    <p:sldId id="257" r:id="rId7"/>
    <p:sldId id="259" r:id="rId8"/>
    <p:sldId id="273" r:id="rId9"/>
    <p:sldId id="261" r:id="rId10"/>
    <p:sldId id="297" r:id="rId11"/>
    <p:sldId id="299" r:id="rId12"/>
    <p:sldId id="278" r:id="rId13"/>
    <p:sldId id="298" r:id="rId14"/>
    <p:sldId id="276" r:id="rId15"/>
    <p:sldId id="277" r:id="rId16"/>
    <p:sldId id="300" r:id="rId17"/>
    <p:sldId id="301" r:id="rId18"/>
    <p:sldId id="302" r:id="rId19"/>
    <p:sldId id="303" r:id="rId20"/>
    <p:sldId id="284" r:id="rId21"/>
    <p:sldId id="285" r:id="rId22"/>
    <p:sldId id="304" r:id="rId23"/>
    <p:sldId id="288" r:id="rId24"/>
    <p:sldId id="291" r:id="rId25"/>
    <p:sldId id="314" r:id="rId26"/>
    <p:sldId id="315" r:id="rId27"/>
    <p:sldId id="305" r:id="rId28"/>
    <p:sldId id="267" r:id="rId29"/>
    <p:sldId id="310" r:id="rId30"/>
    <p:sldId id="311" r:id="rId31"/>
    <p:sldId id="306" r:id="rId32"/>
    <p:sldId id="269" r:id="rId33"/>
    <p:sldId id="309" r:id="rId34"/>
    <p:sldId id="270" r:id="rId35"/>
    <p:sldId id="271" r:id="rId36"/>
    <p:sldId id="296" r:id="rId37"/>
    <p:sldId id="313" r:id="rId38"/>
    <p:sldId id="27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BA5292-A3B0-4DDB-8DA9-AC7A33C0AF4A}" v="4188" dt="2021-10-14T15:47:41.1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543" autoAdjust="0"/>
  </p:normalViewPr>
  <p:slideViewPr>
    <p:cSldViewPr snapToGrid="0">
      <p:cViewPr varScale="1">
        <p:scale>
          <a:sx n="82" d="100"/>
          <a:sy n="82" d="100"/>
        </p:scale>
        <p:origin x="1674" y="84"/>
      </p:cViewPr>
      <p:guideLst/>
    </p:cSldViewPr>
  </p:slideViewPr>
  <p:notesTextViewPr>
    <p:cViewPr>
      <p:scale>
        <a:sx n="1" d="1"/>
        <a:sy n="1" d="1"/>
      </p:scale>
      <p:origin x="0" y="-5928"/>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gginbotham, Jessica" userId="60d07ba8-eb5a-425b-92a2-090fc3705694" providerId="ADAL" clId="{67BA5292-A3B0-4DDB-8DA9-AC7A33C0AF4A}"/>
    <pc:docChg chg="undo redo custSel addSld delSld modSld sldOrd modMainMaster">
      <pc:chgData name="Higginbotham, Jessica" userId="60d07ba8-eb5a-425b-92a2-090fc3705694" providerId="ADAL" clId="{67BA5292-A3B0-4DDB-8DA9-AC7A33C0AF4A}" dt="2021-10-14T20:17:29.423" v="20623" actId="20577"/>
      <pc:docMkLst>
        <pc:docMk/>
      </pc:docMkLst>
      <pc:sldChg chg="addSp delSp modSp mod modTransition delDesignElem">
        <pc:chgData name="Higginbotham, Jessica" userId="60d07ba8-eb5a-425b-92a2-090fc3705694" providerId="ADAL" clId="{67BA5292-A3B0-4DDB-8DA9-AC7A33C0AF4A}" dt="2021-10-13T19:18:44.851" v="15811"/>
        <pc:sldMkLst>
          <pc:docMk/>
          <pc:sldMk cId="754502373" sldId="256"/>
        </pc:sldMkLst>
        <pc:spChg chg="mod">
          <ac:chgData name="Higginbotham, Jessica" userId="60d07ba8-eb5a-425b-92a2-090fc3705694" providerId="ADAL" clId="{67BA5292-A3B0-4DDB-8DA9-AC7A33C0AF4A}" dt="2021-10-11T19:58:51.496" v="9380" actId="20577"/>
          <ac:spMkLst>
            <pc:docMk/>
            <pc:sldMk cId="754502373" sldId="256"/>
            <ac:spMk id="3" creationId="{89076ECC-6D06-4803-9A76-37E7B6219AF0}"/>
          </ac:spMkLst>
        </pc:spChg>
        <pc:spChg chg="add del">
          <ac:chgData name="Higginbotham, Jessica" userId="60d07ba8-eb5a-425b-92a2-090fc3705694" providerId="ADAL" clId="{67BA5292-A3B0-4DDB-8DA9-AC7A33C0AF4A}" dt="2021-10-13T19:18:44.851" v="15811"/>
          <ac:spMkLst>
            <pc:docMk/>
            <pc:sldMk cId="754502373" sldId="256"/>
            <ac:spMk id="8" creationId="{3677BAFB-3BD3-41BB-9107-FAE224AE21C4}"/>
          </ac:spMkLst>
        </pc:spChg>
        <pc:spChg chg="add del">
          <ac:chgData name="Higginbotham, Jessica" userId="60d07ba8-eb5a-425b-92a2-090fc3705694" providerId="ADAL" clId="{67BA5292-A3B0-4DDB-8DA9-AC7A33C0AF4A}" dt="2021-10-13T19:18:44.851" v="15811"/>
          <ac:spMkLst>
            <pc:docMk/>
            <pc:sldMk cId="754502373" sldId="256"/>
            <ac:spMk id="10" creationId="{E6823A9B-C188-42D4-847C-3AD928DB145C}"/>
          </ac:spMkLst>
        </pc:spChg>
        <pc:spChg chg="add del">
          <ac:chgData name="Higginbotham, Jessica" userId="60d07ba8-eb5a-425b-92a2-090fc3705694" providerId="ADAL" clId="{67BA5292-A3B0-4DDB-8DA9-AC7A33C0AF4A}" dt="2021-10-13T19:18:44.851" v="15811"/>
          <ac:spMkLst>
            <pc:docMk/>
            <pc:sldMk cId="754502373" sldId="256"/>
            <ac:spMk id="12" creationId="{34B557F3-1A0C-4749-A6DB-EAC082DF390B}"/>
          </ac:spMkLst>
        </pc:spChg>
        <pc:spChg chg="add del">
          <ac:chgData name="Higginbotham, Jessica" userId="60d07ba8-eb5a-425b-92a2-090fc3705694" providerId="ADAL" clId="{67BA5292-A3B0-4DDB-8DA9-AC7A33C0AF4A}" dt="2021-10-13T19:18:44.851" v="15811"/>
          <ac:spMkLst>
            <pc:docMk/>
            <pc:sldMk cId="754502373" sldId="256"/>
            <ac:spMk id="14" creationId="{55D55AA6-3751-494F-868A-DCEDC5CE82BF}"/>
          </ac:spMkLst>
        </pc:spChg>
        <pc:spChg chg="add del">
          <ac:chgData name="Higginbotham, Jessica" userId="60d07ba8-eb5a-425b-92a2-090fc3705694" providerId="ADAL" clId="{67BA5292-A3B0-4DDB-8DA9-AC7A33C0AF4A}" dt="2021-10-13T19:18:44.851" v="15811"/>
          <ac:spMkLst>
            <pc:docMk/>
            <pc:sldMk cId="754502373" sldId="256"/>
            <ac:spMk id="16" creationId="{4D4C00DC-4DC6-4CD2-9E31-F17E6CEBC5A6}"/>
          </ac:spMkLst>
        </pc:spChg>
        <pc:spChg chg="add del">
          <ac:chgData name="Higginbotham, Jessica" userId="60d07ba8-eb5a-425b-92a2-090fc3705694" providerId="ADAL" clId="{67BA5292-A3B0-4DDB-8DA9-AC7A33C0AF4A}" dt="2021-10-13T19:18:44.851" v="15811"/>
          <ac:spMkLst>
            <pc:docMk/>
            <pc:sldMk cId="754502373" sldId="256"/>
            <ac:spMk id="18" creationId="{D82AB1B2-7970-42CF-8BF5-567C69E9FFFB}"/>
          </ac:spMkLst>
        </pc:spChg>
        <pc:spChg chg="add del">
          <ac:chgData name="Higginbotham, Jessica" userId="60d07ba8-eb5a-425b-92a2-090fc3705694" providerId="ADAL" clId="{67BA5292-A3B0-4DDB-8DA9-AC7A33C0AF4A}" dt="2021-10-13T19:18:44.851" v="15811"/>
          <ac:spMkLst>
            <pc:docMk/>
            <pc:sldMk cId="754502373" sldId="256"/>
            <ac:spMk id="24" creationId="{C10FB9CA-E7FA-462C-B537-F1224ED1ACF4}"/>
          </ac:spMkLst>
        </pc:spChg>
        <pc:spChg chg="add del">
          <ac:chgData name="Higginbotham, Jessica" userId="60d07ba8-eb5a-425b-92a2-090fc3705694" providerId="ADAL" clId="{67BA5292-A3B0-4DDB-8DA9-AC7A33C0AF4A}" dt="2021-10-13T19:18:44.851" v="15811"/>
          <ac:spMkLst>
            <pc:docMk/>
            <pc:sldMk cId="754502373" sldId="256"/>
            <ac:spMk id="26" creationId="{D8469AE7-A75B-4F37-850B-EF5974ABED2C}"/>
          </ac:spMkLst>
        </pc:spChg>
        <pc:grpChg chg="add del">
          <ac:chgData name="Higginbotham, Jessica" userId="60d07ba8-eb5a-425b-92a2-090fc3705694" providerId="ADAL" clId="{67BA5292-A3B0-4DDB-8DA9-AC7A33C0AF4A}" dt="2021-10-13T19:18:44.851" v="15811"/>
          <ac:grpSpMkLst>
            <pc:docMk/>
            <pc:sldMk cId="754502373" sldId="256"/>
            <ac:grpSpMk id="20" creationId="{66FB5A75-BDE2-4F12-A95B-C48788A7685C}"/>
          </ac:grpSpMkLst>
        </pc:grpChg>
        <pc:grpChg chg="add del">
          <ac:chgData name="Higginbotham, Jessica" userId="60d07ba8-eb5a-425b-92a2-090fc3705694" providerId="ADAL" clId="{67BA5292-A3B0-4DDB-8DA9-AC7A33C0AF4A}" dt="2021-10-13T19:18:44.851" v="15811"/>
          <ac:grpSpMkLst>
            <pc:docMk/>
            <pc:sldMk cId="754502373" sldId="256"/>
            <ac:grpSpMk id="28" creationId="{63301095-70B2-49AA-8DA9-A35629AD621C}"/>
          </ac:grpSpMkLst>
        </pc:grpChg>
      </pc:sldChg>
      <pc:sldChg chg="modSp modTransition modNotesTx">
        <pc:chgData name="Higginbotham, Jessica" userId="60d07ba8-eb5a-425b-92a2-090fc3705694" providerId="ADAL" clId="{67BA5292-A3B0-4DDB-8DA9-AC7A33C0AF4A}" dt="2021-10-13T19:18:44.851" v="15811"/>
        <pc:sldMkLst>
          <pc:docMk/>
          <pc:sldMk cId="2711900602" sldId="257"/>
        </pc:sldMkLst>
        <pc:spChg chg="mod">
          <ac:chgData name="Higginbotham, Jessica" userId="60d07ba8-eb5a-425b-92a2-090fc3705694" providerId="ADAL" clId="{67BA5292-A3B0-4DDB-8DA9-AC7A33C0AF4A}" dt="2021-10-13T19:18:44.851" v="15811"/>
          <ac:spMkLst>
            <pc:docMk/>
            <pc:sldMk cId="2711900602" sldId="257"/>
            <ac:spMk id="2" creationId="{D1F55146-58AA-4AC3-ADC4-ECE6455C5EAB}"/>
          </ac:spMkLst>
        </pc:spChg>
      </pc:sldChg>
      <pc:sldChg chg="modSp del mod">
        <pc:chgData name="Higginbotham, Jessica" userId="60d07ba8-eb5a-425b-92a2-090fc3705694" providerId="ADAL" clId="{67BA5292-A3B0-4DDB-8DA9-AC7A33C0AF4A}" dt="2021-10-11T17:07:45.652" v="50" actId="2696"/>
        <pc:sldMkLst>
          <pc:docMk/>
          <pc:sldMk cId="272654198" sldId="258"/>
        </pc:sldMkLst>
        <pc:spChg chg="mod">
          <ac:chgData name="Higginbotham, Jessica" userId="60d07ba8-eb5a-425b-92a2-090fc3705694" providerId="ADAL" clId="{67BA5292-A3B0-4DDB-8DA9-AC7A33C0AF4A}" dt="2021-10-11T17:04:54.031" v="49" actId="20577"/>
          <ac:spMkLst>
            <pc:docMk/>
            <pc:sldMk cId="272654198" sldId="258"/>
            <ac:spMk id="3" creationId="{D5C5D875-DEE2-4BB4-A5A0-93336DE14117}"/>
          </ac:spMkLst>
        </pc:spChg>
      </pc:sldChg>
      <pc:sldChg chg="addSp delSp modSp mod modTransition setBg setClrOvrMap delDesignElem modNotesTx">
        <pc:chgData name="Higginbotham, Jessica" userId="60d07ba8-eb5a-425b-92a2-090fc3705694" providerId="ADAL" clId="{67BA5292-A3B0-4DDB-8DA9-AC7A33C0AF4A}" dt="2021-10-13T19:18:44.851" v="15811"/>
        <pc:sldMkLst>
          <pc:docMk/>
          <pc:sldMk cId="2958713201" sldId="259"/>
        </pc:sldMkLst>
        <pc:spChg chg="mod">
          <ac:chgData name="Higginbotham, Jessica" userId="60d07ba8-eb5a-425b-92a2-090fc3705694" providerId="ADAL" clId="{67BA5292-A3B0-4DDB-8DA9-AC7A33C0AF4A}" dt="2021-10-11T18:02:32.816" v="1246" actId="1076"/>
          <ac:spMkLst>
            <pc:docMk/>
            <pc:sldMk cId="2958713201" sldId="259"/>
            <ac:spMk id="2" creationId="{362162EA-8722-4647-81F8-36ADADEF784F}"/>
          </ac:spMkLst>
        </pc:spChg>
        <pc:spChg chg="mod">
          <ac:chgData name="Higginbotham, Jessica" userId="60d07ba8-eb5a-425b-92a2-090fc3705694" providerId="ADAL" clId="{67BA5292-A3B0-4DDB-8DA9-AC7A33C0AF4A}" dt="2021-10-11T18:02:27.568" v="1245" actId="122"/>
          <ac:spMkLst>
            <pc:docMk/>
            <pc:sldMk cId="2958713201" sldId="259"/>
            <ac:spMk id="3" creationId="{E059A385-23A6-489B-91DC-BAE81ABBB9C8}"/>
          </ac:spMkLst>
        </pc:spChg>
        <pc:spChg chg="add del">
          <ac:chgData name="Higginbotham, Jessica" userId="60d07ba8-eb5a-425b-92a2-090fc3705694" providerId="ADAL" clId="{67BA5292-A3B0-4DDB-8DA9-AC7A33C0AF4A}" dt="2021-10-11T18:02:20.169" v="1243" actId="26606"/>
          <ac:spMkLst>
            <pc:docMk/>
            <pc:sldMk cId="2958713201" sldId="259"/>
            <ac:spMk id="8" creationId="{B95B9BA8-1D69-4796-85F5-B6D0BD52354B}"/>
          </ac:spMkLst>
        </pc:spChg>
        <pc:spChg chg="add del">
          <ac:chgData name="Higginbotham, Jessica" userId="60d07ba8-eb5a-425b-92a2-090fc3705694" providerId="ADAL" clId="{67BA5292-A3B0-4DDB-8DA9-AC7A33C0AF4A}" dt="2021-10-13T19:18:44.851" v="15811"/>
          <ac:spMkLst>
            <pc:docMk/>
            <pc:sldMk cId="2958713201" sldId="259"/>
            <ac:spMk id="71" creationId="{5A0118C5-4F8D-4CF4-BADD-53FEACC6C42A}"/>
          </ac:spMkLst>
        </pc:spChg>
        <pc:spChg chg="add del">
          <ac:chgData name="Higginbotham, Jessica" userId="60d07ba8-eb5a-425b-92a2-090fc3705694" providerId="ADAL" clId="{67BA5292-A3B0-4DDB-8DA9-AC7A33C0AF4A}" dt="2021-10-13T19:18:44.851" v="15811"/>
          <ac:spMkLst>
            <pc:docMk/>
            <pc:sldMk cId="2958713201" sldId="259"/>
            <ac:spMk id="73" creationId="{3C1D1FA3-6212-4B97-9B1E-C7F81247C2B9}"/>
          </ac:spMkLst>
        </pc:spChg>
        <pc:spChg chg="add del">
          <ac:chgData name="Higginbotham, Jessica" userId="60d07ba8-eb5a-425b-92a2-090fc3705694" providerId="ADAL" clId="{67BA5292-A3B0-4DDB-8DA9-AC7A33C0AF4A}" dt="2021-10-13T19:18:44.851" v="15811"/>
          <ac:spMkLst>
            <pc:docMk/>
            <pc:sldMk cId="2958713201" sldId="259"/>
            <ac:spMk id="75" creationId="{11C51958-04D4-4687-95A2-95DCDCF47464}"/>
          </ac:spMkLst>
        </pc:spChg>
        <pc:spChg chg="add del">
          <ac:chgData name="Higginbotham, Jessica" userId="60d07ba8-eb5a-425b-92a2-090fc3705694" providerId="ADAL" clId="{67BA5292-A3B0-4DDB-8DA9-AC7A33C0AF4A}" dt="2021-10-13T19:18:44.851" v="15811"/>
          <ac:spMkLst>
            <pc:docMk/>
            <pc:sldMk cId="2958713201" sldId="259"/>
            <ac:spMk id="77" creationId="{79AFCB35-9C04-4524-A0B1-57FF6865D013}"/>
          </ac:spMkLst>
        </pc:spChg>
        <pc:spChg chg="add del">
          <ac:chgData name="Higginbotham, Jessica" userId="60d07ba8-eb5a-425b-92a2-090fc3705694" providerId="ADAL" clId="{67BA5292-A3B0-4DDB-8DA9-AC7A33C0AF4A}" dt="2021-10-13T19:18:44.851" v="15811"/>
          <ac:spMkLst>
            <pc:docMk/>
            <pc:sldMk cId="2958713201" sldId="259"/>
            <ac:spMk id="79" creationId="{D11AD2AD-0BA0-4DD3-8EEA-84686A0E718C}"/>
          </ac:spMkLst>
        </pc:spChg>
        <pc:grpChg chg="add del">
          <ac:chgData name="Higginbotham, Jessica" userId="60d07ba8-eb5a-425b-92a2-090fc3705694" providerId="ADAL" clId="{67BA5292-A3B0-4DDB-8DA9-AC7A33C0AF4A}" dt="2021-10-11T18:02:20.169" v="1243" actId="26606"/>
          <ac:grpSpMkLst>
            <pc:docMk/>
            <pc:sldMk cId="2958713201" sldId="259"/>
            <ac:grpSpMk id="10" creationId="{4728F330-19FB-4D39-BD0F-53032ABFEB7F}"/>
          </ac:grpSpMkLst>
        </pc:grpChg>
        <pc:grpChg chg="add del">
          <ac:chgData name="Higginbotham, Jessica" userId="60d07ba8-eb5a-425b-92a2-090fc3705694" providerId="ADAL" clId="{67BA5292-A3B0-4DDB-8DA9-AC7A33C0AF4A}" dt="2021-10-13T19:18:44.851" v="15811"/>
          <ac:grpSpMkLst>
            <pc:docMk/>
            <pc:sldMk cId="2958713201" sldId="259"/>
            <ac:grpSpMk id="81" creationId="{0C156BF8-7FF7-440F-BE2B-417DFFE8BFA5}"/>
          </ac:grpSpMkLst>
        </pc:grpChg>
        <pc:picChg chg="add mod">
          <ac:chgData name="Higginbotham, Jessica" userId="60d07ba8-eb5a-425b-92a2-090fc3705694" providerId="ADAL" clId="{67BA5292-A3B0-4DDB-8DA9-AC7A33C0AF4A}" dt="2021-10-11T18:02:20.169" v="1243" actId="26606"/>
          <ac:picMkLst>
            <pc:docMk/>
            <pc:sldMk cId="2958713201" sldId="259"/>
            <ac:picMk id="3074" creationId="{105DE602-215F-42A1-814D-4F0D5015160A}"/>
          </ac:picMkLst>
        </pc:picChg>
      </pc:sldChg>
      <pc:sldChg chg="del">
        <pc:chgData name="Higginbotham, Jessica" userId="60d07ba8-eb5a-425b-92a2-090fc3705694" providerId="ADAL" clId="{67BA5292-A3B0-4DDB-8DA9-AC7A33C0AF4A}" dt="2021-10-11T19:14:17.723" v="6159" actId="2696"/>
        <pc:sldMkLst>
          <pc:docMk/>
          <pc:sldMk cId="1402380247" sldId="260"/>
        </pc:sldMkLst>
      </pc:sldChg>
      <pc:sldChg chg="addSp delSp modSp mod modTransition setBg delDesignElem modNotesTx">
        <pc:chgData name="Higginbotham, Jessica" userId="60d07ba8-eb5a-425b-92a2-090fc3705694" providerId="ADAL" clId="{67BA5292-A3B0-4DDB-8DA9-AC7A33C0AF4A}" dt="2021-10-14T15:36:33.901" v="19146" actId="20577"/>
        <pc:sldMkLst>
          <pc:docMk/>
          <pc:sldMk cId="3917112440" sldId="261"/>
        </pc:sldMkLst>
        <pc:spChg chg="mod">
          <ac:chgData name="Higginbotham, Jessica" userId="60d07ba8-eb5a-425b-92a2-090fc3705694" providerId="ADAL" clId="{67BA5292-A3B0-4DDB-8DA9-AC7A33C0AF4A}" dt="2021-10-11T17:52:47.460" v="407" actId="26606"/>
          <ac:spMkLst>
            <pc:docMk/>
            <pc:sldMk cId="3917112440" sldId="261"/>
            <ac:spMk id="2" creationId="{FAC23414-8B1B-441F-97EE-4EE4915EAC1E}"/>
          </ac:spMkLst>
        </pc:spChg>
        <pc:spChg chg="del mod">
          <ac:chgData name="Higginbotham, Jessica" userId="60d07ba8-eb5a-425b-92a2-090fc3705694" providerId="ADAL" clId="{67BA5292-A3B0-4DDB-8DA9-AC7A33C0AF4A}" dt="2021-10-11T17:40:50.588" v="91" actId="478"/>
          <ac:spMkLst>
            <pc:docMk/>
            <pc:sldMk cId="3917112440" sldId="261"/>
            <ac:spMk id="3" creationId="{3A322142-B9E1-4E4C-9604-C1B74138BFD3}"/>
          </ac:spMkLst>
        </pc:spChg>
        <pc:spChg chg="add del">
          <ac:chgData name="Higginbotham, Jessica" userId="60d07ba8-eb5a-425b-92a2-090fc3705694" providerId="ADAL" clId="{67BA5292-A3B0-4DDB-8DA9-AC7A33C0AF4A}" dt="2021-10-13T19:18:44.851" v="15811"/>
          <ac:spMkLst>
            <pc:docMk/>
            <pc:sldMk cId="3917112440" sldId="261"/>
            <ac:spMk id="7" creationId="{3A397E3E-B90C-4D82-BAAA-36F7AC6A4565}"/>
          </ac:spMkLst>
        </pc:spChg>
        <pc:spChg chg="add del">
          <ac:chgData name="Higginbotham, Jessica" userId="60d07ba8-eb5a-425b-92a2-090fc3705694" providerId="ADAL" clId="{67BA5292-A3B0-4DDB-8DA9-AC7A33C0AF4A}" dt="2021-10-13T19:18:44.851" v="15811"/>
          <ac:spMkLst>
            <pc:docMk/>
            <pc:sldMk cId="3917112440" sldId="261"/>
            <ac:spMk id="9" creationId="{E16C8D8F-10E9-4498-ABDB-0F923F8B6837}"/>
          </ac:spMkLst>
        </pc:spChg>
        <pc:spChg chg="add del">
          <ac:chgData name="Higginbotham, Jessica" userId="60d07ba8-eb5a-425b-92a2-090fc3705694" providerId="ADAL" clId="{67BA5292-A3B0-4DDB-8DA9-AC7A33C0AF4A}" dt="2021-10-13T19:18:44.851" v="15811"/>
          <ac:spMkLst>
            <pc:docMk/>
            <pc:sldMk cId="3917112440" sldId="261"/>
            <ac:spMk id="11" creationId="{1E5A83E3-8A11-4492-BB6E-F5F2240316FB}"/>
          </ac:spMkLst>
        </pc:spChg>
        <pc:spChg chg="add del">
          <ac:chgData name="Higginbotham, Jessica" userId="60d07ba8-eb5a-425b-92a2-090fc3705694" providerId="ADAL" clId="{67BA5292-A3B0-4DDB-8DA9-AC7A33C0AF4A}" dt="2021-10-13T19:18:44.851" v="15811"/>
          <ac:spMkLst>
            <pc:docMk/>
            <pc:sldMk cId="3917112440" sldId="261"/>
            <ac:spMk id="13" creationId="{8CF5E676-CA04-4CED-9F1E-5026ED66E66D}"/>
          </ac:spMkLst>
        </pc:spChg>
        <pc:spChg chg="add del">
          <ac:chgData name="Higginbotham, Jessica" userId="60d07ba8-eb5a-425b-92a2-090fc3705694" providerId="ADAL" clId="{67BA5292-A3B0-4DDB-8DA9-AC7A33C0AF4A}" dt="2021-10-13T19:18:44.851" v="15811"/>
          <ac:spMkLst>
            <pc:docMk/>
            <pc:sldMk cId="3917112440" sldId="261"/>
            <ac:spMk id="15" creationId="{6BA9E676-A8FC-4C2F-8D78-C13ED8ABDBA8}"/>
          </ac:spMkLst>
        </pc:spChg>
        <pc:spChg chg="add del">
          <ac:chgData name="Higginbotham, Jessica" userId="60d07ba8-eb5a-425b-92a2-090fc3705694" providerId="ADAL" clId="{67BA5292-A3B0-4DDB-8DA9-AC7A33C0AF4A}" dt="2021-10-13T19:18:44.851" v="15811"/>
          <ac:spMkLst>
            <pc:docMk/>
            <pc:sldMk cId="3917112440" sldId="261"/>
            <ac:spMk id="17" creationId="{A2B5CBEA-F125-49B6-8335-227C325B112B}"/>
          </ac:spMkLst>
        </pc:spChg>
        <pc:spChg chg="add del">
          <ac:chgData name="Higginbotham, Jessica" userId="60d07ba8-eb5a-425b-92a2-090fc3705694" providerId="ADAL" clId="{67BA5292-A3B0-4DDB-8DA9-AC7A33C0AF4A}" dt="2021-10-13T19:18:44.851" v="15811"/>
          <ac:spMkLst>
            <pc:docMk/>
            <pc:sldMk cId="3917112440" sldId="261"/>
            <ac:spMk id="19" creationId="{EECD79B5-5FC5-495F-BFD6-346C16E787A7}"/>
          </ac:spMkLst>
        </pc:spChg>
        <pc:spChg chg="add del">
          <ac:chgData name="Higginbotham, Jessica" userId="60d07ba8-eb5a-425b-92a2-090fc3705694" providerId="ADAL" clId="{67BA5292-A3B0-4DDB-8DA9-AC7A33C0AF4A}" dt="2021-10-13T19:18:44.851" v="15811"/>
          <ac:spMkLst>
            <pc:docMk/>
            <pc:sldMk cId="3917112440" sldId="261"/>
            <ac:spMk id="21" creationId="{2C1D3151-5F97-4860-B56C-C98BD62CC255}"/>
          </ac:spMkLst>
        </pc:spChg>
        <pc:spChg chg="add del">
          <ac:chgData name="Higginbotham, Jessica" userId="60d07ba8-eb5a-425b-92a2-090fc3705694" providerId="ADAL" clId="{67BA5292-A3B0-4DDB-8DA9-AC7A33C0AF4A}" dt="2021-10-13T19:18:44.851" v="15811"/>
          <ac:spMkLst>
            <pc:docMk/>
            <pc:sldMk cId="3917112440" sldId="261"/>
            <ac:spMk id="23" creationId="{32D9D048-3063-435A-8C23-26C1907E9619}"/>
          </ac:spMkLst>
        </pc:spChg>
        <pc:spChg chg="add del">
          <ac:chgData name="Higginbotham, Jessica" userId="60d07ba8-eb5a-425b-92a2-090fc3705694" providerId="ADAL" clId="{67BA5292-A3B0-4DDB-8DA9-AC7A33C0AF4A}" dt="2021-10-13T19:18:44.851" v="15811"/>
          <ac:spMkLst>
            <pc:docMk/>
            <pc:sldMk cId="3917112440" sldId="261"/>
            <ac:spMk id="25" creationId="{8DE96824-E506-4448-8704-5EC7BF7BC51B}"/>
          </ac:spMkLst>
        </pc:spChg>
        <pc:spChg chg="add del">
          <ac:chgData name="Higginbotham, Jessica" userId="60d07ba8-eb5a-425b-92a2-090fc3705694" providerId="ADAL" clId="{67BA5292-A3B0-4DDB-8DA9-AC7A33C0AF4A}" dt="2021-10-13T19:18:44.851" v="15811"/>
          <ac:spMkLst>
            <pc:docMk/>
            <pc:sldMk cId="3917112440" sldId="261"/>
            <ac:spMk id="27" creationId="{4D1A5E71-B6B6-486A-8CDC-C7ABD9B903F6}"/>
          </ac:spMkLst>
        </pc:spChg>
        <pc:spChg chg="add del">
          <ac:chgData name="Higginbotham, Jessica" userId="60d07ba8-eb5a-425b-92a2-090fc3705694" providerId="ADAL" clId="{67BA5292-A3B0-4DDB-8DA9-AC7A33C0AF4A}" dt="2021-10-13T19:18:44.851" v="15811"/>
          <ac:spMkLst>
            <pc:docMk/>
            <pc:sldMk cId="3917112440" sldId="261"/>
            <ac:spMk id="29" creationId="{B6C541AE-9B02-44C0-B8C6-B2DEA7ED3813}"/>
          </ac:spMkLst>
        </pc:spChg>
      </pc:sldChg>
      <pc:sldChg chg="del">
        <pc:chgData name="Higginbotham, Jessica" userId="60d07ba8-eb5a-425b-92a2-090fc3705694" providerId="ADAL" clId="{67BA5292-A3B0-4DDB-8DA9-AC7A33C0AF4A}" dt="2021-10-11T19:14:12.081" v="6158" actId="2696"/>
        <pc:sldMkLst>
          <pc:docMk/>
          <pc:sldMk cId="3934618070" sldId="262"/>
        </pc:sldMkLst>
      </pc:sldChg>
      <pc:sldChg chg="del">
        <pc:chgData name="Higginbotham, Jessica" userId="60d07ba8-eb5a-425b-92a2-090fc3705694" providerId="ADAL" clId="{67BA5292-A3B0-4DDB-8DA9-AC7A33C0AF4A}" dt="2021-10-11T19:14:17.723" v="6159" actId="2696"/>
        <pc:sldMkLst>
          <pc:docMk/>
          <pc:sldMk cId="1414859840" sldId="263"/>
        </pc:sldMkLst>
      </pc:sldChg>
      <pc:sldChg chg="del">
        <pc:chgData name="Higginbotham, Jessica" userId="60d07ba8-eb5a-425b-92a2-090fc3705694" providerId="ADAL" clId="{67BA5292-A3B0-4DDB-8DA9-AC7A33C0AF4A}" dt="2021-10-11T19:14:17.723" v="6159" actId="2696"/>
        <pc:sldMkLst>
          <pc:docMk/>
          <pc:sldMk cId="2559149826" sldId="264"/>
        </pc:sldMkLst>
      </pc:sldChg>
      <pc:sldChg chg="del">
        <pc:chgData name="Higginbotham, Jessica" userId="60d07ba8-eb5a-425b-92a2-090fc3705694" providerId="ADAL" clId="{67BA5292-A3B0-4DDB-8DA9-AC7A33C0AF4A}" dt="2021-10-11T19:14:22.196" v="6160" actId="2696"/>
        <pc:sldMkLst>
          <pc:docMk/>
          <pc:sldMk cId="2640207211" sldId="265"/>
        </pc:sldMkLst>
      </pc:sldChg>
      <pc:sldChg chg="del">
        <pc:chgData name="Higginbotham, Jessica" userId="60d07ba8-eb5a-425b-92a2-090fc3705694" providerId="ADAL" clId="{67BA5292-A3B0-4DDB-8DA9-AC7A33C0AF4A}" dt="2021-10-11T19:14:22.196" v="6160" actId="2696"/>
        <pc:sldMkLst>
          <pc:docMk/>
          <pc:sldMk cId="866268560" sldId="266"/>
        </pc:sldMkLst>
      </pc:sldChg>
      <pc:sldChg chg="addSp delSp modSp mod modTransition setBg delDesignElem modNotesTx">
        <pc:chgData name="Higginbotham, Jessica" userId="60d07ba8-eb5a-425b-92a2-090fc3705694" providerId="ADAL" clId="{67BA5292-A3B0-4DDB-8DA9-AC7A33C0AF4A}" dt="2021-10-13T19:18:44.851" v="15811"/>
        <pc:sldMkLst>
          <pc:docMk/>
          <pc:sldMk cId="3387581103" sldId="267"/>
        </pc:sldMkLst>
        <pc:spChg chg="mod">
          <ac:chgData name="Higginbotham, Jessica" userId="60d07ba8-eb5a-425b-92a2-090fc3705694" providerId="ADAL" clId="{67BA5292-A3B0-4DDB-8DA9-AC7A33C0AF4A}" dt="2021-10-11T19:37:21.741" v="6497" actId="26606"/>
          <ac:spMkLst>
            <pc:docMk/>
            <pc:sldMk cId="3387581103" sldId="267"/>
            <ac:spMk id="2" creationId="{2A7010A2-5A3D-4A42-8C32-896C29287644}"/>
          </ac:spMkLst>
        </pc:spChg>
        <pc:spChg chg="del">
          <ac:chgData name="Higginbotham, Jessica" userId="60d07ba8-eb5a-425b-92a2-090fc3705694" providerId="ADAL" clId="{67BA5292-A3B0-4DDB-8DA9-AC7A33C0AF4A}" dt="2021-10-11T19:37:21.741" v="6497" actId="26606"/>
          <ac:spMkLst>
            <pc:docMk/>
            <pc:sldMk cId="3387581103" sldId="267"/>
            <ac:spMk id="3" creationId="{677BCE7D-7D09-4B54-A408-E6AD7241054B}"/>
          </ac:spMkLst>
        </pc:spChg>
        <pc:spChg chg="add del">
          <ac:chgData name="Higginbotham, Jessica" userId="60d07ba8-eb5a-425b-92a2-090fc3705694" providerId="ADAL" clId="{67BA5292-A3B0-4DDB-8DA9-AC7A33C0AF4A}" dt="2021-10-13T19:18:44.851" v="15811"/>
          <ac:spMkLst>
            <pc:docMk/>
            <pc:sldMk cId="3387581103" sldId="267"/>
            <ac:spMk id="8" creationId="{3A397E3E-B90C-4D82-BAAA-36F7AC6A4565}"/>
          </ac:spMkLst>
        </pc:spChg>
        <pc:spChg chg="add del">
          <ac:chgData name="Higginbotham, Jessica" userId="60d07ba8-eb5a-425b-92a2-090fc3705694" providerId="ADAL" clId="{67BA5292-A3B0-4DDB-8DA9-AC7A33C0AF4A}" dt="2021-10-13T19:18:44.851" v="15811"/>
          <ac:spMkLst>
            <pc:docMk/>
            <pc:sldMk cId="3387581103" sldId="267"/>
            <ac:spMk id="10" creationId="{E16C8D8F-10E9-4498-ABDB-0F923F8B6837}"/>
          </ac:spMkLst>
        </pc:spChg>
        <pc:spChg chg="add del">
          <ac:chgData name="Higginbotham, Jessica" userId="60d07ba8-eb5a-425b-92a2-090fc3705694" providerId="ADAL" clId="{67BA5292-A3B0-4DDB-8DA9-AC7A33C0AF4A}" dt="2021-10-13T19:18:44.851" v="15811"/>
          <ac:spMkLst>
            <pc:docMk/>
            <pc:sldMk cId="3387581103" sldId="267"/>
            <ac:spMk id="12" creationId="{1E5A83E3-8A11-4492-BB6E-F5F2240316FB}"/>
          </ac:spMkLst>
        </pc:spChg>
        <pc:spChg chg="add del">
          <ac:chgData name="Higginbotham, Jessica" userId="60d07ba8-eb5a-425b-92a2-090fc3705694" providerId="ADAL" clId="{67BA5292-A3B0-4DDB-8DA9-AC7A33C0AF4A}" dt="2021-10-13T19:18:44.851" v="15811"/>
          <ac:spMkLst>
            <pc:docMk/>
            <pc:sldMk cId="3387581103" sldId="267"/>
            <ac:spMk id="14" creationId="{8CF5E676-CA04-4CED-9F1E-5026ED66E66D}"/>
          </ac:spMkLst>
        </pc:spChg>
        <pc:spChg chg="add del">
          <ac:chgData name="Higginbotham, Jessica" userId="60d07ba8-eb5a-425b-92a2-090fc3705694" providerId="ADAL" clId="{67BA5292-A3B0-4DDB-8DA9-AC7A33C0AF4A}" dt="2021-10-13T19:18:44.851" v="15811"/>
          <ac:spMkLst>
            <pc:docMk/>
            <pc:sldMk cId="3387581103" sldId="267"/>
            <ac:spMk id="16" creationId="{6BA9E676-A8FC-4C2F-8D78-C13ED8ABDBA8}"/>
          </ac:spMkLst>
        </pc:spChg>
        <pc:spChg chg="add del">
          <ac:chgData name="Higginbotham, Jessica" userId="60d07ba8-eb5a-425b-92a2-090fc3705694" providerId="ADAL" clId="{67BA5292-A3B0-4DDB-8DA9-AC7A33C0AF4A}" dt="2021-10-13T19:18:44.851" v="15811"/>
          <ac:spMkLst>
            <pc:docMk/>
            <pc:sldMk cId="3387581103" sldId="267"/>
            <ac:spMk id="18" creationId="{A2B5CBEA-F125-49B6-8335-227C325B112B}"/>
          </ac:spMkLst>
        </pc:spChg>
        <pc:spChg chg="add del">
          <ac:chgData name="Higginbotham, Jessica" userId="60d07ba8-eb5a-425b-92a2-090fc3705694" providerId="ADAL" clId="{67BA5292-A3B0-4DDB-8DA9-AC7A33C0AF4A}" dt="2021-10-13T19:18:44.851" v="15811"/>
          <ac:spMkLst>
            <pc:docMk/>
            <pc:sldMk cId="3387581103" sldId="267"/>
            <ac:spMk id="20" creationId="{EECD79B5-5FC5-495F-BFD6-346C16E787A7}"/>
          </ac:spMkLst>
        </pc:spChg>
        <pc:spChg chg="add del">
          <ac:chgData name="Higginbotham, Jessica" userId="60d07ba8-eb5a-425b-92a2-090fc3705694" providerId="ADAL" clId="{67BA5292-A3B0-4DDB-8DA9-AC7A33C0AF4A}" dt="2021-10-13T19:18:44.851" v="15811"/>
          <ac:spMkLst>
            <pc:docMk/>
            <pc:sldMk cId="3387581103" sldId="267"/>
            <ac:spMk id="22" creationId="{2C1D3151-5F97-4860-B56C-C98BD62CC255}"/>
          </ac:spMkLst>
        </pc:spChg>
        <pc:spChg chg="add del">
          <ac:chgData name="Higginbotham, Jessica" userId="60d07ba8-eb5a-425b-92a2-090fc3705694" providerId="ADAL" clId="{67BA5292-A3B0-4DDB-8DA9-AC7A33C0AF4A}" dt="2021-10-13T19:18:44.851" v="15811"/>
          <ac:spMkLst>
            <pc:docMk/>
            <pc:sldMk cId="3387581103" sldId="267"/>
            <ac:spMk id="24" creationId="{32D9D048-3063-435A-8C23-26C1907E9619}"/>
          </ac:spMkLst>
        </pc:spChg>
        <pc:spChg chg="add del">
          <ac:chgData name="Higginbotham, Jessica" userId="60d07ba8-eb5a-425b-92a2-090fc3705694" providerId="ADAL" clId="{67BA5292-A3B0-4DDB-8DA9-AC7A33C0AF4A}" dt="2021-10-13T19:18:44.851" v="15811"/>
          <ac:spMkLst>
            <pc:docMk/>
            <pc:sldMk cId="3387581103" sldId="267"/>
            <ac:spMk id="26" creationId="{8DE96824-E506-4448-8704-5EC7BF7BC51B}"/>
          </ac:spMkLst>
        </pc:spChg>
        <pc:spChg chg="add del">
          <ac:chgData name="Higginbotham, Jessica" userId="60d07ba8-eb5a-425b-92a2-090fc3705694" providerId="ADAL" clId="{67BA5292-A3B0-4DDB-8DA9-AC7A33C0AF4A}" dt="2021-10-13T19:18:44.851" v="15811"/>
          <ac:spMkLst>
            <pc:docMk/>
            <pc:sldMk cId="3387581103" sldId="267"/>
            <ac:spMk id="28" creationId="{4D1A5E71-B6B6-486A-8CDC-C7ABD9B903F6}"/>
          </ac:spMkLst>
        </pc:spChg>
        <pc:spChg chg="add del">
          <ac:chgData name="Higginbotham, Jessica" userId="60d07ba8-eb5a-425b-92a2-090fc3705694" providerId="ADAL" clId="{67BA5292-A3B0-4DDB-8DA9-AC7A33C0AF4A}" dt="2021-10-13T19:18:44.851" v="15811"/>
          <ac:spMkLst>
            <pc:docMk/>
            <pc:sldMk cId="3387581103" sldId="267"/>
            <ac:spMk id="30" creationId="{B6C541AE-9B02-44C0-B8C6-B2DEA7ED3813}"/>
          </ac:spMkLst>
        </pc:spChg>
      </pc:sldChg>
      <pc:sldChg chg="addSp delSp modSp del mod modTransition">
        <pc:chgData name="Higginbotham, Jessica" userId="60d07ba8-eb5a-425b-92a2-090fc3705694" providerId="ADAL" clId="{67BA5292-A3B0-4DDB-8DA9-AC7A33C0AF4A}" dt="2021-10-13T18:12:42.054" v="14127" actId="2696"/>
        <pc:sldMkLst>
          <pc:docMk/>
          <pc:sldMk cId="2008432980" sldId="268"/>
        </pc:sldMkLst>
        <pc:spChg chg="mod">
          <ac:chgData name="Higginbotham, Jessica" userId="60d07ba8-eb5a-425b-92a2-090fc3705694" providerId="ADAL" clId="{67BA5292-A3B0-4DDB-8DA9-AC7A33C0AF4A}" dt="2021-10-13T17:53:53.452" v="10910" actId="20577"/>
          <ac:spMkLst>
            <pc:docMk/>
            <pc:sldMk cId="2008432980" sldId="268"/>
            <ac:spMk id="2" creationId="{20DC3D6F-9F92-455F-8859-85113897B6EF}"/>
          </ac:spMkLst>
        </pc:spChg>
        <pc:spChg chg="del">
          <ac:chgData name="Higginbotham, Jessica" userId="60d07ba8-eb5a-425b-92a2-090fc3705694" providerId="ADAL" clId="{67BA5292-A3B0-4DDB-8DA9-AC7A33C0AF4A}" dt="2021-10-11T19:32:35.708" v="6480" actId="478"/>
          <ac:spMkLst>
            <pc:docMk/>
            <pc:sldMk cId="2008432980" sldId="268"/>
            <ac:spMk id="3" creationId="{55757C69-F729-440D-B42A-8C687374CD7B}"/>
          </ac:spMkLst>
        </pc:spChg>
        <pc:picChg chg="add mod">
          <ac:chgData name="Higginbotham, Jessica" userId="60d07ba8-eb5a-425b-92a2-090fc3705694" providerId="ADAL" clId="{67BA5292-A3B0-4DDB-8DA9-AC7A33C0AF4A}" dt="2021-10-11T19:36:47.584" v="6492" actId="1076"/>
          <ac:picMkLst>
            <pc:docMk/>
            <pc:sldMk cId="2008432980" sldId="268"/>
            <ac:picMk id="5" creationId="{2CB44112-E1D1-4D16-8825-8A102738199C}"/>
          </ac:picMkLst>
        </pc:picChg>
      </pc:sldChg>
      <pc:sldChg chg="addSp delSp modSp mod modTransition setBg delDesignElem">
        <pc:chgData name="Higginbotham, Jessica" userId="60d07ba8-eb5a-425b-92a2-090fc3705694" providerId="ADAL" clId="{67BA5292-A3B0-4DDB-8DA9-AC7A33C0AF4A}" dt="2021-10-13T19:18:44.851" v="15811"/>
        <pc:sldMkLst>
          <pc:docMk/>
          <pc:sldMk cId="2165802530" sldId="269"/>
        </pc:sldMkLst>
        <pc:spChg chg="mod">
          <ac:chgData name="Higginbotham, Jessica" userId="60d07ba8-eb5a-425b-92a2-090fc3705694" providerId="ADAL" clId="{67BA5292-A3B0-4DDB-8DA9-AC7A33C0AF4A}" dt="2021-10-11T19:51:58.131" v="9365" actId="26606"/>
          <ac:spMkLst>
            <pc:docMk/>
            <pc:sldMk cId="2165802530" sldId="269"/>
            <ac:spMk id="2" creationId="{73AF7999-37A4-48B4-9600-F9AC8FA2095A}"/>
          </ac:spMkLst>
        </pc:spChg>
        <pc:spChg chg="del mod">
          <ac:chgData name="Higginbotham, Jessica" userId="60d07ba8-eb5a-425b-92a2-090fc3705694" providerId="ADAL" clId="{67BA5292-A3B0-4DDB-8DA9-AC7A33C0AF4A}" dt="2021-10-11T19:51:58.131" v="9365" actId="26606"/>
          <ac:spMkLst>
            <pc:docMk/>
            <pc:sldMk cId="2165802530" sldId="269"/>
            <ac:spMk id="3" creationId="{0AF9C8FA-C0BC-4905-A9D3-8FEC7A1B63DC}"/>
          </ac:spMkLst>
        </pc:spChg>
        <pc:spChg chg="add del">
          <ac:chgData name="Higginbotham, Jessica" userId="60d07ba8-eb5a-425b-92a2-090fc3705694" providerId="ADAL" clId="{67BA5292-A3B0-4DDB-8DA9-AC7A33C0AF4A}" dt="2021-10-13T19:18:44.851" v="15811"/>
          <ac:spMkLst>
            <pc:docMk/>
            <pc:sldMk cId="2165802530" sldId="269"/>
            <ac:spMk id="9" creationId="{31293F9B-599E-4871-A414-757225FA346A}"/>
          </ac:spMkLst>
        </pc:spChg>
        <pc:spChg chg="add del">
          <ac:chgData name="Higginbotham, Jessica" userId="60d07ba8-eb5a-425b-92a2-090fc3705694" providerId="ADAL" clId="{67BA5292-A3B0-4DDB-8DA9-AC7A33C0AF4A}" dt="2021-10-13T19:18:44.851" v="15811"/>
          <ac:spMkLst>
            <pc:docMk/>
            <pc:sldMk cId="2165802530" sldId="269"/>
            <ac:spMk id="11" creationId="{E5F17139-31EE-46AC-B04F-DBBD852DD6CB}"/>
          </ac:spMkLst>
        </pc:spChg>
        <pc:grpChg chg="add del">
          <ac:chgData name="Higginbotham, Jessica" userId="60d07ba8-eb5a-425b-92a2-090fc3705694" providerId="ADAL" clId="{67BA5292-A3B0-4DDB-8DA9-AC7A33C0AF4A}" dt="2021-10-13T19:18:44.851" v="15811"/>
          <ac:grpSpMkLst>
            <pc:docMk/>
            <pc:sldMk cId="2165802530" sldId="269"/>
            <ac:grpSpMk id="13" creationId="{53883AA7-7F86-41F8-A1D8-06E9886E7632}"/>
          </ac:grpSpMkLst>
        </pc:grpChg>
        <pc:grpChg chg="add del">
          <ac:chgData name="Higginbotham, Jessica" userId="60d07ba8-eb5a-425b-92a2-090fc3705694" providerId="ADAL" clId="{67BA5292-A3B0-4DDB-8DA9-AC7A33C0AF4A}" dt="2021-10-13T19:18:44.851" v="15811"/>
          <ac:grpSpMkLst>
            <pc:docMk/>
            <pc:sldMk cId="2165802530" sldId="269"/>
            <ac:grpSpMk id="17" creationId="{71A8B53C-ED2D-4081-AC0C-F87A9D4B3AFD}"/>
          </ac:grpSpMkLst>
        </pc:grpChg>
        <pc:graphicFrameChg chg="add">
          <ac:chgData name="Higginbotham, Jessica" userId="60d07ba8-eb5a-425b-92a2-090fc3705694" providerId="ADAL" clId="{67BA5292-A3B0-4DDB-8DA9-AC7A33C0AF4A}" dt="2021-10-11T19:51:58.131" v="9365" actId="26606"/>
          <ac:graphicFrameMkLst>
            <pc:docMk/>
            <pc:sldMk cId="2165802530" sldId="269"/>
            <ac:graphicFrameMk id="5" creationId="{E9E09AD9-191F-4E72-89E8-C2632B95EC86}"/>
          </ac:graphicFrameMkLst>
        </pc:graphicFrameChg>
      </pc:sldChg>
      <pc:sldChg chg="addSp delSp modSp mod modTransition setBg delDesignElem modNotesTx">
        <pc:chgData name="Higginbotham, Jessica" userId="60d07ba8-eb5a-425b-92a2-090fc3705694" providerId="ADAL" clId="{67BA5292-A3B0-4DDB-8DA9-AC7A33C0AF4A}" dt="2021-10-13T19:18:44.851" v="15811"/>
        <pc:sldMkLst>
          <pc:docMk/>
          <pc:sldMk cId="123557061" sldId="270"/>
        </pc:sldMkLst>
        <pc:spChg chg="mod">
          <ac:chgData name="Higginbotham, Jessica" userId="60d07ba8-eb5a-425b-92a2-090fc3705694" providerId="ADAL" clId="{67BA5292-A3B0-4DDB-8DA9-AC7A33C0AF4A}" dt="2021-10-13T18:19:18.596" v="14495" actId="26606"/>
          <ac:spMkLst>
            <pc:docMk/>
            <pc:sldMk cId="123557061" sldId="270"/>
            <ac:spMk id="2" creationId="{A59B1085-C9DD-4081-8D9B-C50773CF6950}"/>
          </ac:spMkLst>
        </pc:spChg>
        <pc:spChg chg="mod">
          <ac:chgData name="Higginbotham, Jessica" userId="60d07ba8-eb5a-425b-92a2-090fc3705694" providerId="ADAL" clId="{67BA5292-A3B0-4DDB-8DA9-AC7A33C0AF4A}" dt="2021-10-13T18:30:21.831" v="15244" actId="313"/>
          <ac:spMkLst>
            <pc:docMk/>
            <pc:sldMk cId="123557061" sldId="270"/>
            <ac:spMk id="3" creationId="{53E3E418-D6FA-4464-82F0-1F8A17206B8E}"/>
          </ac:spMkLst>
        </pc:spChg>
        <pc:spChg chg="add del">
          <ac:chgData name="Higginbotham, Jessica" userId="60d07ba8-eb5a-425b-92a2-090fc3705694" providerId="ADAL" clId="{67BA5292-A3B0-4DDB-8DA9-AC7A33C0AF4A}" dt="2021-10-13T19:18:44.851" v="15811"/>
          <ac:spMkLst>
            <pc:docMk/>
            <pc:sldMk cId="123557061" sldId="270"/>
            <ac:spMk id="10" creationId="{5A0118C5-4F8D-4CF4-BADD-53FEACC6C42A}"/>
          </ac:spMkLst>
        </pc:spChg>
        <pc:spChg chg="add del">
          <ac:chgData name="Higginbotham, Jessica" userId="60d07ba8-eb5a-425b-92a2-090fc3705694" providerId="ADAL" clId="{67BA5292-A3B0-4DDB-8DA9-AC7A33C0AF4A}" dt="2021-10-13T19:18:44.851" v="15811"/>
          <ac:spMkLst>
            <pc:docMk/>
            <pc:sldMk cId="123557061" sldId="270"/>
            <ac:spMk id="12" creationId="{3C1D1FA3-6212-4B97-9B1E-C7F81247C2B9}"/>
          </ac:spMkLst>
        </pc:spChg>
        <pc:spChg chg="add del">
          <ac:chgData name="Higginbotham, Jessica" userId="60d07ba8-eb5a-425b-92a2-090fc3705694" providerId="ADAL" clId="{67BA5292-A3B0-4DDB-8DA9-AC7A33C0AF4A}" dt="2021-10-13T19:18:44.851" v="15811"/>
          <ac:spMkLst>
            <pc:docMk/>
            <pc:sldMk cId="123557061" sldId="270"/>
            <ac:spMk id="14" creationId="{11C51958-04D4-4687-95A2-95DCDCF47464}"/>
          </ac:spMkLst>
        </pc:spChg>
        <pc:spChg chg="add del">
          <ac:chgData name="Higginbotham, Jessica" userId="60d07ba8-eb5a-425b-92a2-090fc3705694" providerId="ADAL" clId="{67BA5292-A3B0-4DDB-8DA9-AC7A33C0AF4A}" dt="2021-10-13T19:18:44.851" v="15811"/>
          <ac:spMkLst>
            <pc:docMk/>
            <pc:sldMk cId="123557061" sldId="270"/>
            <ac:spMk id="16" creationId="{79AFCB35-9C04-4524-A0B1-57FF6865D013}"/>
          </ac:spMkLst>
        </pc:spChg>
        <pc:spChg chg="add del">
          <ac:chgData name="Higginbotham, Jessica" userId="60d07ba8-eb5a-425b-92a2-090fc3705694" providerId="ADAL" clId="{67BA5292-A3B0-4DDB-8DA9-AC7A33C0AF4A}" dt="2021-10-13T19:18:44.851" v="15811"/>
          <ac:spMkLst>
            <pc:docMk/>
            <pc:sldMk cId="123557061" sldId="270"/>
            <ac:spMk id="18" creationId="{D11AD2AD-0BA0-4DD3-8EEA-84686A0E718C}"/>
          </ac:spMkLst>
        </pc:spChg>
        <pc:grpChg chg="add del">
          <ac:chgData name="Higginbotham, Jessica" userId="60d07ba8-eb5a-425b-92a2-090fc3705694" providerId="ADAL" clId="{67BA5292-A3B0-4DDB-8DA9-AC7A33C0AF4A}" dt="2021-10-13T19:18:44.851" v="15811"/>
          <ac:grpSpMkLst>
            <pc:docMk/>
            <pc:sldMk cId="123557061" sldId="270"/>
            <ac:grpSpMk id="20" creationId="{0C156BF8-7FF7-440F-BE2B-417DFFE8BFA5}"/>
          </ac:grpSpMkLst>
        </pc:grpChg>
        <pc:picChg chg="add mod">
          <ac:chgData name="Higginbotham, Jessica" userId="60d07ba8-eb5a-425b-92a2-090fc3705694" providerId="ADAL" clId="{67BA5292-A3B0-4DDB-8DA9-AC7A33C0AF4A}" dt="2021-10-13T18:23:52.600" v="14582" actId="1076"/>
          <ac:picMkLst>
            <pc:docMk/>
            <pc:sldMk cId="123557061" sldId="270"/>
            <ac:picMk id="5" creationId="{153E1371-5FAD-41AF-8066-D829D580F5BC}"/>
          </ac:picMkLst>
        </pc:picChg>
      </pc:sldChg>
      <pc:sldChg chg="addSp delSp modSp mod modTransition setBg">
        <pc:chgData name="Higginbotham, Jessica" userId="60d07ba8-eb5a-425b-92a2-090fc3705694" providerId="ADAL" clId="{67BA5292-A3B0-4DDB-8DA9-AC7A33C0AF4A}" dt="2021-10-14T15:03:38.570" v="18907" actId="20577"/>
        <pc:sldMkLst>
          <pc:docMk/>
          <pc:sldMk cId="1794049116" sldId="271"/>
        </pc:sldMkLst>
        <pc:spChg chg="mod">
          <ac:chgData name="Higginbotham, Jessica" userId="60d07ba8-eb5a-425b-92a2-090fc3705694" providerId="ADAL" clId="{67BA5292-A3B0-4DDB-8DA9-AC7A33C0AF4A}" dt="2021-10-14T15:03:38.570" v="18907" actId="20577"/>
          <ac:spMkLst>
            <pc:docMk/>
            <pc:sldMk cId="1794049116" sldId="271"/>
            <ac:spMk id="2" creationId="{56809EE1-4CAF-400D-88E6-EE8A48EB3F4E}"/>
          </ac:spMkLst>
        </pc:spChg>
        <pc:spChg chg="add del mod">
          <ac:chgData name="Higginbotham, Jessica" userId="60d07ba8-eb5a-425b-92a2-090fc3705694" providerId="ADAL" clId="{67BA5292-A3B0-4DDB-8DA9-AC7A33C0AF4A}" dt="2021-10-14T13:16:29.887" v="16906" actId="207"/>
          <ac:spMkLst>
            <pc:docMk/>
            <pc:sldMk cId="1794049116" sldId="271"/>
            <ac:spMk id="3" creationId="{8554DE7B-BD4B-4A09-953B-FF647AF675F7}"/>
          </ac:spMkLst>
        </pc:spChg>
        <pc:spChg chg="add">
          <ac:chgData name="Higginbotham, Jessica" userId="60d07ba8-eb5a-425b-92a2-090fc3705694" providerId="ADAL" clId="{67BA5292-A3B0-4DDB-8DA9-AC7A33C0AF4A}" dt="2021-10-14T13:16:11.581" v="16904" actId="26606"/>
          <ac:spMkLst>
            <pc:docMk/>
            <pc:sldMk cId="1794049116" sldId="271"/>
            <ac:spMk id="8" creationId="{5A0118C5-4F8D-4CF4-BADD-53FEACC6C42A}"/>
          </ac:spMkLst>
        </pc:spChg>
        <pc:spChg chg="add">
          <ac:chgData name="Higginbotham, Jessica" userId="60d07ba8-eb5a-425b-92a2-090fc3705694" providerId="ADAL" clId="{67BA5292-A3B0-4DDB-8DA9-AC7A33C0AF4A}" dt="2021-10-14T13:16:11.581" v="16904" actId="26606"/>
          <ac:spMkLst>
            <pc:docMk/>
            <pc:sldMk cId="1794049116" sldId="271"/>
            <ac:spMk id="10" creationId="{A99050EE-26AF-4253-BD50-F0FCD965A8F6}"/>
          </ac:spMkLst>
        </pc:spChg>
        <pc:spChg chg="add">
          <ac:chgData name="Higginbotham, Jessica" userId="60d07ba8-eb5a-425b-92a2-090fc3705694" providerId="ADAL" clId="{67BA5292-A3B0-4DDB-8DA9-AC7A33C0AF4A}" dt="2021-10-14T13:16:11.581" v="16904" actId="26606"/>
          <ac:spMkLst>
            <pc:docMk/>
            <pc:sldMk cId="1794049116" sldId="271"/>
            <ac:spMk id="16" creationId="{D0C78466-EB6E-45A0-99A6-A00789ACD90A}"/>
          </ac:spMkLst>
        </pc:spChg>
        <pc:spChg chg="add">
          <ac:chgData name="Higginbotham, Jessica" userId="60d07ba8-eb5a-425b-92a2-090fc3705694" providerId="ADAL" clId="{67BA5292-A3B0-4DDB-8DA9-AC7A33C0AF4A}" dt="2021-10-14T13:16:11.581" v="16904" actId="26606"/>
          <ac:spMkLst>
            <pc:docMk/>
            <pc:sldMk cId="1794049116" sldId="271"/>
            <ac:spMk id="18" creationId="{E99F76E4-5DFD-4DBE-B042-66FBCD1182C9}"/>
          </ac:spMkLst>
        </pc:spChg>
        <pc:grpChg chg="add">
          <ac:chgData name="Higginbotham, Jessica" userId="60d07ba8-eb5a-425b-92a2-090fc3705694" providerId="ADAL" clId="{67BA5292-A3B0-4DDB-8DA9-AC7A33C0AF4A}" dt="2021-10-14T13:16:11.581" v="16904" actId="26606"/>
          <ac:grpSpMkLst>
            <pc:docMk/>
            <pc:sldMk cId="1794049116" sldId="271"/>
            <ac:grpSpMk id="12" creationId="{00E015F5-1A99-4E40-BC3D-7707802996B5}"/>
          </ac:grpSpMkLst>
        </pc:grpChg>
        <pc:grpChg chg="add">
          <ac:chgData name="Higginbotham, Jessica" userId="60d07ba8-eb5a-425b-92a2-090fc3705694" providerId="ADAL" clId="{67BA5292-A3B0-4DDB-8DA9-AC7A33C0AF4A}" dt="2021-10-14T13:16:11.581" v="16904" actId="26606"/>
          <ac:grpSpMkLst>
            <pc:docMk/>
            <pc:sldMk cId="1794049116" sldId="271"/>
            <ac:grpSpMk id="20" creationId="{5468B3A9-705E-43C3-A742-0619B0D8F2EE}"/>
          </ac:grpSpMkLst>
        </pc:grpChg>
        <pc:grpChg chg="add">
          <ac:chgData name="Higginbotham, Jessica" userId="60d07ba8-eb5a-425b-92a2-090fc3705694" providerId="ADAL" clId="{67BA5292-A3B0-4DDB-8DA9-AC7A33C0AF4A}" dt="2021-10-14T13:16:11.581" v="16904" actId="26606"/>
          <ac:grpSpMkLst>
            <pc:docMk/>
            <pc:sldMk cId="1794049116" sldId="271"/>
            <ac:grpSpMk id="191" creationId="{773717CC-ECEE-4ABF-BA61-C59F46801775}"/>
          </ac:grpSpMkLst>
        </pc:grpChg>
        <pc:picChg chg="add del mod">
          <ac:chgData name="Higginbotham, Jessica" userId="60d07ba8-eb5a-425b-92a2-090fc3705694" providerId="ADAL" clId="{67BA5292-A3B0-4DDB-8DA9-AC7A33C0AF4A}" dt="2021-10-14T12:56:05.354" v="15875"/>
          <ac:picMkLst>
            <pc:docMk/>
            <pc:sldMk cId="1794049116" sldId="271"/>
            <ac:picMk id="12290" creationId="{15245304-C372-44D2-BBFB-A11436F8590F}"/>
          </ac:picMkLst>
        </pc:picChg>
      </pc:sldChg>
      <pc:sldChg chg="addSp delSp modSp mod modTransition setBg">
        <pc:chgData name="Higginbotham, Jessica" userId="60d07ba8-eb5a-425b-92a2-090fc3705694" providerId="ADAL" clId="{67BA5292-A3B0-4DDB-8DA9-AC7A33C0AF4A}" dt="2021-10-14T13:15:45.689" v="16899" actId="26606"/>
        <pc:sldMkLst>
          <pc:docMk/>
          <pc:sldMk cId="1481761780" sldId="272"/>
        </pc:sldMkLst>
        <pc:spChg chg="mod">
          <ac:chgData name="Higginbotham, Jessica" userId="60d07ba8-eb5a-425b-92a2-090fc3705694" providerId="ADAL" clId="{67BA5292-A3B0-4DDB-8DA9-AC7A33C0AF4A}" dt="2021-10-14T13:15:45.689" v="16899" actId="26606"/>
          <ac:spMkLst>
            <pc:docMk/>
            <pc:sldMk cId="1481761780" sldId="272"/>
            <ac:spMk id="2" creationId="{D7C038C7-56F6-47BC-A8C3-95B815E45032}"/>
          </ac:spMkLst>
        </pc:spChg>
        <pc:spChg chg="del mod">
          <ac:chgData name="Higginbotham, Jessica" userId="60d07ba8-eb5a-425b-92a2-090fc3705694" providerId="ADAL" clId="{67BA5292-A3B0-4DDB-8DA9-AC7A33C0AF4A}" dt="2021-10-14T13:15:45.689" v="16899" actId="26606"/>
          <ac:spMkLst>
            <pc:docMk/>
            <pc:sldMk cId="1481761780" sldId="272"/>
            <ac:spMk id="3" creationId="{4FEA0512-ECCE-44FD-BAFE-596DAB858486}"/>
          </ac:spMkLst>
        </pc:spChg>
        <pc:spChg chg="add">
          <ac:chgData name="Higginbotham, Jessica" userId="60d07ba8-eb5a-425b-92a2-090fc3705694" providerId="ADAL" clId="{67BA5292-A3B0-4DDB-8DA9-AC7A33C0AF4A}" dt="2021-10-14T13:15:45.689" v="16899" actId="26606"/>
          <ac:spMkLst>
            <pc:docMk/>
            <pc:sldMk cId="1481761780" sldId="272"/>
            <ac:spMk id="8" creationId="{3A397E3E-B90C-4D82-BAAA-36F7AC6A4565}"/>
          </ac:spMkLst>
        </pc:spChg>
        <pc:spChg chg="add">
          <ac:chgData name="Higginbotham, Jessica" userId="60d07ba8-eb5a-425b-92a2-090fc3705694" providerId="ADAL" clId="{67BA5292-A3B0-4DDB-8DA9-AC7A33C0AF4A}" dt="2021-10-14T13:15:45.689" v="16899" actId="26606"/>
          <ac:spMkLst>
            <pc:docMk/>
            <pc:sldMk cId="1481761780" sldId="272"/>
            <ac:spMk id="10" creationId="{8CF5E676-CA04-4CED-9F1E-5026ED66E66D}"/>
          </ac:spMkLst>
        </pc:spChg>
        <pc:spChg chg="add">
          <ac:chgData name="Higginbotham, Jessica" userId="60d07ba8-eb5a-425b-92a2-090fc3705694" providerId="ADAL" clId="{67BA5292-A3B0-4DDB-8DA9-AC7A33C0AF4A}" dt="2021-10-14T13:15:45.689" v="16899" actId="26606"/>
          <ac:spMkLst>
            <pc:docMk/>
            <pc:sldMk cId="1481761780" sldId="272"/>
            <ac:spMk id="12" creationId="{AFD1189F-9598-4281-8056-2845388D4D05}"/>
          </ac:spMkLst>
        </pc:spChg>
        <pc:spChg chg="add">
          <ac:chgData name="Higginbotham, Jessica" userId="60d07ba8-eb5a-425b-92a2-090fc3705694" providerId="ADAL" clId="{67BA5292-A3B0-4DDB-8DA9-AC7A33C0AF4A}" dt="2021-10-14T13:15:45.689" v="16899" actId="26606"/>
          <ac:spMkLst>
            <pc:docMk/>
            <pc:sldMk cId="1481761780" sldId="272"/>
            <ac:spMk id="14" creationId="{583E04E1-D74F-4ED6-972C-035F4FEC4B88}"/>
          </ac:spMkLst>
        </pc:spChg>
        <pc:spChg chg="add">
          <ac:chgData name="Higginbotham, Jessica" userId="60d07ba8-eb5a-425b-92a2-090fc3705694" providerId="ADAL" clId="{67BA5292-A3B0-4DDB-8DA9-AC7A33C0AF4A}" dt="2021-10-14T13:15:45.689" v="16899" actId="26606"/>
          <ac:spMkLst>
            <pc:docMk/>
            <pc:sldMk cId="1481761780" sldId="272"/>
            <ac:spMk id="16" creationId="{A2B5CBEA-F125-49B6-8335-227C325B112B}"/>
          </ac:spMkLst>
        </pc:spChg>
        <pc:spChg chg="add">
          <ac:chgData name="Higginbotham, Jessica" userId="60d07ba8-eb5a-425b-92a2-090fc3705694" providerId="ADAL" clId="{67BA5292-A3B0-4DDB-8DA9-AC7A33C0AF4A}" dt="2021-10-14T13:15:45.689" v="16899" actId="26606"/>
          <ac:spMkLst>
            <pc:docMk/>
            <pc:sldMk cId="1481761780" sldId="272"/>
            <ac:spMk id="18" creationId="{E51A97D9-C694-4307-818B-0C5BBF413609}"/>
          </ac:spMkLst>
        </pc:spChg>
        <pc:spChg chg="add">
          <ac:chgData name="Higginbotham, Jessica" userId="60d07ba8-eb5a-425b-92a2-090fc3705694" providerId="ADAL" clId="{67BA5292-A3B0-4DDB-8DA9-AC7A33C0AF4A}" dt="2021-10-14T13:15:45.689" v="16899" actId="26606"/>
          <ac:spMkLst>
            <pc:docMk/>
            <pc:sldMk cId="1481761780" sldId="272"/>
            <ac:spMk id="20" creationId="{2C1D3151-5F97-4860-B56C-C98BD62CC255}"/>
          </ac:spMkLst>
        </pc:spChg>
        <pc:spChg chg="add">
          <ac:chgData name="Higginbotham, Jessica" userId="60d07ba8-eb5a-425b-92a2-090fc3705694" providerId="ADAL" clId="{67BA5292-A3B0-4DDB-8DA9-AC7A33C0AF4A}" dt="2021-10-14T13:15:45.689" v="16899" actId="26606"/>
          <ac:spMkLst>
            <pc:docMk/>
            <pc:sldMk cId="1481761780" sldId="272"/>
            <ac:spMk id="22" creationId="{8DE96824-E506-4448-8704-5EC7BF7BC51B}"/>
          </ac:spMkLst>
        </pc:spChg>
        <pc:spChg chg="add">
          <ac:chgData name="Higginbotham, Jessica" userId="60d07ba8-eb5a-425b-92a2-090fc3705694" providerId="ADAL" clId="{67BA5292-A3B0-4DDB-8DA9-AC7A33C0AF4A}" dt="2021-10-14T13:15:45.689" v="16899" actId="26606"/>
          <ac:spMkLst>
            <pc:docMk/>
            <pc:sldMk cId="1481761780" sldId="272"/>
            <ac:spMk id="24" creationId="{E16C8D8F-10E9-4498-ABDB-0F923F8B6837}"/>
          </ac:spMkLst>
        </pc:spChg>
        <pc:spChg chg="add">
          <ac:chgData name="Higginbotham, Jessica" userId="60d07ba8-eb5a-425b-92a2-090fc3705694" providerId="ADAL" clId="{67BA5292-A3B0-4DDB-8DA9-AC7A33C0AF4A}" dt="2021-10-14T13:15:45.689" v="16899" actId="26606"/>
          <ac:spMkLst>
            <pc:docMk/>
            <pc:sldMk cId="1481761780" sldId="272"/>
            <ac:spMk id="26" creationId="{4FB204DF-284E-45F6-A017-79A4DF57BCCB}"/>
          </ac:spMkLst>
        </pc:spChg>
        <pc:spChg chg="add">
          <ac:chgData name="Higginbotham, Jessica" userId="60d07ba8-eb5a-425b-92a2-090fc3705694" providerId="ADAL" clId="{67BA5292-A3B0-4DDB-8DA9-AC7A33C0AF4A}" dt="2021-10-14T13:15:45.689" v="16899" actId="26606"/>
          <ac:spMkLst>
            <pc:docMk/>
            <pc:sldMk cId="1481761780" sldId="272"/>
            <ac:spMk id="28" creationId="{5EC6B544-8C84-47A6-885D-A4F09EF5C0F7}"/>
          </ac:spMkLst>
        </pc:spChg>
        <pc:spChg chg="add">
          <ac:chgData name="Higginbotham, Jessica" userId="60d07ba8-eb5a-425b-92a2-090fc3705694" providerId="ADAL" clId="{67BA5292-A3B0-4DDB-8DA9-AC7A33C0AF4A}" dt="2021-10-14T13:15:45.689" v="16899" actId="26606"/>
          <ac:spMkLst>
            <pc:docMk/>
            <pc:sldMk cId="1481761780" sldId="272"/>
            <ac:spMk id="30" creationId="{1E5A83E3-8A11-4492-BB6E-F5F2240316FB}"/>
          </ac:spMkLst>
        </pc:spChg>
        <pc:spChg chg="add">
          <ac:chgData name="Higginbotham, Jessica" userId="60d07ba8-eb5a-425b-92a2-090fc3705694" providerId="ADAL" clId="{67BA5292-A3B0-4DDB-8DA9-AC7A33C0AF4A}" dt="2021-10-14T13:15:45.689" v="16899" actId="26606"/>
          <ac:spMkLst>
            <pc:docMk/>
            <pc:sldMk cId="1481761780" sldId="272"/>
            <ac:spMk id="32" creationId="{32C95C5C-6FBD-47FF-9CA6-066193539A10}"/>
          </ac:spMkLst>
        </pc:spChg>
        <pc:spChg chg="add">
          <ac:chgData name="Higginbotham, Jessica" userId="60d07ba8-eb5a-425b-92a2-090fc3705694" providerId="ADAL" clId="{67BA5292-A3B0-4DDB-8DA9-AC7A33C0AF4A}" dt="2021-10-14T13:15:45.689" v="16899" actId="26606"/>
          <ac:spMkLst>
            <pc:docMk/>
            <pc:sldMk cId="1481761780" sldId="272"/>
            <ac:spMk id="34" creationId="{4D1A5E71-B6B6-486A-8CDC-C7ABD9B903F6}"/>
          </ac:spMkLst>
        </pc:spChg>
        <pc:grpChg chg="add">
          <ac:chgData name="Higginbotham, Jessica" userId="60d07ba8-eb5a-425b-92a2-090fc3705694" providerId="ADAL" clId="{67BA5292-A3B0-4DDB-8DA9-AC7A33C0AF4A}" dt="2021-10-14T13:15:45.689" v="16899" actId="26606"/>
          <ac:grpSpMkLst>
            <pc:docMk/>
            <pc:sldMk cId="1481761780" sldId="272"/>
            <ac:grpSpMk id="36" creationId="{FB9739EB-7F66-433D-841F-AB3CD18700B7}"/>
          </ac:grpSpMkLst>
        </pc:grpChg>
      </pc:sldChg>
      <pc:sldChg chg="addSp delSp modSp add mod ord modTransition setBg delDesignElem modNotesTx">
        <pc:chgData name="Higginbotham, Jessica" userId="60d07ba8-eb5a-425b-92a2-090fc3705694" providerId="ADAL" clId="{67BA5292-A3B0-4DDB-8DA9-AC7A33C0AF4A}" dt="2021-10-14T20:17:29.423" v="20623" actId="20577"/>
        <pc:sldMkLst>
          <pc:docMk/>
          <pc:sldMk cId="0" sldId="273"/>
        </pc:sldMkLst>
        <pc:spChg chg="add del mod">
          <ac:chgData name="Higginbotham, Jessica" userId="60d07ba8-eb5a-425b-92a2-090fc3705694" providerId="ADAL" clId="{67BA5292-A3B0-4DDB-8DA9-AC7A33C0AF4A}" dt="2021-10-11T17:41:25.691" v="112" actId="478"/>
          <ac:spMkLst>
            <pc:docMk/>
            <pc:sldMk cId="0" sldId="273"/>
            <ac:spMk id="3" creationId="{652EA1BE-7FCC-4D7F-BAE7-E6E250393468}"/>
          </ac:spMkLst>
        </pc:spChg>
        <pc:spChg chg="add del">
          <ac:chgData name="Higginbotham, Jessica" userId="60d07ba8-eb5a-425b-92a2-090fc3705694" providerId="ADAL" clId="{67BA5292-A3B0-4DDB-8DA9-AC7A33C0AF4A}" dt="2021-10-11T18:03:14.149" v="1250" actId="26606"/>
          <ac:spMkLst>
            <pc:docMk/>
            <pc:sldMk cId="0" sldId="273"/>
            <ac:spMk id="93" creationId="{8B646C36-EEEC-4D52-8E8E-206F4CD8A3DA}"/>
          </ac:spMkLst>
        </pc:spChg>
        <pc:spChg chg="add del">
          <ac:chgData name="Higginbotham, Jessica" userId="60d07ba8-eb5a-425b-92a2-090fc3705694" providerId="ADAL" clId="{67BA5292-A3B0-4DDB-8DA9-AC7A33C0AF4A}" dt="2021-10-11T18:03:14.149" v="1250" actId="26606"/>
          <ac:spMkLst>
            <pc:docMk/>
            <pc:sldMk cId="0" sldId="273"/>
            <ac:spMk id="99" creationId="{8258443E-B333-44F4-8D49-1EAB1C1A4613}"/>
          </ac:spMkLst>
        </pc:spChg>
        <pc:spChg chg="add del">
          <ac:chgData name="Higginbotham, Jessica" userId="60d07ba8-eb5a-425b-92a2-090fc3705694" providerId="ADAL" clId="{67BA5292-A3B0-4DDB-8DA9-AC7A33C0AF4A}" dt="2021-10-11T18:03:14.149" v="1250" actId="26606"/>
          <ac:spMkLst>
            <pc:docMk/>
            <pc:sldMk cId="0" sldId="273"/>
            <ac:spMk id="108" creationId="{4FB204DF-284E-45F6-A017-79A4DF57BCCB}"/>
          </ac:spMkLst>
        </pc:spChg>
        <pc:spChg chg="add del">
          <ac:chgData name="Higginbotham, Jessica" userId="60d07ba8-eb5a-425b-92a2-090fc3705694" providerId="ADAL" clId="{67BA5292-A3B0-4DDB-8DA9-AC7A33C0AF4A}" dt="2021-10-11T18:03:14.149" v="1250" actId="26606"/>
          <ac:spMkLst>
            <pc:docMk/>
            <pc:sldMk cId="0" sldId="273"/>
            <ac:spMk id="110" creationId="{EB8560A9-B281-46EB-A304-1E4A5A00D6A9}"/>
          </ac:spMkLst>
        </pc:spChg>
        <pc:spChg chg="add del">
          <ac:chgData name="Higginbotham, Jessica" userId="60d07ba8-eb5a-425b-92a2-090fc3705694" providerId="ADAL" clId="{67BA5292-A3B0-4DDB-8DA9-AC7A33C0AF4A}" dt="2021-10-11T18:03:14.149" v="1250" actId="26606"/>
          <ac:spMkLst>
            <pc:docMk/>
            <pc:sldMk cId="0" sldId="273"/>
            <ac:spMk id="112" creationId="{4D1A5E71-B6B6-486A-8CDC-C7ABD9B903F6}"/>
          </ac:spMkLst>
        </pc:spChg>
        <pc:spChg chg="add del">
          <ac:chgData name="Higginbotham, Jessica" userId="60d07ba8-eb5a-425b-92a2-090fc3705694" providerId="ADAL" clId="{67BA5292-A3B0-4DDB-8DA9-AC7A33C0AF4A}" dt="2021-10-11T18:03:14.149" v="1250" actId="26606"/>
          <ac:spMkLst>
            <pc:docMk/>
            <pc:sldMk cId="0" sldId="273"/>
            <ac:spMk id="114" creationId="{667882DD-56E8-460E-99D5-86E71982D5AB}"/>
          </ac:spMkLst>
        </pc:spChg>
        <pc:spChg chg="add del mod">
          <ac:chgData name="Higginbotham, Jessica" userId="60d07ba8-eb5a-425b-92a2-090fc3705694" providerId="ADAL" clId="{67BA5292-A3B0-4DDB-8DA9-AC7A33C0AF4A}" dt="2021-10-11T18:03:14.149" v="1250" actId="26606"/>
          <ac:spMkLst>
            <pc:docMk/>
            <pc:sldMk cId="0" sldId="273"/>
            <ac:spMk id="154" creationId="{00000000-0000-0000-0000-000000000000}"/>
          </ac:spMkLst>
        </pc:spChg>
        <pc:spChg chg="del mod">
          <ac:chgData name="Higginbotham, Jessica" userId="60d07ba8-eb5a-425b-92a2-090fc3705694" providerId="ADAL" clId="{67BA5292-A3B0-4DDB-8DA9-AC7A33C0AF4A}" dt="2021-10-11T17:41:32.208" v="114" actId="478"/>
          <ac:spMkLst>
            <pc:docMk/>
            <pc:sldMk cId="0" sldId="273"/>
            <ac:spMk id="155" creationId="{00000000-0000-0000-0000-000000000000}"/>
          </ac:spMkLst>
        </pc:spChg>
        <pc:spChg chg="del">
          <ac:chgData name="Higginbotham, Jessica" userId="60d07ba8-eb5a-425b-92a2-090fc3705694" providerId="ADAL" clId="{67BA5292-A3B0-4DDB-8DA9-AC7A33C0AF4A}" dt="2021-10-11T17:41:27.872" v="113" actId="478"/>
          <ac:spMkLst>
            <pc:docMk/>
            <pc:sldMk cId="0" sldId="273"/>
            <ac:spMk id="156" creationId="{00000000-0000-0000-0000-000000000000}"/>
          </ac:spMkLst>
        </pc:spChg>
        <pc:spChg chg="add del mod">
          <ac:chgData name="Higginbotham, Jessica" userId="60d07ba8-eb5a-425b-92a2-090fc3705694" providerId="ADAL" clId="{67BA5292-A3B0-4DDB-8DA9-AC7A33C0AF4A}" dt="2021-10-11T17:41:27.872" v="113" actId="478"/>
          <ac:spMkLst>
            <pc:docMk/>
            <pc:sldMk cId="0" sldId="273"/>
            <ac:spMk id="157" creationId="{00000000-0000-0000-0000-000000000000}"/>
          </ac:spMkLst>
        </pc:spChg>
        <pc:spChg chg="del mod">
          <ac:chgData name="Higginbotham, Jessica" userId="60d07ba8-eb5a-425b-92a2-090fc3705694" providerId="ADAL" clId="{67BA5292-A3B0-4DDB-8DA9-AC7A33C0AF4A}" dt="2021-10-11T17:41:27.872" v="113" actId="478"/>
          <ac:spMkLst>
            <pc:docMk/>
            <pc:sldMk cId="0" sldId="273"/>
            <ac:spMk id="158" creationId="{00000000-0000-0000-0000-000000000000}"/>
          </ac:spMkLst>
        </pc:spChg>
        <pc:spChg chg="del mod">
          <ac:chgData name="Higginbotham, Jessica" userId="60d07ba8-eb5a-425b-92a2-090fc3705694" providerId="ADAL" clId="{67BA5292-A3B0-4DDB-8DA9-AC7A33C0AF4A}" dt="2021-10-11T17:41:27.872" v="113" actId="478"/>
          <ac:spMkLst>
            <pc:docMk/>
            <pc:sldMk cId="0" sldId="273"/>
            <ac:spMk id="159" creationId="{00000000-0000-0000-0000-000000000000}"/>
          </ac:spMkLst>
        </pc:spChg>
        <pc:spChg chg="add del mod">
          <ac:chgData name="Higginbotham, Jessica" userId="60d07ba8-eb5a-425b-92a2-090fc3705694" providerId="ADAL" clId="{67BA5292-A3B0-4DDB-8DA9-AC7A33C0AF4A}" dt="2021-10-11T17:41:27.872" v="113" actId="478"/>
          <ac:spMkLst>
            <pc:docMk/>
            <pc:sldMk cId="0" sldId="273"/>
            <ac:spMk id="160" creationId="{00000000-0000-0000-0000-000000000000}"/>
          </ac:spMkLst>
        </pc:spChg>
        <pc:spChg chg="add del mod">
          <ac:chgData name="Higginbotham, Jessica" userId="60d07ba8-eb5a-425b-92a2-090fc3705694" providerId="ADAL" clId="{67BA5292-A3B0-4DDB-8DA9-AC7A33C0AF4A}" dt="2021-10-11T17:41:27.872" v="113" actId="478"/>
          <ac:spMkLst>
            <pc:docMk/>
            <pc:sldMk cId="0" sldId="273"/>
            <ac:spMk id="161" creationId="{00000000-0000-0000-0000-000000000000}"/>
          </ac:spMkLst>
        </pc:spChg>
        <pc:spChg chg="del mod">
          <ac:chgData name="Higginbotham, Jessica" userId="60d07ba8-eb5a-425b-92a2-090fc3705694" providerId="ADAL" clId="{67BA5292-A3B0-4DDB-8DA9-AC7A33C0AF4A}" dt="2021-10-11T17:41:32.208" v="114" actId="478"/>
          <ac:spMkLst>
            <pc:docMk/>
            <pc:sldMk cId="0" sldId="273"/>
            <ac:spMk id="162" creationId="{00000000-0000-0000-0000-000000000000}"/>
          </ac:spMkLst>
        </pc:spChg>
        <pc:spChg chg="del mod">
          <ac:chgData name="Higginbotham, Jessica" userId="60d07ba8-eb5a-425b-92a2-090fc3705694" providerId="ADAL" clId="{67BA5292-A3B0-4DDB-8DA9-AC7A33C0AF4A}" dt="2021-10-11T17:41:34.351" v="115" actId="478"/>
          <ac:spMkLst>
            <pc:docMk/>
            <pc:sldMk cId="0" sldId="273"/>
            <ac:spMk id="163" creationId="{00000000-0000-0000-0000-000000000000}"/>
          </ac:spMkLst>
        </pc:spChg>
        <pc:spChg chg="del mod">
          <ac:chgData name="Higginbotham, Jessica" userId="60d07ba8-eb5a-425b-92a2-090fc3705694" providerId="ADAL" clId="{67BA5292-A3B0-4DDB-8DA9-AC7A33C0AF4A}" dt="2021-10-11T17:41:34.351" v="115" actId="478"/>
          <ac:spMkLst>
            <pc:docMk/>
            <pc:sldMk cId="0" sldId="273"/>
            <ac:spMk id="164" creationId="{00000000-0000-0000-0000-000000000000}"/>
          </ac:spMkLst>
        </pc:spChg>
        <pc:spChg chg="add del mod">
          <ac:chgData name="Higginbotham, Jessica" userId="60d07ba8-eb5a-425b-92a2-090fc3705694" providerId="ADAL" clId="{67BA5292-A3B0-4DDB-8DA9-AC7A33C0AF4A}" dt="2021-10-11T17:41:27.872" v="113" actId="478"/>
          <ac:spMkLst>
            <pc:docMk/>
            <pc:sldMk cId="0" sldId="273"/>
            <ac:spMk id="165" creationId="{00000000-0000-0000-0000-000000000000}"/>
          </ac:spMkLst>
        </pc:spChg>
        <pc:spChg chg="add del mod">
          <ac:chgData name="Higginbotham, Jessica" userId="60d07ba8-eb5a-425b-92a2-090fc3705694" providerId="ADAL" clId="{67BA5292-A3B0-4DDB-8DA9-AC7A33C0AF4A}" dt="2021-10-11T17:41:27.872" v="113" actId="478"/>
          <ac:spMkLst>
            <pc:docMk/>
            <pc:sldMk cId="0" sldId="273"/>
            <ac:spMk id="166" creationId="{00000000-0000-0000-0000-000000000000}"/>
          </ac:spMkLst>
        </pc:spChg>
        <pc:spChg chg="add del mod">
          <ac:chgData name="Higginbotham, Jessica" userId="60d07ba8-eb5a-425b-92a2-090fc3705694" providerId="ADAL" clId="{67BA5292-A3B0-4DDB-8DA9-AC7A33C0AF4A}" dt="2021-10-11T17:41:27.872" v="113" actId="478"/>
          <ac:spMkLst>
            <pc:docMk/>
            <pc:sldMk cId="0" sldId="273"/>
            <ac:spMk id="167" creationId="{00000000-0000-0000-0000-000000000000}"/>
          </ac:spMkLst>
        </pc:spChg>
        <pc:spChg chg="add del mod">
          <ac:chgData name="Higginbotham, Jessica" userId="60d07ba8-eb5a-425b-92a2-090fc3705694" providerId="ADAL" clId="{67BA5292-A3B0-4DDB-8DA9-AC7A33C0AF4A}" dt="2021-10-11T17:41:27.872" v="113" actId="478"/>
          <ac:spMkLst>
            <pc:docMk/>
            <pc:sldMk cId="0" sldId="273"/>
            <ac:spMk id="168" creationId="{00000000-0000-0000-0000-000000000000}"/>
          </ac:spMkLst>
        </pc:spChg>
        <pc:spChg chg="add del mod">
          <ac:chgData name="Higginbotham, Jessica" userId="60d07ba8-eb5a-425b-92a2-090fc3705694" providerId="ADAL" clId="{67BA5292-A3B0-4DDB-8DA9-AC7A33C0AF4A}" dt="2021-10-11T17:41:27.872" v="113" actId="478"/>
          <ac:spMkLst>
            <pc:docMk/>
            <pc:sldMk cId="0" sldId="273"/>
            <ac:spMk id="169" creationId="{00000000-0000-0000-0000-000000000000}"/>
          </ac:spMkLst>
        </pc:spChg>
        <pc:spChg chg="add del mod">
          <ac:chgData name="Higginbotham, Jessica" userId="60d07ba8-eb5a-425b-92a2-090fc3705694" providerId="ADAL" clId="{67BA5292-A3B0-4DDB-8DA9-AC7A33C0AF4A}" dt="2021-10-11T17:41:27.872" v="113" actId="478"/>
          <ac:spMkLst>
            <pc:docMk/>
            <pc:sldMk cId="0" sldId="273"/>
            <ac:spMk id="170" creationId="{00000000-0000-0000-0000-000000000000}"/>
          </ac:spMkLst>
        </pc:spChg>
        <pc:spChg chg="add del mod">
          <ac:chgData name="Higginbotham, Jessica" userId="60d07ba8-eb5a-425b-92a2-090fc3705694" providerId="ADAL" clId="{67BA5292-A3B0-4DDB-8DA9-AC7A33C0AF4A}" dt="2021-10-11T17:41:32.208" v="114" actId="478"/>
          <ac:spMkLst>
            <pc:docMk/>
            <pc:sldMk cId="0" sldId="273"/>
            <ac:spMk id="171" creationId="{00000000-0000-0000-0000-000000000000}"/>
          </ac:spMkLst>
        </pc:spChg>
        <pc:spChg chg="add del mod">
          <ac:chgData name="Higginbotham, Jessica" userId="60d07ba8-eb5a-425b-92a2-090fc3705694" providerId="ADAL" clId="{67BA5292-A3B0-4DDB-8DA9-AC7A33C0AF4A}" dt="2021-10-11T17:41:27.872" v="113" actId="478"/>
          <ac:spMkLst>
            <pc:docMk/>
            <pc:sldMk cId="0" sldId="273"/>
            <ac:spMk id="172" creationId="{00000000-0000-0000-0000-000000000000}"/>
          </ac:spMkLst>
        </pc:spChg>
        <pc:spChg chg="del mod">
          <ac:chgData name="Higginbotham, Jessica" userId="60d07ba8-eb5a-425b-92a2-090fc3705694" providerId="ADAL" clId="{67BA5292-A3B0-4DDB-8DA9-AC7A33C0AF4A}" dt="2021-10-11T17:41:27.872" v="113" actId="478"/>
          <ac:spMkLst>
            <pc:docMk/>
            <pc:sldMk cId="0" sldId="273"/>
            <ac:spMk id="173" creationId="{00000000-0000-0000-0000-000000000000}"/>
          </ac:spMkLst>
        </pc:spChg>
        <pc:spChg chg="del mod">
          <ac:chgData name="Higginbotham, Jessica" userId="60d07ba8-eb5a-425b-92a2-090fc3705694" providerId="ADAL" clId="{67BA5292-A3B0-4DDB-8DA9-AC7A33C0AF4A}" dt="2021-10-11T17:41:27.872" v="113" actId="478"/>
          <ac:spMkLst>
            <pc:docMk/>
            <pc:sldMk cId="0" sldId="273"/>
            <ac:spMk id="174" creationId="{00000000-0000-0000-0000-000000000000}"/>
          </ac:spMkLst>
        </pc:spChg>
        <pc:spChg chg="add del mod">
          <ac:chgData name="Higginbotham, Jessica" userId="60d07ba8-eb5a-425b-92a2-090fc3705694" providerId="ADAL" clId="{67BA5292-A3B0-4DDB-8DA9-AC7A33C0AF4A}" dt="2021-10-11T17:41:27.872" v="113" actId="478"/>
          <ac:spMkLst>
            <pc:docMk/>
            <pc:sldMk cId="0" sldId="273"/>
            <ac:spMk id="175" creationId="{00000000-0000-0000-0000-000000000000}"/>
          </ac:spMkLst>
        </pc:spChg>
        <pc:spChg chg="add del">
          <ac:chgData name="Higginbotham, Jessica" userId="60d07ba8-eb5a-425b-92a2-090fc3705694" providerId="ADAL" clId="{67BA5292-A3B0-4DDB-8DA9-AC7A33C0AF4A}" dt="2021-10-11T17:52:37.333" v="403" actId="26606"/>
          <ac:spMkLst>
            <pc:docMk/>
            <pc:sldMk cId="0" sldId="273"/>
            <ac:spMk id="192" creationId="{51F77B6A-7F53-4B28-B73D-C8CC899AB221}"/>
          </ac:spMkLst>
        </pc:spChg>
        <pc:spChg chg="add del">
          <ac:chgData name="Higginbotham, Jessica" userId="60d07ba8-eb5a-425b-92a2-090fc3705694" providerId="ADAL" clId="{67BA5292-A3B0-4DDB-8DA9-AC7A33C0AF4A}" dt="2021-10-11T17:52:37.333" v="403" actId="26606"/>
          <ac:spMkLst>
            <pc:docMk/>
            <pc:sldMk cId="0" sldId="273"/>
            <ac:spMk id="196" creationId="{F6E412EF-CF39-4C25-85B0-DB30B1B0A8C4}"/>
          </ac:spMkLst>
        </pc:spChg>
        <pc:spChg chg="add del">
          <ac:chgData name="Higginbotham, Jessica" userId="60d07ba8-eb5a-425b-92a2-090fc3705694" providerId="ADAL" clId="{67BA5292-A3B0-4DDB-8DA9-AC7A33C0AF4A}" dt="2021-10-11T17:52:37.333" v="403" actId="26606"/>
          <ac:spMkLst>
            <pc:docMk/>
            <pc:sldMk cId="0" sldId="273"/>
            <ac:spMk id="197" creationId="{E8DA6235-17F2-4C9E-88C6-C5D38D8D3C03}"/>
          </ac:spMkLst>
        </pc:spChg>
        <pc:spChg chg="add del">
          <ac:chgData name="Higginbotham, Jessica" userId="60d07ba8-eb5a-425b-92a2-090fc3705694" providerId="ADAL" clId="{67BA5292-A3B0-4DDB-8DA9-AC7A33C0AF4A}" dt="2021-10-11T17:52:37.333" v="403" actId="26606"/>
          <ac:spMkLst>
            <pc:docMk/>
            <pc:sldMk cId="0" sldId="273"/>
            <ac:spMk id="198" creationId="{B55DEF71-1741-4489-8E77-46FC5BAA66E2}"/>
          </ac:spMkLst>
        </pc:spChg>
        <pc:spChg chg="add del">
          <ac:chgData name="Higginbotham, Jessica" userId="60d07ba8-eb5a-425b-92a2-090fc3705694" providerId="ADAL" clId="{67BA5292-A3B0-4DDB-8DA9-AC7A33C0AF4A}" dt="2021-10-11T17:52:37.333" v="403" actId="26606"/>
          <ac:spMkLst>
            <pc:docMk/>
            <pc:sldMk cId="0" sldId="273"/>
            <ac:spMk id="199" creationId="{82347B6D-A7CC-48EB-861F-917D0D61E3EA}"/>
          </ac:spMkLst>
        </pc:spChg>
        <pc:spChg chg="add del">
          <ac:chgData name="Higginbotham, Jessica" userId="60d07ba8-eb5a-425b-92a2-090fc3705694" providerId="ADAL" clId="{67BA5292-A3B0-4DDB-8DA9-AC7A33C0AF4A}" dt="2021-10-11T17:52:37.333" v="403" actId="26606"/>
          <ac:spMkLst>
            <pc:docMk/>
            <pc:sldMk cId="0" sldId="273"/>
            <ac:spMk id="200" creationId="{A7A0A46D-CC9B-4E32-870A-7BC2DF940144}"/>
          </ac:spMkLst>
        </pc:spChg>
        <pc:spChg chg="add del">
          <ac:chgData name="Higginbotham, Jessica" userId="60d07ba8-eb5a-425b-92a2-090fc3705694" providerId="ADAL" clId="{67BA5292-A3B0-4DDB-8DA9-AC7A33C0AF4A}" dt="2021-10-11T17:52:37.333" v="403" actId="26606"/>
          <ac:spMkLst>
            <pc:docMk/>
            <pc:sldMk cId="0" sldId="273"/>
            <ac:spMk id="201" creationId="{9178722E-1BD0-427E-BAAE-4F206DAB5818}"/>
          </ac:spMkLst>
        </pc:spChg>
        <pc:spChg chg="add del">
          <ac:chgData name="Higginbotham, Jessica" userId="60d07ba8-eb5a-425b-92a2-090fc3705694" providerId="ADAL" clId="{67BA5292-A3B0-4DDB-8DA9-AC7A33C0AF4A}" dt="2021-10-11T17:52:37.333" v="403" actId="26606"/>
          <ac:spMkLst>
            <pc:docMk/>
            <pc:sldMk cId="0" sldId="273"/>
            <ac:spMk id="202" creationId="{A753B935-E3DD-466D-BFAC-68E0BE02D092}"/>
          </ac:spMkLst>
        </pc:spChg>
        <pc:spChg chg="add del">
          <ac:chgData name="Higginbotham, Jessica" userId="60d07ba8-eb5a-425b-92a2-090fc3705694" providerId="ADAL" clId="{67BA5292-A3B0-4DDB-8DA9-AC7A33C0AF4A}" dt="2021-10-11T17:52:37.333" v="403" actId="26606"/>
          <ac:spMkLst>
            <pc:docMk/>
            <pc:sldMk cId="0" sldId="273"/>
            <ac:spMk id="203" creationId="{FB034F26-4148-4B59-B493-14D7A9A8BAA9}"/>
          </ac:spMkLst>
        </pc:spChg>
        <pc:spChg chg="add del">
          <ac:chgData name="Higginbotham, Jessica" userId="60d07ba8-eb5a-425b-92a2-090fc3705694" providerId="ADAL" clId="{67BA5292-A3B0-4DDB-8DA9-AC7A33C0AF4A}" dt="2021-10-13T19:18:44.851" v="15811"/>
          <ac:spMkLst>
            <pc:docMk/>
            <pc:sldMk cId="0" sldId="273"/>
            <ac:spMk id="205" creationId="{F6E412EF-CF39-4C25-85B0-DB30B1B0A8C4}"/>
          </ac:spMkLst>
        </pc:spChg>
        <pc:spChg chg="add del">
          <ac:chgData name="Higginbotham, Jessica" userId="60d07ba8-eb5a-425b-92a2-090fc3705694" providerId="ADAL" clId="{67BA5292-A3B0-4DDB-8DA9-AC7A33C0AF4A}" dt="2021-10-13T19:18:44.851" v="15811"/>
          <ac:spMkLst>
            <pc:docMk/>
            <pc:sldMk cId="0" sldId="273"/>
            <ac:spMk id="207" creationId="{E8DA6235-17F2-4C9E-88C6-C5D38D8D3C03}"/>
          </ac:spMkLst>
        </pc:spChg>
        <pc:spChg chg="add del">
          <ac:chgData name="Higginbotham, Jessica" userId="60d07ba8-eb5a-425b-92a2-090fc3705694" providerId="ADAL" clId="{67BA5292-A3B0-4DDB-8DA9-AC7A33C0AF4A}" dt="2021-10-13T19:18:44.851" v="15811"/>
          <ac:spMkLst>
            <pc:docMk/>
            <pc:sldMk cId="0" sldId="273"/>
            <ac:spMk id="209" creationId="{B55DEF71-1741-4489-8E77-46FC5BAA66E2}"/>
          </ac:spMkLst>
        </pc:spChg>
        <pc:spChg chg="add del">
          <ac:chgData name="Higginbotham, Jessica" userId="60d07ba8-eb5a-425b-92a2-090fc3705694" providerId="ADAL" clId="{67BA5292-A3B0-4DDB-8DA9-AC7A33C0AF4A}" dt="2021-10-13T19:18:44.851" v="15811"/>
          <ac:spMkLst>
            <pc:docMk/>
            <pc:sldMk cId="0" sldId="273"/>
            <ac:spMk id="211" creationId="{82347B6D-A7CC-48EB-861F-917D0D61E3EA}"/>
          </ac:spMkLst>
        </pc:spChg>
        <pc:spChg chg="add del">
          <ac:chgData name="Higginbotham, Jessica" userId="60d07ba8-eb5a-425b-92a2-090fc3705694" providerId="ADAL" clId="{67BA5292-A3B0-4DDB-8DA9-AC7A33C0AF4A}" dt="2021-10-13T19:18:44.851" v="15811"/>
          <ac:spMkLst>
            <pc:docMk/>
            <pc:sldMk cId="0" sldId="273"/>
            <ac:spMk id="213" creationId="{A753B935-E3DD-466D-BFAC-68E0BE02D092}"/>
          </ac:spMkLst>
        </pc:spChg>
        <pc:spChg chg="add del">
          <ac:chgData name="Higginbotham, Jessica" userId="60d07ba8-eb5a-425b-92a2-090fc3705694" providerId="ADAL" clId="{67BA5292-A3B0-4DDB-8DA9-AC7A33C0AF4A}" dt="2021-10-13T19:18:44.851" v="15811"/>
          <ac:spMkLst>
            <pc:docMk/>
            <pc:sldMk cId="0" sldId="273"/>
            <ac:spMk id="215" creationId="{FB034F26-4148-4B59-B493-14D7A9A8BAA9}"/>
          </ac:spMkLst>
        </pc:spChg>
        <pc:spChg chg="add del">
          <ac:chgData name="Higginbotham, Jessica" userId="60d07ba8-eb5a-425b-92a2-090fc3705694" providerId="ADAL" clId="{67BA5292-A3B0-4DDB-8DA9-AC7A33C0AF4A}" dt="2021-10-13T19:18:44.851" v="15811"/>
          <ac:spMkLst>
            <pc:docMk/>
            <pc:sldMk cId="0" sldId="273"/>
            <ac:spMk id="217" creationId="{A7A0A46D-CC9B-4E32-870A-7BC2DF940144}"/>
          </ac:spMkLst>
        </pc:spChg>
        <pc:spChg chg="add del">
          <ac:chgData name="Higginbotham, Jessica" userId="60d07ba8-eb5a-425b-92a2-090fc3705694" providerId="ADAL" clId="{67BA5292-A3B0-4DDB-8DA9-AC7A33C0AF4A}" dt="2021-10-13T19:18:44.851" v="15811"/>
          <ac:spMkLst>
            <pc:docMk/>
            <pc:sldMk cId="0" sldId="273"/>
            <ac:spMk id="219" creationId="{9178722E-1BD0-427E-BAAE-4F206DAB5818}"/>
          </ac:spMkLst>
        </pc:spChg>
        <pc:spChg chg="add del">
          <ac:chgData name="Higginbotham, Jessica" userId="60d07ba8-eb5a-425b-92a2-090fc3705694" providerId="ADAL" clId="{67BA5292-A3B0-4DDB-8DA9-AC7A33C0AF4A}" dt="2021-10-11T17:52:38.221" v="405" actId="26606"/>
          <ac:spMkLst>
            <pc:docMk/>
            <pc:sldMk cId="0" sldId="273"/>
            <ac:spMk id="1028" creationId="{51F77B6A-7F53-4B28-B73D-C8CC899AB221}"/>
          </ac:spMkLst>
        </pc:spChg>
        <pc:spChg chg="add del">
          <ac:chgData name="Higginbotham, Jessica" userId="60d07ba8-eb5a-425b-92a2-090fc3705694" providerId="ADAL" clId="{67BA5292-A3B0-4DDB-8DA9-AC7A33C0AF4A}" dt="2021-10-13T19:18:44.851" v="15811"/>
          <ac:spMkLst>
            <pc:docMk/>
            <pc:sldMk cId="0" sldId="273"/>
            <ac:spMk id="1030" creationId="{51F77B6A-7F53-4B28-B73D-C8CC899AB221}"/>
          </ac:spMkLst>
        </pc:spChg>
        <pc:spChg chg="add del">
          <ac:chgData name="Higginbotham, Jessica" userId="60d07ba8-eb5a-425b-92a2-090fc3705694" providerId="ADAL" clId="{67BA5292-A3B0-4DDB-8DA9-AC7A33C0AF4A}" dt="2021-10-11T17:52:38.221" v="405" actId="26606"/>
          <ac:spMkLst>
            <pc:docMk/>
            <pc:sldMk cId="0" sldId="273"/>
            <ac:spMk id="1032" creationId="{F6E412EF-CF39-4C25-85B0-DB30B1B0A8C4}"/>
          </ac:spMkLst>
        </pc:spChg>
        <pc:spChg chg="add del">
          <ac:chgData name="Higginbotham, Jessica" userId="60d07ba8-eb5a-425b-92a2-090fc3705694" providerId="ADAL" clId="{67BA5292-A3B0-4DDB-8DA9-AC7A33C0AF4A}" dt="2021-10-11T17:52:38.221" v="405" actId="26606"/>
          <ac:spMkLst>
            <pc:docMk/>
            <pc:sldMk cId="0" sldId="273"/>
            <ac:spMk id="1033" creationId="{E8DA6235-17F2-4C9E-88C6-C5D38D8D3C03}"/>
          </ac:spMkLst>
        </pc:spChg>
        <pc:spChg chg="add del">
          <ac:chgData name="Higginbotham, Jessica" userId="60d07ba8-eb5a-425b-92a2-090fc3705694" providerId="ADAL" clId="{67BA5292-A3B0-4DDB-8DA9-AC7A33C0AF4A}" dt="2021-10-11T17:52:38.221" v="405" actId="26606"/>
          <ac:spMkLst>
            <pc:docMk/>
            <pc:sldMk cId="0" sldId="273"/>
            <ac:spMk id="1034" creationId="{B55DEF71-1741-4489-8E77-46FC5BAA66E2}"/>
          </ac:spMkLst>
        </pc:spChg>
        <pc:spChg chg="add del">
          <ac:chgData name="Higginbotham, Jessica" userId="60d07ba8-eb5a-425b-92a2-090fc3705694" providerId="ADAL" clId="{67BA5292-A3B0-4DDB-8DA9-AC7A33C0AF4A}" dt="2021-10-11T17:52:38.221" v="405" actId="26606"/>
          <ac:spMkLst>
            <pc:docMk/>
            <pc:sldMk cId="0" sldId="273"/>
            <ac:spMk id="1035" creationId="{82347B6D-A7CC-48EB-861F-917D0D61E3EA}"/>
          </ac:spMkLst>
        </pc:spChg>
        <pc:spChg chg="add del">
          <ac:chgData name="Higginbotham, Jessica" userId="60d07ba8-eb5a-425b-92a2-090fc3705694" providerId="ADAL" clId="{67BA5292-A3B0-4DDB-8DA9-AC7A33C0AF4A}" dt="2021-10-11T17:52:38.221" v="405" actId="26606"/>
          <ac:spMkLst>
            <pc:docMk/>
            <pc:sldMk cId="0" sldId="273"/>
            <ac:spMk id="1036" creationId="{A753B935-E3DD-466D-BFAC-68E0BE02D092}"/>
          </ac:spMkLst>
        </pc:spChg>
        <pc:spChg chg="add del">
          <ac:chgData name="Higginbotham, Jessica" userId="60d07ba8-eb5a-425b-92a2-090fc3705694" providerId="ADAL" clId="{67BA5292-A3B0-4DDB-8DA9-AC7A33C0AF4A}" dt="2021-10-11T17:52:38.221" v="405" actId="26606"/>
          <ac:spMkLst>
            <pc:docMk/>
            <pc:sldMk cId="0" sldId="273"/>
            <ac:spMk id="1037" creationId="{FB034F26-4148-4B59-B493-14D7A9A8BAA9}"/>
          </ac:spMkLst>
        </pc:spChg>
        <pc:spChg chg="add del">
          <ac:chgData name="Higginbotham, Jessica" userId="60d07ba8-eb5a-425b-92a2-090fc3705694" providerId="ADAL" clId="{67BA5292-A3B0-4DDB-8DA9-AC7A33C0AF4A}" dt="2021-10-11T17:52:38.221" v="405" actId="26606"/>
          <ac:spMkLst>
            <pc:docMk/>
            <pc:sldMk cId="0" sldId="273"/>
            <ac:spMk id="1038" creationId="{A7A0A46D-CC9B-4E32-870A-7BC2DF940144}"/>
          </ac:spMkLst>
        </pc:spChg>
        <pc:spChg chg="add del">
          <ac:chgData name="Higginbotham, Jessica" userId="60d07ba8-eb5a-425b-92a2-090fc3705694" providerId="ADAL" clId="{67BA5292-A3B0-4DDB-8DA9-AC7A33C0AF4A}" dt="2021-10-11T17:52:38.221" v="405" actId="26606"/>
          <ac:spMkLst>
            <pc:docMk/>
            <pc:sldMk cId="0" sldId="273"/>
            <ac:spMk id="1039" creationId="{9178722E-1BD0-427E-BAAE-4F206DAB5818}"/>
          </ac:spMkLst>
        </pc:spChg>
        <pc:spChg chg="add del">
          <ac:chgData name="Higginbotham, Jessica" userId="60d07ba8-eb5a-425b-92a2-090fc3705694" providerId="ADAL" clId="{67BA5292-A3B0-4DDB-8DA9-AC7A33C0AF4A}" dt="2021-10-11T18:03:04.818" v="1247" actId="26606"/>
          <ac:spMkLst>
            <pc:docMk/>
            <pc:sldMk cId="0" sldId="273"/>
            <ac:spMk id="1047" creationId="{7CA0DAA6-33B8-4A25-810D-2F4D816FB40E}"/>
          </ac:spMkLst>
        </pc:spChg>
        <pc:grpChg chg="add del">
          <ac:chgData name="Higginbotham, Jessica" userId="60d07ba8-eb5a-425b-92a2-090fc3705694" providerId="ADAL" clId="{67BA5292-A3B0-4DDB-8DA9-AC7A33C0AF4A}" dt="2021-10-11T18:03:14.149" v="1250" actId="26606"/>
          <ac:grpSpMkLst>
            <pc:docMk/>
            <pc:sldMk cId="0" sldId="273"/>
            <ac:grpSpMk id="95" creationId="{B2EBBF56-923D-48A7-9F8F-86E33CFA3EF9}"/>
          </ac:grpSpMkLst>
        </pc:grpChg>
        <pc:grpChg chg="add del">
          <ac:chgData name="Higginbotham, Jessica" userId="60d07ba8-eb5a-425b-92a2-090fc3705694" providerId="ADAL" clId="{67BA5292-A3B0-4DDB-8DA9-AC7A33C0AF4A}" dt="2021-10-11T18:03:14.149" v="1250" actId="26606"/>
          <ac:grpSpMkLst>
            <pc:docMk/>
            <pc:sldMk cId="0" sldId="273"/>
            <ac:grpSpMk id="101" creationId="{FB9739EB-7F66-433D-841F-AB3CD18700B7}"/>
          </ac:grpSpMkLst>
        </pc:grpChg>
        <pc:grpChg chg="add del">
          <ac:chgData name="Higginbotham, Jessica" userId="60d07ba8-eb5a-425b-92a2-090fc3705694" providerId="ADAL" clId="{67BA5292-A3B0-4DDB-8DA9-AC7A33C0AF4A}" dt="2021-10-11T17:52:37.333" v="403" actId="26606"/>
          <ac:grpSpMkLst>
            <pc:docMk/>
            <pc:sldMk cId="0" sldId="273"/>
            <ac:grpSpMk id="193" creationId="{2515629F-0D83-4A44-A125-CD50FC660AB4}"/>
          </ac:grpSpMkLst>
        </pc:grpChg>
        <pc:grpChg chg="add del">
          <ac:chgData name="Higginbotham, Jessica" userId="60d07ba8-eb5a-425b-92a2-090fc3705694" providerId="ADAL" clId="{67BA5292-A3B0-4DDB-8DA9-AC7A33C0AF4A}" dt="2021-10-11T17:52:37.333" v="403" actId="26606"/>
          <ac:grpSpMkLst>
            <pc:docMk/>
            <pc:sldMk cId="0" sldId="273"/>
            <ac:grpSpMk id="204" creationId="{5E6BB5FD-DB7B-4BE3-BA45-1EF042115ED5}"/>
          </ac:grpSpMkLst>
        </pc:grpChg>
        <pc:grpChg chg="add del">
          <ac:chgData name="Higginbotham, Jessica" userId="60d07ba8-eb5a-425b-92a2-090fc3705694" providerId="ADAL" clId="{67BA5292-A3B0-4DDB-8DA9-AC7A33C0AF4A}" dt="2021-10-13T19:18:44.851" v="15811"/>
          <ac:grpSpMkLst>
            <pc:docMk/>
            <pc:sldMk cId="0" sldId="273"/>
            <ac:grpSpMk id="221" creationId="{5E6BB5FD-DB7B-4BE3-BA45-1EF042115ED5}"/>
          </ac:grpSpMkLst>
        </pc:grpChg>
        <pc:grpChg chg="add del">
          <ac:chgData name="Higginbotham, Jessica" userId="60d07ba8-eb5a-425b-92a2-090fc3705694" providerId="ADAL" clId="{67BA5292-A3B0-4DDB-8DA9-AC7A33C0AF4A}" dt="2021-10-11T17:52:38.221" v="405" actId="26606"/>
          <ac:grpSpMkLst>
            <pc:docMk/>
            <pc:sldMk cId="0" sldId="273"/>
            <ac:grpSpMk id="1029" creationId="{2515629F-0D83-4A44-A125-CD50FC660AB4}"/>
          </ac:grpSpMkLst>
        </pc:grpChg>
        <pc:grpChg chg="add del">
          <ac:chgData name="Higginbotham, Jessica" userId="60d07ba8-eb5a-425b-92a2-090fc3705694" providerId="ADAL" clId="{67BA5292-A3B0-4DDB-8DA9-AC7A33C0AF4A}" dt="2021-10-13T19:18:44.851" v="15811"/>
          <ac:grpSpMkLst>
            <pc:docMk/>
            <pc:sldMk cId="0" sldId="273"/>
            <ac:grpSpMk id="1031" creationId="{2515629F-0D83-4A44-A125-CD50FC660AB4}"/>
          </ac:grpSpMkLst>
        </pc:grpChg>
        <pc:grpChg chg="add del">
          <ac:chgData name="Higginbotham, Jessica" userId="60d07ba8-eb5a-425b-92a2-090fc3705694" providerId="ADAL" clId="{67BA5292-A3B0-4DDB-8DA9-AC7A33C0AF4A}" dt="2021-10-11T17:52:38.221" v="405" actId="26606"/>
          <ac:grpSpMkLst>
            <pc:docMk/>
            <pc:sldMk cId="0" sldId="273"/>
            <ac:grpSpMk id="1040" creationId="{5E6BB5FD-DB7B-4BE3-BA45-1EF042115ED5}"/>
          </ac:grpSpMkLst>
        </pc:grpChg>
        <pc:picChg chg="add mod">
          <ac:chgData name="Higginbotham, Jessica" userId="60d07ba8-eb5a-425b-92a2-090fc3705694" providerId="ADAL" clId="{67BA5292-A3B0-4DDB-8DA9-AC7A33C0AF4A}" dt="2021-10-11T18:03:23.457" v="1253" actId="1076"/>
          <ac:picMkLst>
            <pc:docMk/>
            <pc:sldMk cId="0" sldId="273"/>
            <ac:picMk id="1026" creationId="{842CA2F4-B81E-409F-AD3F-FE7356FC4C3A}"/>
          </ac:picMkLst>
        </pc:picChg>
      </pc:sldChg>
      <pc:sldChg chg="modSp add del mod">
        <pc:chgData name="Higginbotham, Jessica" userId="60d07ba8-eb5a-425b-92a2-090fc3705694" providerId="ADAL" clId="{67BA5292-A3B0-4DDB-8DA9-AC7A33C0AF4A}" dt="2021-10-11T18:20:55.425" v="3786" actId="47"/>
        <pc:sldMkLst>
          <pc:docMk/>
          <pc:sldMk cId="0" sldId="274"/>
        </pc:sldMkLst>
        <pc:spChg chg="mod">
          <ac:chgData name="Higginbotham, Jessica" userId="60d07ba8-eb5a-425b-92a2-090fc3705694" providerId="ADAL" clId="{67BA5292-A3B0-4DDB-8DA9-AC7A33C0AF4A}" dt="2021-10-11T17:48:21.974" v="249" actId="1076"/>
          <ac:spMkLst>
            <pc:docMk/>
            <pc:sldMk cId="0" sldId="274"/>
            <ac:spMk id="257" creationId="{00000000-0000-0000-0000-000000000000}"/>
          </ac:spMkLst>
        </pc:spChg>
        <pc:spChg chg="mod">
          <ac:chgData name="Higginbotham, Jessica" userId="60d07ba8-eb5a-425b-92a2-090fc3705694" providerId="ADAL" clId="{67BA5292-A3B0-4DDB-8DA9-AC7A33C0AF4A}" dt="2021-10-11T17:48:37.660" v="269" actId="20577"/>
          <ac:spMkLst>
            <pc:docMk/>
            <pc:sldMk cId="0" sldId="274"/>
            <ac:spMk id="268" creationId="{00000000-0000-0000-0000-000000000000}"/>
          </ac:spMkLst>
        </pc:spChg>
      </pc:sldChg>
      <pc:sldChg chg="add del modTransition">
        <pc:chgData name="Higginbotham, Jessica" userId="60d07ba8-eb5a-425b-92a2-090fc3705694" providerId="ADAL" clId="{67BA5292-A3B0-4DDB-8DA9-AC7A33C0AF4A}" dt="2021-10-11T18:20:55.425" v="3786" actId="47"/>
        <pc:sldMkLst>
          <pc:docMk/>
          <pc:sldMk cId="0" sldId="275"/>
        </pc:sldMkLst>
      </pc:sldChg>
      <pc:sldChg chg="addSp delSp modSp add mod modTransition setBg delDesignElem modNotesTx">
        <pc:chgData name="Higginbotham, Jessica" userId="60d07ba8-eb5a-425b-92a2-090fc3705694" providerId="ADAL" clId="{67BA5292-A3B0-4DDB-8DA9-AC7A33C0AF4A}" dt="2021-10-14T15:35:23.159" v="19083" actId="20577"/>
        <pc:sldMkLst>
          <pc:docMk/>
          <pc:sldMk cId="0" sldId="276"/>
        </pc:sldMkLst>
        <pc:spChg chg="add del">
          <ac:chgData name="Higginbotham, Jessica" userId="60d07ba8-eb5a-425b-92a2-090fc3705694" providerId="ADAL" clId="{67BA5292-A3B0-4DDB-8DA9-AC7A33C0AF4A}" dt="2021-10-11T17:49:54.220" v="278" actId="26606"/>
          <ac:spMkLst>
            <pc:docMk/>
            <pc:sldMk cId="0" sldId="276"/>
            <ac:spMk id="129" creationId="{B95B9BA8-1D69-4796-85F5-B6D0BD52354B}"/>
          </ac:spMkLst>
        </pc:spChg>
        <pc:spChg chg="add del">
          <ac:chgData name="Higginbotham, Jessica" userId="60d07ba8-eb5a-425b-92a2-090fc3705694" providerId="ADAL" clId="{67BA5292-A3B0-4DDB-8DA9-AC7A33C0AF4A}" dt="2021-10-13T19:18:44.851" v="15811"/>
          <ac:spMkLst>
            <pc:docMk/>
            <pc:sldMk cId="0" sldId="276"/>
            <ac:spMk id="193" creationId="{5A0118C5-4F8D-4CF4-BADD-53FEACC6C42A}"/>
          </ac:spMkLst>
        </pc:spChg>
        <pc:spChg chg="add del">
          <ac:chgData name="Higginbotham, Jessica" userId="60d07ba8-eb5a-425b-92a2-090fc3705694" providerId="ADAL" clId="{67BA5292-A3B0-4DDB-8DA9-AC7A33C0AF4A}" dt="2021-10-13T19:18:44.851" v="15811"/>
          <ac:spMkLst>
            <pc:docMk/>
            <pc:sldMk cId="0" sldId="276"/>
            <ac:spMk id="195" creationId="{52D7FCC1-2D52-49CE-A986-EE6E0CA64957}"/>
          </ac:spMkLst>
        </pc:spChg>
        <pc:spChg chg="add del">
          <ac:chgData name="Higginbotham, Jessica" userId="60d07ba8-eb5a-425b-92a2-090fc3705694" providerId="ADAL" clId="{67BA5292-A3B0-4DDB-8DA9-AC7A33C0AF4A}" dt="2021-10-13T19:18:44.851" v="15811"/>
          <ac:spMkLst>
            <pc:docMk/>
            <pc:sldMk cId="0" sldId="276"/>
            <ac:spMk id="197" creationId="{28C3CACD-E5A7-4AAC-AE47-75CF7D30FF7C}"/>
          </ac:spMkLst>
        </pc:spChg>
        <pc:spChg chg="mod">
          <ac:chgData name="Higginbotham, Jessica" userId="60d07ba8-eb5a-425b-92a2-090fc3705694" providerId="ADAL" clId="{67BA5292-A3B0-4DDB-8DA9-AC7A33C0AF4A}" dt="2021-10-11T18:18:49" v="3271" actId="20577"/>
          <ac:spMkLst>
            <pc:docMk/>
            <pc:sldMk cId="0" sldId="276"/>
            <ac:spMk id="314" creationId="{00000000-0000-0000-0000-000000000000}"/>
          </ac:spMkLst>
        </pc:spChg>
        <pc:spChg chg="mod">
          <ac:chgData name="Higginbotham, Jessica" userId="60d07ba8-eb5a-425b-92a2-090fc3705694" providerId="ADAL" clId="{67BA5292-A3B0-4DDB-8DA9-AC7A33C0AF4A}" dt="2021-10-11T18:20:11.897" v="3781" actId="20577"/>
          <ac:spMkLst>
            <pc:docMk/>
            <pc:sldMk cId="0" sldId="276"/>
            <ac:spMk id="315" creationId="{00000000-0000-0000-0000-000000000000}"/>
          </ac:spMkLst>
        </pc:spChg>
        <pc:grpChg chg="add del">
          <ac:chgData name="Higginbotham, Jessica" userId="60d07ba8-eb5a-425b-92a2-090fc3705694" providerId="ADAL" clId="{67BA5292-A3B0-4DDB-8DA9-AC7A33C0AF4A}" dt="2021-10-11T17:49:54.220" v="278" actId="26606"/>
          <ac:grpSpMkLst>
            <pc:docMk/>
            <pc:sldMk cId="0" sldId="276"/>
            <ac:grpSpMk id="131" creationId="{D44E3F87-3D58-4B03-86B2-15A5C5B9C964}"/>
          </ac:grpSpMkLst>
        </pc:grpChg>
        <pc:grpChg chg="add del">
          <ac:chgData name="Higginbotham, Jessica" userId="60d07ba8-eb5a-425b-92a2-090fc3705694" providerId="ADAL" clId="{67BA5292-A3B0-4DDB-8DA9-AC7A33C0AF4A}" dt="2021-10-13T19:18:44.851" v="15811"/>
          <ac:grpSpMkLst>
            <pc:docMk/>
            <pc:sldMk cId="0" sldId="276"/>
            <ac:grpSpMk id="199" creationId="{3A35C15A-135A-4FD3-BA11-A046CFA3907A}"/>
          </ac:grpSpMkLst>
        </pc:grpChg>
        <pc:grpChg chg="add del">
          <ac:chgData name="Higginbotham, Jessica" userId="60d07ba8-eb5a-425b-92a2-090fc3705694" providerId="ADAL" clId="{67BA5292-A3B0-4DDB-8DA9-AC7A33C0AF4A}" dt="2021-10-13T19:18:44.851" v="15811"/>
          <ac:grpSpMkLst>
            <pc:docMk/>
            <pc:sldMk cId="0" sldId="276"/>
            <ac:grpSpMk id="207" creationId="{03AF83E4-4DE2-499C-9F36-0279E7E4FBBE}"/>
          </ac:grpSpMkLst>
        </pc:grpChg>
        <pc:picChg chg="mod">
          <ac:chgData name="Higginbotham, Jessica" userId="60d07ba8-eb5a-425b-92a2-090fc3705694" providerId="ADAL" clId="{67BA5292-A3B0-4DDB-8DA9-AC7A33C0AF4A}" dt="2021-10-11T17:49:54.220" v="278" actId="26606"/>
          <ac:picMkLst>
            <pc:docMk/>
            <pc:sldMk cId="0" sldId="276"/>
            <ac:picMk id="316" creationId="{00000000-0000-0000-0000-000000000000}"/>
          </ac:picMkLst>
        </pc:picChg>
      </pc:sldChg>
      <pc:sldChg chg="addSp delSp modSp add mod modTransition setBg delDesignElem">
        <pc:chgData name="Higginbotham, Jessica" userId="60d07ba8-eb5a-425b-92a2-090fc3705694" providerId="ADAL" clId="{67BA5292-A3B0-4DDB-8DA9-AC7A33C0AF4A}" dt="2021-10-13T19:18:44.851" v="15811"/>
        <pc:sldMkLst>
          <pc:docMk/>
          <pc:sldMk cId="0" sldId="277"/>
        </pc:sldMkLst>
        <pc:spChg chg="add del">
          <ac:chgData name="Higginbotham, Jessica" userId="60d07ba8-eb5a-425b-92a2-090fc3705694" providerId="ADAL" clId="{67BA5292-A3B0-4DDB-8DA9-AC7A33C0AF4A}" dt="2021-10-13T19:18:44.851" v="15811"/>
          <ac:spMkLst>
            <pc:docMk/>
            <pc:sldMk cId="0" sldId="277"/>
            <ac:spMk id="133" creationId="{5A0118C5-4F8D-4CF4-BADD-53FEACC6C42A}"/>
          </ac:spMkLst>
        </pc:spChg>
        <pc:spChg chg="add del">
          <ac:chgData name="Higginbotham, Jessica" userId="60d07ba8-eb5a-425b-92a2-090fc3705694" providerId="ADAL" clId="{67BA5292-A3B0-4DDB-8DA9-AC7A33C0AF4A}" dt="2021-10-13T19:18:44.851" v="15811"/>
          <ac:spMkLst>
            <pc:docMk/>
            <pc:sldMk cId="0" sldId="277"/>
            <ac:spMk id="135" creationId="{F98F79A4-A6C7-4101-B1E9-27E05CB7CFA0}"/>
          </ac:spMkLst>
        </pc:spChg>
        <pc:spChg chg="add del">
          <ac:chgData name="Higginbotham, Jessica" userId="60d07ba8-eb5a-425b-92a2-090fc3705694" providerId="ADAL" clId="{67BA5292-A3B0-4DDB-8DA9-AC7A33C0AF4A}" dt="2021-10-13T19:18:44.851" v="15811"/>
          <ac:spMkLst>
            <pc:docMk/>
            <pc:sldMk cId="0" sldId="277"/>
            <ac:spMk id="137" creationId="{79AFCB35-9C04-4524-A0B1-57FF6865D013}"/>
          </ac:spMkLst>
        </pc:spChg>
        <pc:spChg chg="add del">
          <ac:chgData name="Higginbotham, Jessica" userId="60d07ba8-eb5a-425b-92a2-090fc3705694" providerId="ADAL" clId="{67BA5292-A3B0-4DDB-8DA9-AC7A33C0AF4A}" dt="2021-10-13T19:18:44.851" v="15811"/>
          <ac:spMkLst>
            <pc:docMk/>
            <pc:sldMk cId="0" sldId="277"/>
            <ac:spMk id="139" creationId="{D11AD2AD-0BA0-4DD3-8EEA-84686A0E718C}"/>
          </ac:spMkLst>
        </pc:spChg>
        <pc:spChg chg="add del">
          <ac:chgData name="Higginbotham, Jessica" userId="60d07ba8-eb5a-425b-92a2-090fc3705694" providerId="ADAL" clId="{67BA5292-A3B0-4DDB-8DA9-AC7A33C0AF4A}" dt="2021-10-13T19:18:44.851" v="15811"/>
          <ac:spMkLst>
            <pc:docMk/>
            <pc:sldMk cId="0" sldId="277"/>
            <ac:spMk id="141" creationId="{83C8019B-3985-409B-9B87-494B974EE9A2}"/>
          </ac:spMkLst>
        </pc:spChg>
        <pc:spChg chg="add del">
          <ac:chgData name="Higginbotham, Jessica" userId="60d07ba8-eb5a-425b-92a2-090fc3705694" providerId="ADAL" clId="{67BA5292-A3B0-4DDB-8DA9-AC7A33C0AF4A}" dt="2021-10-13T19:18:44.851" v="15811"/>
          <ac:spMkLst>
            <pc:docMk/>
            <pc:sldMk cId="0" sldId="277"/>
            <ac:spMk id="143" creationId="{9E5C5460-229E-46C8-A712-CC317985420F}"/>
          </ac:spMkLst>
        </pc:spChg>
        <pc:spChg chg="add del">
          <ac:chgData name="Higginbotham, Jessica" userId="60d07ba8-eb5a-425b-92a2-090fc3705694" providerId="ADAL" clId="{67BA5292-A3B0-4DDB-8DA9-AC7A33C0AF4A}" dt="2021-10-13T19:18:44.851" v="15811"/>
          <ac:spMkLst>
            <pc:docMk/>
            <pc:sldMk cId="0" sldId="277"/>
            <ac:spMk id="145" creationId="{B85A4DB3-61AA-49A1-85A9-B3397CD519AB}"/>
          </ac:spMkLst>
        </pc:spChg>
        <pc:spChg chg="mod">
          <ac:chgData name="Higginbotham, Jessica" userId="60d07ba8-eb5a-425b-92a2-090fc3705694" providerId="ADAL" clId="{67BA5292-A3B0-4DDB-8DA9-AC7A33C0AF4A}" dt="2021-10-11T18:25:19.395" v="3929" actId="20577"/>
          <ac:spMkLst>
            <pc:docMk/>
            <pc:sldMk cId="0" sldId="277"/>
            <ac:spMk id="318" creationId="{00000000-0000-0000-0000-000000000000}"/>
          </ac:spMkLst>
        </pc:spChg>
        <pc:spChg chg="mod">
          <ac:chgData name="Higginbotham, Jessica" userId="60d07ba8-eb5a-425b-92a2-090fc3705694" providerId="ADAL" clId="{67BA5292-A3B0-4DDB-8DA9-AC7A33C0AF4A}" dt="2021-10-13T18:31:39.289" v="15262" actId="14100"/>
          <ac:spMkLst>
            <pc:docMk/>
            <pc:sldMk cId="0" sldId="277"/>
            <ac:spMk id="319" creationId="{00000000-0000-0000-0000-000000000000}"/>
          </ac:spMkLst>
        </pc:spChg>
        <pc:grpChg chg="add del">
          <ac:chgData name="Higginbotham, Jessica" userId="60d07ba8-eb5a-425b-92a2-090fc3705694" providerId="ADAL" clId="{67BA5292-A3B0-4DDB-8DA9-AC7A33C0AF4A}" dt="2021-10-13T19:18:44.851" v="15811"/>
          <ac:grpSpMkLst>
            <pc:docMk/>
            <pc:sldMk cId="0" sldId="277"/>
            <ac:grpSpMk id="147" creationId="{0C156BF8-7FF7-440F-BE2B-417DFFE8BFA5}"/>
          </ac:grpSpMkLst>
        </pc:grpChg>
        <pc:picChg chg="mod">
          <ac:chgData name="Higginbotham, Jessica" userId="60d07ba8-eb5a-425b-92a2-090fc3705694" providerId="ADAL" clId="{67BA5292-A3B0-4DDB-8DA9-AC7A33C0AF4A}" dt="2021-10-11T17:50:01.726" v="279" actId="26606"/>
          <ac:picMkLst>
            <pc:docMk/>
            <pc:sldMk cId="0" sldId="277"/>
            <ac:picMk id="320" creationId="{00000000-0000-0000-0000-000000000000}"/>
          </ac:picMkLst>
        </pc:picChg>
      </pc:sldChg>
      <pc:sldChg chg="addSp delSp modSp add mod ord modTransition setBg delDesignElem">
        <pc:chgData name="Higginbotham, Jessica" userId="60d07ba8-eb5a-425b-92a2-090fc3705694" providerId="ADAL" clId="{67BA5292-A3B0-4DDB-8DA9-AC7A33C0AF4A}" dt="2021-10-13T19:18:44.851" v="15811"/>
        <pc:sldMkLst>
          <pc:docMk/>
          <pc:sldMk cId="0" sldId="278"/>
        </pc:sldMkLst>
        <pc:spChg chg="add del">
          <ac:chgData name="Higginbotham, Jessica" userId="60d07ba8-eb5a-425b-92a2-090fc3705694" providerId="ADAL" clId="{67BA5292-A3B0-4DDB-8DA9-AC7A33C0AF4A}" dt="2021-10-11T17:52:16.762" v="399" actId="26606"/>
          <ac:spMkLst>
            <pc:docMk/>
            <pc:sldMk cId="0" sldId="278"/>
            <ac:spMk id="72" creationId="{5A0118C5-4F8D-4CF4-BADD-53FEACC6C42A}"/>
          </ac:spMkLst>
        </pc:spChg>
        <pc:spChg chg="add del">
          <ac:chgData name="Higginbotham, Jessica" userId="60d07ba8-eb5a-425b-92a2-090fc3705694" providerId="ADAL" clId="{67BA5292-A3B0-4DDB-8DA9-AC7A33C0AF4A}" dt="2021-10-11T17:52:16.762" v="399" actId="26606"/>
          <ac:spMkLst>
            <pc:docMk/>
            <pc:sldMk cId="0" sldId="278"/>
            <ac:spMk id="223" creationId="{CAB9AD4F-A248-4D49-8779-CE40E64C00F5}"/>
          </ac:spMkLst>
        </pc:spChg>
        <pc:spChg chg="add del">
          <ac:chgData name="Higginbotham, Jessica" userId="60d07ba8-eb5a-425b-92a2-090fc3705694" providerId="ADAL" clId="{67BA5292-A3B0-4DDB-8DA9-AC7A33C0AF4A}" dt="2021-10-11T17:52:16.762" v="399" actId="26606"/>
          <ac:spMkLst>
            <pc:docMk/>
            <pc:sldMk cId="0" sldId="278"/>
            <ac:spMk id="225" creationId="{3D4C1981-3D8B-446C-BFAE-E7EE5CF2DDA3}"/>
          </ac:spMkLst>
        </pc:spChg>
        <pc:spChg chg="mod">
          <ac:chgData name="Higginbotham, Jessica" userId="60d07ba8-eb5a-425b-92a2-090fc3705694" providerId="ADAL" clId="{67BA5292-A3B0-4DDB-8DA9-AC7A33C0AF4A}" dt="2021-10-11T18:17:27.698" v="2897" actId="20577"/>
          <ac:spMkLst>
            <pc:docMk/>
            <pc:sldMk cId="0" sldId="278"/>
            <ac:spMk id="322" creationId="{00000000-0000-0000-0000-000000000000}"/>
          </ac:spMkLst>
        </pc:spChg>
        <pc:spChg chg="mod">
          <ac:chgData name="Higginbotham, Jessica" userId="60d07ba8-eb5a-425b-92a2-090fc3705694" providerId="ADAL" clId="{67BA5292-A3B0-4DDB-8DA9-AC7A33C0AF4A}" dt="2021-10-11T18:24:48.092" v="3928" actId="20577"/>
          <ac:spMkLst>
            <pc:docMk/>
            <pc:sldMk cId="0" sldId="278"/>
            <ac:spMk id="323" creationId="{00000000-0000-0000-0000-000000000000}"/>
          </ac:spMkLst>
        </pc:spChg>
        <pc:spChg chg="add del">
          <ac:chgData name="Higginbotham, Jessica" userId="60d07ba8-eb5a-425b-92a2-090fc3705694" providerId="ADAL" clId="{67BA5292-A3B0-4DDB-8DA9-AC7A33C0AF4A}" dt="2021-10-13T19:18:44.851" v="15811"/>
          <ac:spMkLst>
            <pc:docMk/>
            <pc:sldMk cId="0" sldId="278"/>
            <ac:spMk id="325" creationId="{5A0118C5-4F8D-4CF4-BADD-53FEACC6C42A}"/>
          </ac:spMkLst>
        </pc:spChg>
        <pc:spChg chg="add del">
          <ac:chgData name="Higginbotham, Jessica" userId="60d07ba8-eb5a-425b-92a2-090fc3705694" providerId="ADAL" clId="{67BA5292-A3B0-4DDB-8DA9-AC7A33C0AF4A}" dt="2021-10-13T19:18:44.851" v="15811"/>
          <ac:spMkLst>
            <pc:docMk/>
            <pc:sldMk cId="0" sldId="278"/>
            <ac:spMk id="326" creationId="{CAEBFCD5-5356-4326-8D39-8235A46CD7B2}"/>
          </ac:spMkLst>
        </pc:spChg>
        <pc:spChg chg="add del">
          <ac:chgData name="Higginbotham, Jessica" userId="60d07ba8-eb5a-425b-92a2-090fc3705694" providerId="ADAL" clId="{67BA5292-A3B0-4DDB-8DA9-AC7A33C0AF4A}" dt="2021-10-13T19:18:44.851" v="15811"/>
          <ac:spMkLst>
            <pc:docMk/>
            <pc:sldMk cId="0" sldId="278"/>
            <ac:spMk id="327" creationId="{F6814848-248A-47DD-88E0-95099D951EF8}"/>
          </ac:spMkLst>
        </pc:spChg>
        <pc:spChg chg="add del">
          <ac:chgData name="Higginbotham, Jessica" userId="60d07ba8-eb5a-425b-92a2-090fc3705694" providerId="ADAL" clId="{67BA5292-A3B0-4DDB-8DA9-AC7A33C0AF4A}" dt="2021-10-13T19:18:44.851" v="15811"/>
          <ac:spMkLst>
            <pc:docMk/>
            <pc:sldMk cId="0" sldId="278"/>
            <ac:spMk id="328" creationId="{718BDA89-0D2C-4C4E-99F6-D7A220FE48D3}"/>
          </ac:spMkLst>
        </pc:spChg>
        <pc:spChg chg="add del">
          <ac:chgData name="Higginbotham, Jessica" userId="60d07ba8-eb5a-425b-92a2-090fc3705694" providerId="ADAL" clId="{67BA5292-A3B0-4DDB-8DA9-AC7A33C0AF4A}" dt="2021-10-13T19:18:44.851" v="15811"/>
          <ac:spMkLst>
            <pc:docMk/>
            <pc:sldMk cId="0" sldId="278"/>
            <ac:spMk id="332" creationId="{7CE98B01-ED41-482F-AFA1-19C7FA7C04A7}"/>
          </ac:spMkLst>
        </pc:spChg>
        <pc:spChg chg="add del">
          <ac:chgData name="Higginbotham, Jessica" userId="60d07ba8-eb5a-425b-92a2-090fc3705694" providerId="ADAL" clId="{67BA5292-A3B0-4DDB-8DA9-AC7A33C0AF4A}" dt="2021-10-13T19:18:44.851" v="15811"/>
          <ac:spMkLst>
            <pc:docMk/>
            <pc:sldMk cId="0" sldId="278"/>
            <ac:spMk id="333" creationId="{B9CABDD0-8DF6-4974-A224-9A2A81778003}"/>
          </ac:spMkLst>
        </pc:spChg>
        <pc:grpChg chg="add del">
          <ac:chgData name="Higginbotham, Jessica" userId="60d07ba8-eb5a-425b-92a2-090fc3705694" providerId="ADAL" clId="{67BA5292-A3B0-4DDB-8DA9-AC7A33C0AF4A}" dt="2021-10-11T17:52:16.762" v="399" actId="26606"/>
          <ac:grpSpMkLst>
            <pc:docMk/>
            <pc:sldMk cId="0" sldId="278"/>
            <ac:grpSpMk id="74" creationId="{6A57EACD-61CA-4775-9551-2078FC0BC79D}"/>
          </ac:grpSpMkLst>
        </pc:grpChg>
        <pc:grpChg chg="add del">
          <ac:chgData name="Higginbotham, Jessica" userId="60d07ba8-eb5a-425b-92a2-090fc3705694" providerId="ADAL" clId="{67BA5292-A3B0-4DDB-8DA9-AC7A33C0AF4A}" dt="2021-10-11T17:52:16.762" v="399" actId="26606"/>
          <ac:grpSpMkLst>
            <pc:docMk/>
            <pc:sldMk cId="0" sldId="278"/>
            <ac:grpSpMk id="219" creationId="{55A100E1-E66E-4ED2-A56A-F7A819228F2E}"/>
          </ac:grpSpMkLst>
        </pc:grpChg>
        <pc:grpChg chg="add del">
          <ac:chgData name="Higginbotham, Jessica" userId="60d07ba8-eb5a-425b-92a2-090fc3705694" providerId="ADAL" clId="{67BA5292-A3B0-4DDB-8DA9-AC7A33C0AF4A}" dt="2021-10-13T19:18:44.851" v="15811"/>
          <ac:grpSpMkLst>
            <pc:docMk/>
            <pc:sldMk cId="0" sldId="278"/>
            <ac:grpSpMk id="329" creationId="{6B67BE95-96EF-433C-9F29-B0732AA6B6AC}"/>
          </ac:grpSpMkLst>
        </pc:grpChg>
        <pc:grpChg chg="add del">
          <ac:chgData name="Higginbotham, Jessica" userId="60d07ba8-eb5a-425b-92a2-090fc3705694" providerId="ADAL" clId="{67BA5292-A3B0-4DDB-8DA9-AC7A33C0AF4A}" dt="2021-10-13T19:18:44.851" v="15811"/>
          <ac:grpSpMkLst>
            <pc:docMk/>
            <pc:sldMk cId="0" sldId="278"/>
            <ac:grpSpMk id="334" creationId="{D6E8B984-55B9-4A62-A043-997D00F0AE09}"/>
          </ac:grpSpMkLst>
        </pc:grpChg>
        <pc:grpChg chg="del mod">
          <ac:chgData name="Higginbotham, Jessica" userId="60d07ba8-eb5a-425b-92a2-090fc3705694" providerId="ADAL" clId="{67BA5292-A3B0-4DDB-8DA9-AC7A33C0AF4A}" dt="2021-10-11T17:52:05.759" v="397" actId="478"/>
          <ac:grpSpMkLst>
            <pc:docMk/>
            <pc:sldMk cId="0" sldId="278"/>
            <ac:grpSpMk id="335" creationId="{00000000-0000-0000-0000-000000000000}"/>
          </ac:grpSpMkLst>
        </pc:grpChg>
      </pc:sldChg>
      <pc:sldChg chg="modSp add del mod">
        <pc:chgData name="Higginbotham, Jessica" userId="60d07ba8-eb5a-425b-92a2-090fc3705694" providerId="ADAL" clId="{67BA5292-A3B0-4DDB-8DA9-AC7A33C0AF4A}" dt="2021-10-11T18:52:48.498" v="5221" actId="2696"/>
        <pc:sldMkLst>
          <pc:docMk/>
          <pc:sldMk cId="0" sldId="279"/>
        </pc:sldMkLst>
        <pc:spChg chg="mod">
          <ac:chgData name="Higginbotham, Jessica" userId="60d07ba8-eb5a-425b-92a2-090fc3705694" providerId="ADAL" clId="{67BA5292-A3B0-4DDB-8DA9-AC7A33C0AF4A}" dt="2021-10-11T18:49:04.327" v="4662" actId="1076"/>
          <ac:spMkLst>
            <pc:docMk/>
            <pc:sldMk cId="0" sldId="279"/>
            <ac:spMk id="346" creationId="{00000000-0000-0000-0000-000000000000}"/>
          </ac:spMkLst>
        </pc:spChg>
      </pc:sldChg>
      <pc:sldChg chg="add del">
        <pc:chgData name="Higginbotham, Jessica" userId="60d07ba8-eb5a-425b-92a2-090fc3705694" providerId="ADAL" clId="{67BA5292-A3B0-4DDB-8DA9-AC7A33C0AF4A}" dt="2021-10-11T18:51:56.335" v="5105" actId="2696"/>
        <pc:sldMkLst>
          <pc:docMk/>
          <pc:sldMk cId="0" sldId="280"/>
        </pc:sldMkLst>
      </pc:sldChg>
      <pc:sldChg chg="modSp add del mod">
        <pc:chgData name="Higginbotham, Jessica" userId="60d07ba8-eb5a-425b-92a2-090fc3705694" providerId="ADAL" clId="{67BA5292-A3B0-4DDB-8DA9-AC7A33C0AF4A}" dt="2021-10-11T18:52:59.773" v="5222" actId="2696"/>
        <pc:sldMkLst>
          <pc:docMk/>
          <pc:sldMk cId="0" sldId="281"/>
        </pc:sldMkLst>
        <pc:spChg chg="mod">
          <ac:chgData name="Higginbotham, Jessica" userId="60d07ba8-eb5a-425b-92a2-090fc3705694" providerId="ADAL" clId="{67BA5292-A3B0-4DDB-8DA9-AC7A33C0AF4A}" dt="2021-10-11T16:58:38.299" v="21" actId="27636"/>
          <ac:spMkLst>
            <pc:docMk/>
            <pc:sldMk cId="0" sldId="281"/>
            <ac:spMk id="420" creationId="{00000000-0000-0000-0000-000000000000}"/>
          </ac:spMkLst>
        </pc:spChg>
      </pc:sldChg>
      <pc:sldChg chg="modSp add del mod">
        <pc:chgData name="Higginbotham, Jessica" userId="60d07ba8-eb5a-425b-92a2-090fc3705694" providerId="ADAL" clId="{67BA5292-A3B0-4DDB-8DA9-AC7A33C0AF4A}" dt="2021-10-11T18:53:06.548" v="5223" actId="2696"/>
        <pc:sldMkLst>
          <pc:docMk/>
          <pc:sldMk cId="0" sldId="282"/>
        </pc:sldMkLst>
        <pc:spChg chg="mod">
          <ac:chgData name="Higginbotham, Jessica" userId="60d07ba8-eb5a-425b-92a2-090fc3705694" providerId="ADAL" clId="{67BA5292-A3B0-4DDB-8DA9-AC7A33C0AF4A}" dt="2021-10-11T16:58:38.304" v="22" actId="27636"/>
          <ac:spMkLst>
            <pc:docMk/>
            <pc:sldMk cId="0" sldId="282"/>
            <ac:spMk id="430" creationId="{00000000-0000-0000-0000-000000000000}"/>
          </ac:spMkLst>
        </pc:spChg>
      </pc:sldChg>
      <pc:sldChg chg="add del">
        <pc:chgData name="Higginbotham, Jessica" userId="60d07ba8-eb5a-425b-92a2-090fc3705694" providerId="ADAL" clId="{67BA5292-A3B0-4DDB-8DA9-AC7A33C0AF4A}" dt="2021-10-11T18:53:11.115" v="5224" actId="2696"/>
        <pc:sldMkLst>
          <pc:docMk/>
          <pc:sldMk cId="0" sldId="283"/>
        </pc:sldMkLst>
      </pc:sldChg>
      <pc:sldChg chg="addSp delSp modSp add mod modTransition setBg delDesignElem">
        <pc:chgData name="Higginbotham, Jessica" userId="60d07ba8-eb5a-425b-92a2-090fc3705694" providerId="ADAL" clId="{67BA5292-A3B0-4DDB-8DA9-AC7A33C0AF4A}" dt="2021-10-14T15:07:39.291" v="18939" actId="26606"/>
        <pc:sldMkLst>
          <pc:docMk/>
          <pc:sldMk cId="0" sldId="284"/>
        </pc:sldMkLst>
        <pc:spChg chg="add del">
          <ac:chgData name="Higginbotham, Jessica" userId="60d07ba8-eb5a-425b-92a2-090fc3705694" providerId="ADAL" clId="{67BA5292-A3B0-4DDB-8DA9-AC7A33C0AF4A}" dt="2021-10-14T15:07:39.291" v="18939" actId="26606"/>
          <ac:spMkLst>
            <pc:docMk/>
            <pc:sldMk cId="0" sldId="284"/>
            <ac:spMk id="79" creationId="{5A0118C5-4F8D-4CF4-BADD-53FEACC6C42A}"/>
          </ac:spMkLst>
        </pc:spChg>
        <pc:spChg chg="add del">
          <ac:chgData name="Higginbotham, Jessica" userId="60d07ba8-eb5a-425b-92a2-090fc3705694" providerId="ADAL" clId="{67BA5292-A3B0-4DDB-8DA9-AC7A33C0AF4A}" dt="2021-10-14T15:07:39.291" v="18939" actId="26606"/>
          <ac:spMkLst>
            <pc:docMk/>
            <pc:sldMk cId="0" sldId="284"/>
            <ac:spMk id="81" creationId="{A99050EE-26AF-4253-BD50-F0FCD965A8F6}"/>
          </ac:spMkLst>
        </pc:spChg>
        <pc:spChg chg="add del">
          <ac:chgData name="Higginbotham, Jessica" userId="60d07ba8-eb5a-425b-92a2-090fc3705694" providerId="ADAL" clId="{67BA5292-A3B0-4DDB-8DA9-AC7A33C0AF4A}" dt="2021-10-14T15:07:39.291" v="18939" actId="26606"/>
          <ac:spMkLst>
            <pc:docMk/>
            <pc:sldMk cId="0" sldId="284"/>
            <ac:spMk id="87" creationId="{D0C78466-EB6E-45A0-99A6-A00789ACD90A}"/>
          </ac:spMkLst>
        </pc:spChg>
        <pc:spChg chg="add del">
          <ac:chgData name="Higginbotham, Jessica" userId="60d07ba8-eb5a-425b-92a2-090fc3705694" providerId="ADAL" clId="{67BA5292-A3B0-4DDB-8DA9-AC7A33C0AF4A}" dt="2021-10-14T15:07:39.291" v="18939" actId="26606"/>
          <ac:spMkLst>
            <pc:docMk/>
            <pc:sldMk cId="0" sldId="284"/>
            <ac:spMk id="89" creationId="{E99F76E4-5DFD-4DBE-B042-66FBCD1182C9}"/>
          </ac:spMkLst>
        </pc:spChg>
        <pc:spChg chg="mod">
          <ac:chgData name="Higginbotham, Jessica" userId="60d07ba8-eb5a-425b-92a2-090fc3705694" providerId="ADAL" clId="{67BA5292-A3B0-4DDB-8DA9-AC7A33C0AF4A}" dt="2021-10-14T15:07:39.291" v="18939" actId="26606"/>
          <ac:spMkLst>
            <pc:docMk/>
            <pc:sldMk cId="0" sldId="284"/>
            <ac:spMk id="457" creationId="{00000000-0000-0000-0000-000000000000}"/>
          </ac:spMkLst>
        </pc:spChg>
        <pc:spChg chg="mod ord">
          <ac:chgData name="Higginbotham, Jessica" userId="60d07ba8-eb5a-425b-92a2-090fc3705694" providerId="ADAL" clId="{67BA5292-A3B0-4DDB-8DA9-AC7A33C0AF4A}" dt="2021-10-14T15:07:39.291" v="18939" actId="26606"/>
          <ac:spMkLst>
            <pc:docMk/>
            <pc:sldMk cId="0" sldId="284"/>
            <ac:spMk id="458" creationId="{00000000-0000-0000-0000-000000000000}"/>
          </ac:spMkLst>
        </pc:spChg>
        <pc:spChg chg="add del">
          <ac:chgData name="Higginbotham, Jessica" userId="60d07ba8-eb5a-425b-92a2-090fc3705694" providerId="ADAL" clId="{67BA5292-A3B0-4DDB-8DA9-AC7A33C0AF4A}" dt="2021-10-14T15:07:39.278" v="18938" actId="26606"/>
          <ac:spMkLst>
            <pc:docMk/>
            <pc:sldMk cId="0" sldId="284"/>
            <ac:spMk id="512" creationId="{5A0118C5-4F8D-4CF4-BADD-53FEACC6C42A}"/>
          </ac:spMkLst>
        </pc:spChg>
        <pc:spChg chg="add">
          <ac:chgData name="Higginbotham, Jessica" userId="60d07ba8-eb5a-425b-92a2-090fc3705694" providerId="ADAL" clId="{67BA5292-A3B0-4DDB-8DA9-AC7A33C0AF4A}" dt="2021-10-14T15:07:39.291" v="18939" actId="26606"/>
          <ac:spMkLst>
            <pc:docMk/>
            <pc:sldMk cId="0" sldId="284"/>
            <ac:spMk id="4100" creationId="{5A0118C5-4F8D-4CF4-BADD-53FEACC6C42A}"/>
          </ac:spMkLst>
        </pc:spChg>
        <pc:spChg chg="add">
          <ac:chgData name="Higginbotham, Jessica" userId="60d07ba8-eb5a-425b-92a2-090fc3705694" providerId="ADAL" clId="{67BA5292-A3B0-4DDB-8DA9-AC7A33C0AF4A}" dt="2021-10-14T15:07:39.291" v="18939" actId="26606"/>
          <ac:spMkLst>
            <pc:docMk/>
            <pc:sldMk cId="0" sldId="284"/>
            <ac:spMk id="4104" creationId="{D9FE21DE-050D-4E27-A007-AAE4EF8427F1}"/>
          </ac:spMkLst>
        </pc:spChg>
        <pc:spChg chg="add">
          <ac:chgData name="Higginbotham, Jessica" userId="60d07ba8-eb5a-425b-92a2-090fc3705694" providerId="ADAL" clId="{67BA5292-A3B0-4DDB-8DA9-AC7A33C0AF4A}" dt="2021-10-14T15:07:39.291" v="18939" actId="26606"/>
          <ac:spMkLst>
            <pc:docMk/>
            <pc:sldMk cId="0" sldId="284"/>
            <ac:spMk id="4105" creationId="{77EF10EC-D135-4F55-A642-AFA283DD9640}"/>
          </ac:spMkLst>
        </pc:spChg>
        <pc:grpChg chg="add del">
          <ac:chgData name="Higginbotham, Jessica" userId="60d07ba8-eb5a-425b-92a2-090fc3705694" providerId="ADAL" clId="{67BA5292-A3B0-4DDB-8DA9-AC7A33C0AF4A}" dt="2021-10-14T15:07:39.291" v="18939" actId="26606"/>
          <ac:grpSpMkLst>
            <pc:docMk/>
            <pc:sldMk cId="0" sldId="284"/>
            <ac:grpSpMk id="83" creationId="{00E015F5-1A99-4E40-BC3D-7707802996B5}"/>
          </ac:grpSpMkLst>
        </pc:grpChg>
        <pc:grpChg chg="add del">
          <ac:chgData name="Higginbotham, Jessica" userId="60d07ba8-eb5a-425b-92a2-090fc3705694" providerId="ADAL" clId="{67BA5292-A3B0-4DDB-8DA9-AC7A33C0AF4A}" dt="2021-10-14T15:07:39.291" v="18939" actId="26606"/>
          <ac:grpSpMkLst>
            <pc:docMk/>
            <pc:sldMk cId="0" sldId="284"/>
            <ac:grpSpMk id="91" creationId="{5468B3A9-705E-43C3-A742-0619B0D8F2EE}"/>
          </ac:grpSpMkLst>
        </pc:grpChg>
        <pc:grpChg chg="add del">
          <ac:chgData name="Higginbotham, Jessica" userId="60d07ba8-eb5a-425b-92a2-090fc3705694" providerId="ADAL" clId="{67BA5292-A3B0-4DDB-8DA9-AC7A33C0AF4A}" dt="2021-10-14T15:07:39.291" v="18939" actId="26606"/>
          <ac:grpSpMkLst>
            <pc:docMk/>
            <pc:sldMk cId="0" sldId="284"/>
            <ac:grpSpMk id="262" creationId="{773717CC-ECEE-4ABF-BA61-C59F46801775}"/>
          </ac:grpSpMkLst>
        </pc:grpChg>
        <pc:grpChg chg="add del">
          <ac:chgData name="Higginbotham, Jessica" userId="60d07ba8-eb5a-425b-92a2-090fc3705694" providerId="ADAL" clId="{67BA5292-A3B0-4DDB-8DA9-AC7A33C0AF4A}" dt="2021-10-14T15:07:39.278" v="18938" actId="26606"/>
          <ac:grpSpMkLst>
            <pc:docMk/>
            <pc:sldMk cId="0" sldId="284"/>
            <ac:grpSpMk id="513" creationId="{B894EFA8-F425-4D19-A94B-445388B31E20}"/>
          </ac:grpSpMkLst>
        </pc:grpChg>
        <pc:grpChg chg="add del">
          <ac:chgData name="Higginbotham, Jessica" userId="60d07ba8-eb5a-425b-92a2-090fc3705694" providerId="ADAL" clId="{67BA5292-A3B0-4DDB-8DA9-AC7A33C0AF4A}" dt="2021-10-14T15:07:39.278" v="18938" actId="26606"/>
          <ac:grpSpMkLst>
            <pc:docMk/>
            <pc:sldMk cId="0" sldId="284"/>
            <ac:grpSpMk id="516" creationId="{582A903B-6B78-4F0A-B7C9-3D80499020B8}"/>
          </ac:grpSpMkLst>
        </pc:grpChg>
        <pc:grpChg chg="add">
          <ac:chgData name="Higginbotham, Jessica" userId="60d07ba8-eb5a-425b-92a2-090fc3705694" providerId="ADAL" clId="{67BA5292-A3B0-4DDB-8DA9-AC7A33C0AF4A}" dt="2021-10-14T15:07:39.291" v="18939" actId="26606"/>
          <ac:grpSpMkLst>
            <pc:docMk/>
            <pc:sldMk cId="0" sldId="284"/>
            <ac:grpSpMk id="4101" creationId="{35C37387-FC74-4DFB-841A-B7688148CD05}"/>
          </ac:grpSpMkLst>
        </pc:grpChg>
        <pc:grpChg chg="add">
          <ac:chgData name="Higginbotham, Jessica" userId="60d07ba8-eb5a-425b-92a2-090fc3705694" providerId="ADAL" clId="{67BA5292-A3B0-4DDB-8DA9-AC7A33C0AF4A}" dt="2021-10-14T15:07:39.291" v="18939" actId="26606"/>
          <ac:grpSpMkLst>
            <pc:docMk/>
            <pc:sldMk cId="0" sldId="284"/>
            <ac:grpSpMk id="4106" creationId="{8546F01E-28C6-4D97-ACC0-50485CD546E4}"/>
          </ac:grpSpMkLst>
        </pc:grpChg>
        <pc:picChg chg="del">
          <ac:chgData name="Higginbotham, Jessica" userId="60d07ba8-eb5a-425b-92a2-090fc3705694" providerId="ADAL" clId="{67BA5292-A3B0-4DDB-8DA9-AC7A33C0AF4A}" dt="2021-10-11T18:54:45.991" v="5427" actId="478"/>
          <ac:picMkLst>
            <pc:docMk/>
            <pc:sldMk cId="0" sldId="284"/>
            <ac:picMk id="459" creationId="{00000000-0000-0000-0000-000000000000}"/>
          </ac:picMkLst>
        </pc:picChg>
        <pc:picChg chg="del">
          <ac:chgData name="Higginbotham, Jessica" userId="60d07ba8-eb5a-425b-92a2-090fc3705694" providerId="ADAL" clId="{67BA5292-A3B0-4DDB-8DA9-AC7A33C0AF4A}" dt="2021-10-11T18:54:45.991" v="5427" actId="478"/>
          <ac:picMkLst>
            <pc:docMk/>
            <pc:sldMk cId="0" sldId="284"/>
            <ac:picMk id="460" creationId="{00000000-0000-0000-0000-000000000000}"/>
          </ac:picMkLst>
        </pc:picChg>
        <pc:picChg chg="add mod">
          <ac:chgData name="Higginbotham, Jessica" userId="60d07ba8-eb5a-425b-92a2-090fc3705694" providerId="ADAL" clId="{67BA5292-A3B0-4DDB-8DA9-AC7A33C0AF4A}" dt="2021-10-14T15:07:39.291" v="18939" actId="26606"/>
          <ac:picMkLst>
            <pc:docMk/>
            <pc:sldMk cId="0" sldId="284"/>
            <ac:picMk id="4098" creationId="{41797DAA-B2C2-4D92-83C4-7E0ED441F6FC}"/>
          </ac:picMkLst>
        </pc:picChg>
      </pc:sldChg>
      <pc:sldChg chg="addSp delSp modSp add mod modTransition setBg delDesignElem modNotesTx">
        <pc:chgData name="Higginbotham, Jessica" userId="60d07ba8-eb5a-425b-92a2-090fc3705694" providerId="ADAL" clId="{67BA5292-A3B0-4DDB-8DA9-AC7A33C0AF4A}" dt="2021-10-14T15:40:52.931" v="19508" actId="20577"/>
        <pc:sldMkLst>
          <pc:docMk/>
          <pc:sldMk cId="0" sldId="285"/>
        </pc:sldMkLst>
        <pc:spChg chg="add del">
          <ac:chgData name="Higginbotham, Jessica" userId="60d07ba8-eb5a-425b-92a2-090fc3705694" providerId="ADAL" clId="{67BA5292-A3B0-4DDB-8DA9-AC7A33C0AF4A}" dt="2021-10-13T18:33:50.704" v="15275" actId="26606"/>
          <ac:spMkLst>
            <pc:docMk/>
            <pc:sldMk cId="0" sldId="285"/>
            <ac:spMk id="84" creationId="{5A0118C5-4F8D-4CF4-BADD-53FEACC6C42A}"/>
          </ac:spMkLst>
        </pc:spChg>
        <pc:spChg chg="add del">
          <ac:chgData name="Higginbotham, Jessica" userId="60d07ba8-eb5a-425b-92a2-090fc3705694" providerId="ADAL" clId="{67BA5292-A3B0-4DDB-8DA9-AC7A33C0AF4A}" dt="2021-10-13T18:33:50.704" v="15275" actId="26606"/>
          <ac:spMkLst>
            <pc:docMk/>
            <pc:sldMk cId="0" sldId="285"/>
            <ac:spMk id="86" creationId="{4E0A5C5C-2A95-428E-9F6A-0D29EBD57C9F}"/>
          </ac:spMkLst>
        </pc:spChg>
        <pc:spChg chg="add del">
          <ac:chgData name="Higginbotham, Jessica" userId="60d07ba8-eb5a-425b-92a2-090fc3705694" providerId="ADAL" clId="{67BA5292-A3B0-4DDB-8DA9-AC7A33C0AF4A}" dt="2021-10-13T18:33:50.704" v="15275" actId="26606"/>
          <ac:spMkLst>
            <pc:docMk/>
            <pc:sldMk cId="0" sldId="285"/>
            <ac:spMk id="88" creationId="{1056F38F-7C4E-461D-8709-7D0024AE1F79}"/>
          </ac:spMkLst>
        </pc:spChg>
        <pc:spChg chg="add del">
          <ac:chgData name="Higginbotham, Jessica" userId="60d07ba8-eb5a-425b-92a2-090fc3705694" providerId="ADAL" clId="{67BA5292-A3B0-4DDB-8DA9-AC7A33C0AF4A}" dt="2021-10-13T18:33:50.704" v="15275" actId="26606"/>
          <ac:spMkLst>
            <pc:docMk/>
            <pc:sldMk cId="0" sldId="285"/>
            <ac:spMk id="90" creationId="{C7278469-3C3C-49CE-AEEE-E176A4900B78}"/>
          </ac:spMkLst>
        </pc:spChg>
        <pc:spChg chg="add del">
          <ac:chgData name="Higginbotham, Jessica" userId="60d07ba8-eb5a-425b-92a2-090fc3705694" providerId="ADAL" clId="{67BA5292-A3B0-4DDB-8DA9-AC7A33C0AF4A}" dt="2021-10-13T18:33:50.704" v="15275" actId="26606"/>
          <ac:spMkLst>
            <pc:docMk/>
            <pc:sldMk cId="0" sldId="285"/>
            <ac:spMk id="96" creationId="{4C6598AB-1C17-4D54-951C-A082D94ACB7A}"/>
          </ac:spMkLst>
        </pc:spChg>
        <pc:spChg chg="add del">
          <ac:chgData name="Higginbotham, Jessica" userId="60d07ba8-eb5a-425b-92a2-090fc3705694" providerId="ADAL" clId="{67BA5292-A3B0-4DDB-8DA9-AC7A33C0AF4A}" dt="2021-10-13T18:33:50.704" v="15275" actId="26606"/>
          <ac:spMkLst>
            <pc:docMk/>
            <pc:sldMk cId="0" sldId="285"/>
            <ac:spMk id="98" creationId="{C83B66D7-137D-4AC1-B172-53D60F08BEB5}"/>
          </ac:spMkLst>
        </pc:spChg>
        <pc:spChg chg="add del">
          <ac:chgData name="Higginbotham, Jessica" userId="60d07ba8-eb5a-425b-92a2-090fc3705694" providerId="ADAL" clId="{67BA5292-A3B0-4DDB-8DA9-AC7A33C0AF4A}" dt="2021-10-13T18:33:50.704" v="15275" actId="26606"/>
          <ac:spMkLst>
            <pc:docMk/>
            <pc:sldMk cId="0" sldId="285"/>
            <ac:spMk id="100" creationId="{F6B92503-6984-4D15-8B98-8718709B785D}"/>
          </ac:spMkLst>
        </pc:spChg>
        <pc:spChg chg="add del">
          <ac:chgData name="Higginbotham, Jessica" userId="60d07ba8-eb5a-425b-92a2-090fc3705694" providerId="ADAL" clId="{67BA5292-A3B0-4DDB-8DA9-AC7A33C0AF4A}" dt="2021-10-13T18:33:50.704" v="15275" actId="26606"/>
          <ac:spMkLst>
            <pc:docMk/>
            <pc:sldMk cId="0" sldId="285"/>
            <ac:spMk id="102" creationId="{08DDF938-524E-4C18-A47D-C00627832366}"/>
          </ac:spMkLst>
        </pc:spChg>
        <pc:spChg chg="add del">
          <ac:chgData name="Higginbotham, Jessica" userId="60d07ba8-eb5a-425b-92a2-090fc3705694" providerId="ADAL" clId="{67BA5292-A3B0-4DDB-8DA9-AC7A33C0AF4A}" dt="2021-10-14T15:08:28.935" v="18946" actId="26606"/>
          <ac:spMkLst>
            <pc:docMk/>
            <pc:sldMk cId="0" sldId="285"/>
            <ac:spMk id="199" creationId="{5A0118C5-4F8D-4CF4-BADD-53FEACC6C42A}"/>
          </ac:spMkLst>
        </pc:spChg>
        <pc:spChg chg="add del">
          <ac:chgData name="Higginbotham, Jessica" userId="60d07ba8-eb5a-425b-92a2-090fc3705694" providerId="ADAL" clId="{67BA5292-A3B0-4DDB-8DA9-AC7A33C0AF4A}" dt="2021-10-14T15:08:28.935" v="18946" actId="26606"/>
          <ac:spMkLst>
            <pc:docMk/>
            <pc:sldMk cId="0" sldId="285"/>
            <ac:spMk id="205" creationId="{D9FE21DE-050D-4E27-A007-AAE4EF8427F1}"/>
          </ac:spMkLst>
        </pc:spChg>
        <pc:spChg chg="add del">
          <ac:chgData name="Higginbotham, Jessica" userId="60d07ba8-eb5a-425b-92a2-090fc3705694" providerId="ADAL" clId="{67BA5292-A3B0-4DDB-8DA9-AC7A33C0AF4A}" dt="2021-10-14T15:08:28.935" v="18946" actId="26606"/>
          <ac:spMkLst>
            <pc:docMk/>
            <pc:sldMk cId="0" sldId="285"/>
            <ac:spMk id="207" creationId="{77EF10EC-D135-4F55-A642-AFA283DD9640}"/>
          </ac:spMkLst>
        </pc:spChg>
        <pc:spChg chg="mod">
          <ac:chgData name="Higginbotham, Jessica" userId="60d07ba8-eb5a-425b-92a2-090fc3705694" providerId="ADAL" clId="{67BA5292-A3B0-4DDB-8DA9-AC7A33C0AF4A}" dt="2021-10-14T15:08:33.757" v="18947" actId="26606"/>
          <ac:spMkLst>
            <pc:docMk/>
            <pc:sldMk cId="0" sldId="285"/>
            <ac:spMk id="462" creationId="{00000000-0000-0000-0000-000000000000}"/>
          </ac:spMkLst>
        </pc:spChg>
        <pc:spChg chg="mod ord">
          <ac:chgData name="Higginbotham, Jessica" userId="60d07ba8-eb5a-425b-92a2-090fc3705694" providerId="ADAL" clId="{67BA5292-A3B0-4DDB-8DA9-AC7A33C0AF4A}" dt="2021-10-14T15:40:30.183" v="19448" actId="313"/>
          <ac:spMkLst>
            <pc:docMk/>
            <pc:sldMk cId="0" sldId="285"/>
            <ac:spMk id="463" creationId="{00000000-0000-0000-0000-000000000000}"/>
          </ac:spMkLst>
        </pc:spChg>
        <pc:spChg chg="add del">
          <ac:chgData name="Higginbotham, Jessica" userId="60d07ba8-eb5a-425b-92a2-090fc3705694" providerId="ADAL" clId="{67BA5292-A3B0-4DDB-8DA9-AC7A33C0AF4A}" dt="2021-10-14T15:08:33.757" v="18947" actId="26606"/>
          <ac:spMkLst>
            <pc:docMk/>
            <pc:sldMk cId="0" sldId="285"/>
            <ac:spMk id="465" creationId="{5A0118C5-4F8D-4CF4-BADD-53FEACC6C42A}"/>
          </ac:spMkLst>
        </pc:spChg>
        <pc:spChg chg="add del">
          <ac:chgData name="Higginbotham, Jessica" userId="60d07ba8-eb5a-425b-92a2-090fc3705694" providerId="ADAL" clId="{67BA5292-A3B0-4DDB-8DA9-AC7A33C0AF4A}" dt="2021-10-14T15:08:33.757" v="18947" actId="26606"/>
          <ac:spMkLst>
            <pc:docMk/>
            <pc:sldMk cId="0" sldId="285"/>
            <ac:spMk id="466" creationId="{D0A98BBA-D3EA-45DC-B8A1-9C61397D4C21}"/>
          </ac:spMkLst>
        </pc:spChg>
        <pc:spChg chg="add del">
          <ac:chgData name="Higginbotham, Jessica" userId="60d07ba8-eb5a-425b-92a2-090fc3705694" providerId="ADAL" clId="{67BA5292-A3B0-4DDB-8DA9-AC7A33C0AF4A}" dt="2021-10-14T15:08:33.757" v="18947" actId="26606"/>
          <ac:spMkLst>
            <pc:docMk/>
            <pc:sldMk cId="0" sldId="285"/>
            <ac:spMk id="467" creationId="{2E4C95AB-2BD7-4E38-BDD5-1E41F3A9BCF3}"/>
          </ac:spMkLst>
        </pc:spChg>
        <pc:spChg chg="add">
          <ac:chgData name="Higginbotham, Jessica" userId="60d07ba8-eb5a-425b-92a2-090fc3705694" providerId="ADAL" clId="{67BA5292-A3B0-4DDB-8DA9-AC7A33C0AF4A}" dt="2021-10-14T15:08:33.757" v="18947" actId="26606"/>
          <ac:spMkLst>
            <pc:docMk/>
            <pc:sldMk cId="0" sldId="285"/>
            <ac:spMk id="5124" creationId="{5A0118C5-4F8D-4CF4-BADD-53FEACC6C42A}"/>
          </ac:spMkLst>
        </pc:spChg>
        <pc:spChg chg="add">
          <ac:chgData name="Higginbotham, Jessica" userId="60d07ba8-eb5a-425b-92a2-090fc3705694" providerId="ADAL" clId="{67BA5292-A3B0-4DDB-8DA9-AC7A33C0AF4A}" dt="2021-10-14T15:08:33.757" v="18947" actId="26606"/>
          <ac:spMkLst>
            <pc:docMk/>
            <pc:sldMk cId="0" sldId="285"/>
            <ac:spMk id="5128" creationId="{4E0A5C5C-2A95-428E-9F6A-0D29EBD57C9F}"/>
          </ac:spMkLst>
        </pc:spChg>
        <pc:grpChg chg="add del">
          <ac:chgData name="Higginbotham, Jessica" userId="60d07ba8-eb5a-425b-92a2-090fc3705694" providerId="ADAL" clId="{67BA5292-A3B0-4DDB-8DA9-AC7A33C0AF4A}" dt="2021-10-13T18:33:50.704" v="15275" actId="26606"/>
          <ac:grpSpMkLst>
            <pc:docMk/>
            <pc:sldMk cId="0" sldId="285"/>
            <ac:grpSpMk id="92" creationId="{93DC754C-7E09-422D-A8BB-AF632E90DFA2}"/>
          </ac:grpSpMkLst>
        </pc:grpChg>
        <pc:grpChg chg="add del">
          <ac:chgData name="Higginbotham, Jessica" userId="60d07ba8-eb5a-425b-92a2-090fc3705694" providerId="ADAL" clId="{67BA5292-A3B0-4DDB-8DA9-AC7A33C0AF4A}" dt="2021-10-13T18:33:50.704" v="15275" actId="26606"/>
          <ac:grpSpMkLst>
            <pc:docMk/>
            <pc:sldMk cId="0" sldId="285"/>
            <ac:grpSpMk id="104" creationId="{3773FAF5-C452-4455-9411-D6AF5EBD4CA9}"/>
          </ac:grpSpMkLst>
        </pc:grpChg>
        <pc:grpChg chg="add del">
          <ac:chgData name="Higginbotham, Jessica" userId="60d07ba8-eb5a-425b-92a2-090fc3705694" providerId="ADAL" clId="{67BA5292-A3B0-4DDB-8DA9-AC7A33C0AF4A}" dt="2021-10-14T15:08:28.935" v="18946" actId="26606"/>
          <ac:grpSpMkLst>
            <pc:docMk/>
            <pc:sldMk cId="0" sldId="285"/>
            <ac:grpSpMk id="201" creationId="{35C37387-FC74-4DFB-841A-B7688148CD05}"/>
          </ac:grpSpMkLst>
        </pc:grpChg>
        <pc:grpChg chg="add del">
          <ac:chgData name="Higginbotham, Jessica" userId="60d07ba8-eb5a-425b-92a2-090fc3705694" providerId="ADAL" clId="{67BA5292-A3B0-4DDB-8DA9-AC7A33C0AF4A}" dt="2021-10-14T15:08:28.935" v="18946" actId="26606"/>
          <ac:grpSpMkLst>
            <pc:docMk/>
            <pc:sldMk cId="0" sldId="285"/>
            <ac:grpSpMk id="209" creationId="{8546F01E-28C6-4D97-ACC0-50485CD546E4}"/>
          </ac:grpSpMkLst>
        </pc:grpChg>
        <pc:grpChg chg="add del">
          <ac:chgData name="Higginbotham, Jessica" userId="60d07ba8-eb5a-425b-92a2-090fc3705694" providerId="ADAL" clId="{67BA5292-A3B0-4DDB-8DA9-AC7A33C0AF4A}" dt="2021-10-14T15:08:33.757" v="18947" actId="26606"/>
          <ac:grpSpMkLst>
            <pc:docMk/>
            <pc:sldMk cId="0" sldId="285"/>
            <ac:grpSpMk id="468" creationId="{85836128-58DE-4E5A-B27E-DFE747CA0B2B}"/>
          </ac:grpSpMkLst>
        </pc:grpChg>
        <pc:grpChg chg="add">
          <ac:chgData name="Higginbotham, Jessica" userId="60d07ba8-eb5a-425b-92a2-090fc3705694" providerId="ADAL" clId="{67BA5292-A3B0-4DDB-8DA9-AC7A33C0AF4A}" dt="2021-10-14T15:08:33.757" v="18947" actId="26606"/>
          <ac:grpSpMkLst>
            <pc:docMk/>
            <pc:sldMk cId="0" sldId="285"/>
            <ac:grpSpMk id="5125" creationId="{2A638C7D-9088-41A9-88A0-7357157BC168}"/>
          </ac:grpSpMkLst>
        </pc:grpChg>
        <pc:grpChg chg="add">
          <ac:chgData name="Higginbotham, Jessica" userId="60d07ba8-eb5a-425b-92a2-090fc3705694" providerId="ADAL" clId="{67BA5292-A3B0-4DDB-8DA9-AC7A33C0AF4A}" dt="2021-10-14T15:08:33.757" v="18947" actId="26606"/>
          <ac:grpSpMkLst>
            <pc:docMk/>
            <pc:sldMk cId="0" sldId="285"/>
            <ac:grpSpMk id="5129" creationId="{3F219210-B16A-47B6-9AA8-207DAFF37E66}"/>
          </ac:grpSpMkLst>
        </pc:grpChg>
        <pc:grpChg chg="add">
          <ac:chgData name="Higginbotham, Jessica" userId="60d07ba8-eb5a-425b-92a2-090fc3705694" providerId="ADAL" clId="{67BA5292-A3B0-4DDB-8DA9-AC7A33C0AF4A}" dt="2021-10-14T15:08:33.757" v="18947" actId="26606"/>
          <ac:grpSpMkLst>
            <pc:docMk/>
            <pc:sldMk cId="0" sldId="285"/>
            <ac:grpSpMk id="5131" creationId="{582A903B-6B78-4F0A-B7C9-3D80499020B8}"/>
          </ac:grpSpMkLst>
        </pc:grpChg>
        <pc:picChg chg="add del mod">
          <ac:chgData name="Higginbotham, Jessica" userId="60d07ba8-eb5a-425b-92a2-090fc3705694" providerId="ADAL" clId="{67BA5292-A3B0-4DDB-8DA9-AC7A33C0AF4A}" dt="2021-10-14T15:08:33.757" v="18947" actId="26606"/>
          <ac:picMkLst>
            <pc:docMk/>
            <pc:sldMk cId="0" sldId="285"/>
            <ac:picMk id="5122" creationId="{16B37BFC-63A0-42C4-92AF-AE2564F61C62}"/>
          </ac:picMkLst>
        </pc:picChg>
      </pc:sldChg>
      <pc:sldChg chg="add del">
        <pc:chgData name="Higginbotham, Jessica" userId="60d07ba8-eb5a-425b-92a2-090fc3705694" providerId="ADAL" clId="{67BA5292-A3B0-4DDB-8DA9-AC7A33C0AF4A}" dt="2021-10-11T18:56:12.567" v="5775" actId="2696"/>
        <pc:sldMkLst>
          <pc:docMk/>
          <pc:sldMk cId="0" sldId="286"/>
        </pc:sldMkLst>
      </pc:sldChg>
      <pc:sldChg chg="add del">
        <pc:chgData name="Higginbotham, Jessica" userId="60d07ba8-eb5a-425b-92a2-090fc3705694" providerId="ADAL" clId="{67BA5292-A3B0-4DDB-8DA9-AC7A33C0AF4A}" dt="2021-10-11T19:06:15.738" v="5949" actId="2696"/>
        <pc:sldMkLst>
          <pc:docMk/>
          <pc:sldMk cId="0" sldId="287"/>
        </pc:sldMkLst>
      </pc:sldChg>
      <pc:sldChg chg="addSp delSp modSp add mod modTransition setBg delDesignElem">
        <pc:chgData name="Higginbotham, Jessica" userId="60d07ba8-eb5a-425b-92a2-090fc3705694" providerId="ADAL" clId="{67BA5292-A3B0-4DDB-8DA9-AC7A33C0AF4A}" dt="2021-10-13T19:18:44.851" v="15811"/>
        <pc:sldMkLst>
          <pc:docMk/>
          <pc:sldMk cId="0" sldId="288"/>
        </pc:sldMkLst>
        <pc:spChg chg="add del">
          <ac:chgData name="Higginbotham, Jessica" userId="60d07ba8-eb5a-425b-92a2-090fc3705694" providerId="ADAL" clId="{67BA5292-A3B0-4DDB-8DA9-AC7A33C0AF4A}" dt="2021-10-13T19:18:44.851" v="15811"/>
          <ac:spMkLst>
            <pc:docMk/>
            <pc:sldMk cId="0" sldId="288"/>
            <ac:spMk id="135" creationId="{5A0118C5-4F8D-4CF4-BADD-53FEACC6C42A}"/>
          </ac:spMkLst>
        </pc:spChg>
        <pc:spChg chg="add del">
          <ac:chgData name="Higginbotham, Jessica" userId="60d07ba8-eb5a-425b-92a2-090fc3705694" providerId="ADAL" clId="{67BA5292-A3B0-4DDB-8DA9-AC7A33C0AF4A}" dt="2021-10-13T19:18:44.851" v="15811"/>
          <ac:spMkLst>
            <pc:docMk/>
            <pc:sldMk cId="0" sldId="288"/>
            <ac:spMk id="141" creationId="{CAEBFCD5-5356-4326-8D39-8235A46CD7B2}"/>
          </ac:spMkLst>
        </pc:spChg>
        <pc:spChg chg="mod">
          <ac:chgData name="Higginbotham, Jessica" userId="60d07ba8-eb5a-425b-92a2-090fc3705694" providerId="ADAL" clId="{67BA5292-A3B0-4DDB-8DA9-AC7A33C0AF4A}" dt="2021-10-13T18:34:35.451" v="15279" actId="26606"/>
          <ac:spMkLst>
            <pc:docMk/>
            <pc:sldMk cId="0" sldId="288"/>
            <ac:spMk id="509" creationId="{00000000-0000-0000-0000-000000000000}"/>
          </ac:spMkLst>
        </pc:spChg>
        <pc:spChg chg="mod">
          <ac:chgData name="Higginbotham, Jessica" userId="60d07ba8-eb5a-425b-92a2-090fc3705694" providerId="ADAL" clId="{67BA5292-A3B0-4DDB-8DA9-AC7A33C0AF4A}" dt="2021-10-13T18:34:35.451" v="15279" actId="26606"/>
          <ac:spMkLst>
            <pc:docMk/>
            <pc:sldMk cId="0" sldId="288"/>
            <ac:spMk id="510" creationId="{00000000-0000-0000-0000-000000000000}"/>
          </ac:spMkLst>
        </pc:spChg>
        <pc:spChg chg="del">
          <ac:chgData name="Higginbotham, Jessica" userId="60d07ba8-eb5a-425b-92a2-090fc3705694" providerId="ADAL" clId="{67BA5292-A3B0-4DDB-8DA9-AC7A33C0AF4A}" dt="2021-10-11T19:10:47.536" v="6015" actId="478"/>
          <ac:spMkLst>
            <pc:docMk/>
            <pc:sldMk cId="0" sldId="288"/>
            <ac:spMk id="515" creationId="{00000000-0000-0000-0000-000000000000}"/>
          </ac:spMkLst>
        </pc:spChg>
        <pc:grpChg chg="add del">
          <ac:chgData name="Higginbotham, Jessica" userId="60d07ba8-eb5a-425b-92a2-090fc3705694" providerId="ADAL" clId="{67BA5292-A3B0-4DDB-8DA9-AC7A33C0AF4A}" dt="2021-10-13T19:18:44.851" v="15811"/>
          <ac:grpSpMkLst>
            <pc:docMk/>
            <pc:sldMk cId="0" sldId="288"/>
            <ac:grpSpMk id="137" creationId="{134CC3FF-7AA4-46F4-8B24-2F9383D86DBD}"/>
          </ac:grpSpMkLst>
        </pc:grpChg>
        <pc:grpChg chg="add del">
          <ac:chgData name="Higginbotham, Jessica" userId="60d07ba8-eb5a-425b-92a2-090fc3705694" providerId="ADAL" clId="{67BA5292-A3B0-4DDB-8DA9-AC7A33C0AF4A}" dt="2021-10-13T19:18:44.851" v="15811"/>
          <ac:grpSpMkLst>
            <pc:docMk/>
            <pc:sldMk cId="0" sldId="288"/>
            <ac:grpSpMk id="143" creationId="{5F2AA49C-5AC0-41C7-BFAF-74B8D8293C8F}"/>
          </ac:grpSpMkLst>
        </pc:grpChg>
        <pc:grpChg chg="add del">
          <ac:chgData name="Higginbotham, Jessica" userId="60d07ba8-eb5a-425b-92a2-090fc3705694" providerId="ADAL" clId="{67BA5292-A3B0-4DDB-8DA9-AC7A33C0AF4A}" dt="2021-10-13T19:18:44.851" v="15811"/>
          <ac:grpSpMkLst>
            <pc:docMk/>
            <pc:sldMk cId="0" sldId="288"/>
            <ac:grpSpMk id="158" creationId="{BB32367D-C4F2-49D5-A586-298C7CA821B0}"/>
          </ac:grpSpMkLst>
        </pc:grpChg>
        <pc:grpChg chg="del">
          <ac:chgData name="Higginbotham, Jessica" userId="60d07ba8-eb5a-425b-92a2-090fc3705694" providerId="ADAL" clId="{67BA5292-A3B0-4DDB-8DA9-AC7A33C0AF4A}" dt="2021-10-11T19:10:43.712" v="6014" actId="478"/>
          <ac:grpSpMkLst>
            <pc:docMk/>
            <pc:sldMk cId="0" sldId="288"/>
            <ac:grpSpMk id="514" creationId="{00000000-0000-0000-0000-000000000000}"/>
          </ac:grpSpMkLst>
        </pc:grpChg>
        <pc:picChg chg="del">
          <ac:chgData name="Higginbotham, Jessica" userId="60d07ba8-eb5a-425b-92a2-090fc3705694" providerId="ADAL" clId="{67BA5292-A3B0-4DDB-8DA9-AC7A33C0AF4A}" dt="2021-10-11T19:10:43.712" v="6014" actId="478"/>
          <ac:picMkLst>
            <pc:docMk/>
            <pc:sldMk cId="0" sldId="288"/>
            <ac:picMk id="511" creationId="{00000000-0000-0000-0000-000000000000}"/>
          </ac:picMkLst>
        </pc:picChg>
        <pc:picChg chg="add mod ord">
          <ac:chgData name="Higginbotham, Jessica" userId="60d07ba8-eb5a-425b-92a2-090fc3705694" providerId="ADAL" clId="{67BA5292-A3B0-4DDB-8DA9-AC7A33C0AF4A}" dt="2021-10-13T18:34:35.451" v="15279" actId="26606"/>
          <ac:picMkLst>
            <pc:docMk/>
            <pc:sldMk cId="0" sldId="288"/>
            <ac:picMk id="9218" creationId="{9028D7BB-28D4-401B-B137-8A84B4644EA0}"/>
          </ac:picMkLst>
        </pc:picChg>
      </pc:sldChg>
      <pc:sldChg chg="add del">
        <pc:chgData name="Higginbotham, Jessica" userId="60d07ba8-eb5a-425b-92a2-090fc3705694" providerId="ADAL" clId="{67BA5292-A3B0-4DDB-8DA9-AC7A33C0AF4A}" dt="2021-10-11T19:11:47.836" v="6081" actId="2696"/>
        <pc:sldMkLst>
          <pc:docMk/>
          <pc:sldMk cId="0" sldId="289"/>
        </pc:sldMkLst>
      </pc:sldChg>
      <pc:sldChg chg="modSp add del mod">
        <pc:chgData name="Higginbotham, Jessica" userId="60d07ba8-eb5a-425b-92a2-090fc3705694" providerId="ADAL" clId="{67BA5292-A3B0-4DDB-8DA9-AC7A33C0AF4A}" dt="2021-10-11T19:12:31.735" v="6084" actId="2696"/>
        <pc:sldMkLst>
          <pc:docMk/>
          <pc:sldMk cId="0" sldId="290"/>
        </pc:sldMkLst>
        <pc:spChg chg="mod">
          <ac:chgData name="Higginbotham, Jessica" userId="60d07ba8-eb5a-425b-92a2-090fc3705694" providerId="ADAL" clId="{67BA5292-A3B0-4DDB-8DA9-AC7A33C0AF4A}" dt="2021-10-11T19:11:52.300" v="6082" actId="20577"/>
          <ac:spMkLst>
            <pc:docMk/>
            <pc:sldMk cId="0" sldId="290"/>
            <ac:spMk id="520" creationId="{00000000-0000-0000-0000-000000000000}"/>
          </ac:spMkLst>
        </pc:spChg>
      </pc:sldChg>
      <pc:sldChg chg="addSp delSp modSp add mod modTransition setBg delDesignElem">
        <pc:chgData name="Higginbotham, Jessica" userId="60d07ba8-eb5a-425b-92a2-090fc3705694" providerId="ADAL" clId="{67BA5292-A3B0-4DDB-8DA9-AC7A33C0AF4A}" dt="2021-10-13T19:18:44.851" v="15811"/>
        <pc:sldMkLst>
          <pc:docMk/>
          <pc:sldMk cId="0" sldId="291"/>
        </pc:sldMkLst>
        <pc:spChg chg="add del">
          <ac:chgData name="Higginbotham, Jessica" userId="60d07ba8-eb5a-425b-92a2-090fc3705694" providerId="ADAL" clId="{67BA5292-A3B0-4DDB-8DA9-AC7A33C0AF4A}" dt="2021-10-13T18:35:04.259" v="15282" actId="26606"/>
          <ac:spMkLst>
            <pc:docMk/>
            <pc:sldMk cId="0" sldId="291"/>
            <ac:spMk id="135" creationId="{5A0118C5-4F8D-4CF4-BADD-53FEACC6C42A}"/>
          </ac:spMkLst>
        </pc:spChg>
        <pc:spChg chg="mod">
          <ac:chgData name="Higginbotham, Jessica" userId="60d07ba8-eb5a-425b-92a2-090fc3705694" providerId="ADAL" clId="{67BA5292-A3B0-4DDB-8DA9-AC7A33C0AF4A}" dt="2021-10-13T18:35:04.272" v="15283" actId="26606"/>
          <ac:spMkLst>
            <pc:docMk/>
            <pc:sldMk cId="0" sldId="291"/>
            <ac:spMk id="541" creationId="{00000000-0000-0000-0000-000000000000}"/>
          </ac:spMkLst>
        </pc:spChg>
        <pc:spChg chg="mod ord">
          <ac:chgData name="Higginbotham, Jessica" userId="60d07ba8-eb5a-425b-92a2-090fc3705694" providerId="ADAL" clId="{67BA5292-A3B0-4DDB-8DA9-AC7A33C0AF4A}" dt="2021-10-13T18:51:43.891" v="15288" actId="403"/>
          <ac:spMkLst>
            <pc:docMk/>
            <pc:sldMk cId="0" sldId="291"/>
            <ac:spMk id="542" creationId="{00000000-0000-0000-0000-000000000000}"/>
          </ac:spMkLst>
        </pc:spChg>
        <pc:spChg chg="add del">
          <ac:chgData name="Higginbotham, Jessica" userId="60d07ba8-eb5a-425b-92a2-090fc3705694" providerId="ADAL" clId="{67BA5292-A3B0-4DDB-8DA9-AC7A33C0AF4A}" dt="2021-10-13T19:18:44.851" v="15811"/>
          <ac:spMkLst>
            <pc:docMk/>
            <pc:sldMk cId="0" sldId="291"/>
            <ac:spMk id="10244" creationId="{5A0118C5-4F8D-4CF4-BADD-53FEACC6C42A}"/>
          </ac:spMkLst>
        </pc:spChg>
        <pc:spChg chg="add del">
          <ac:chgData name="Higginbotham, Jessica" userId="60d07ba8-eb5a-425b-92a2-090fc3705694" providerId="ADAL" clId="{67BA5292-A3B0-4DDB-8DA9-AC7A33C0AF4A}" dt="2021-10-13T19:18:44.851" v="15811"/>
          <ac:spMkLst>
            <pc:docMk/>
            <pc:sldMk cId="0" sldId="291"/>
            <ac:spMk id="10248" creationId="{4E0A5C5C-2A95-428E-9F6A-0D29EBD57C9F}"/>
          </ac:spMkLst>
        </pc:spChg>
        <pc:grpChg chg="add del">
          <ac:chgData name="Higginbotham, Jessica" userId="60d07ba8-eb5a-425b-92a2-090fc3705694" providerId="ADAL" clId="{67BA5292-A3B0-4DDB-8DA9-AC7A33C0AF4A}" dt="2021-10-13T18:35:04.259" v="15282" actId="26606"/>
          <ac:grpSpMkLst>
            <pc:docMk/>
            <pc:sldMk cId="0" sldId="291"/>
            <ac:grpSpMk id="137" creationId="{B894EFA8-F425-4D19-A94B-445388B31E20}"/>
          </ac:grpSpMkLst>
        </pc:grpChg>
        <pc:grpChg chg="add del">
          <ac:chgData name="Higginbotham, Jessica" userId="60d07ba8-eb5a-425b-92a2-090fc3705694" providerId="ADAL" clId="{67BA5292-A3B0-4DDB-8DA9-AC7A33C0AF4A}" dt="2021-10-13T18:35:04.259" v="15282" actId="26606"/>
          <ac:grpSpMkLst>
            <pc:docMk/>
            <pc:sldMk cId="0" sldId="291"/>
            <ac:grpSpMk id="141" creationId="{582A903B-6B78-4F0A-B7C9-3D80499020B8}"/>
          </ac:grpSpMkLst>
        </pc:grpChg>
        <pc:grpChg chg="add del">
          <ac:chgData name="Higginbotham, Jessica" userId="60d07ba8-eb5a-425b-92a2-090fc3705694" providerId="ADAL" clId="{67BA5292-A3B0-4DDB-8DA9-AC7A33C0AF4A}" dt="2021-10-13T19:18:44.851" v="15811"/>
          <ac:grpSpMkLst>
            <pc:docMk/>
            <pc:sldMk cId="0" sldId="291"/>
            <ac:grpSpMk id="147" creationId="{582A903B-6B78-4F0A-B7C9-3D80499020B8}"/>
          </ac:grpSpMkLst>
        </pc:grpChg>
        <pc:grpChg chg="add del">
          <ac:chgData name="Higginbotham, Jessica" userId="60d07ba8-eb5a-425b-92a2-090fc3705694" providerId="ADAL" clId="{67BA5292-A3B0-4DDB-8DA9-AC7A33C0AF4A}" dt="2021-10-13T19:18:44.851" v="15811"/>
          <ac:grpSpMkLst>
            <pc:docMk/>
            <pc:sldMk cId="0" sldId="291"/>
            <ac:grpSpMk id="10245" creationId="{2A638C7D-9088-41A9-88A0-7357157BC168}"/>
          </ac:grpSpMkLst>
        </pc:grpChg>
        <pc:grpChg chg="add del">
          <ac:chgData name="Higginbotham, Jessica" userId="60d07ba8-eb5a-425b-92a2-090fc3705694" providerId="ADAL" clId="{67BA5292-A3B0-4DDB-8DA9-AC7A33C0AF4A}" dt="2021-10-13T19:18:44.851" v="15811"/>
          <ac:grpSpMkLst>
            <pc:docMk/>
            <pc:sldMk cId="0" sldId="291"/>
            <ac:grpSpMk id="10249" creationId="{3F219210-B16A-47B6-9AA8-207DAFF37E66}"/>
          </ac:grpSpMkLst>
        </pc:grpChg>
        <pc:picChg chg="add mod">
          <ac:chgData name="Higginbotham, Jessica" userId="60d07ba8-eb5a-425b-92a2-090fc3705694" providerId="ADAL" clId="{67BA5292-A3B0-4DDB-8DA9-AC7A33C0AF4A}" dt="2021-10-13T18:35:04.272" v="15283" actId="26606"/>
          <ac:picMkLst>
            <pc:docMk/>
            <pc:sldMk cId="0" sldId="291"/>
            <ac:picMk id="10242" creationId="{8E209B59-E788-488C-B1F4-71C946CA9620}"/>
          </ac:picMkLst>
        </pc:picChg>
      </pc:sldChg>
      <pc:sldChg chg="add del">
        <pc:chgData name="Higginbotham, Jessica" userId="60d07ba8-eb5a-425b-92a2-090fc3705694" providerId="ADAL" clId="{67BA5292-A3B0-4DDB-8DA9-AC7A33C0AF4A}" dt="2021-10-11T19:12:23.035" v="6083" actId="2696"/>
        <pc:sldMkLst>
          <pc:docMk/>
          <pc:sldMk cId="0" sldId="292"/>
        </pc:sldMkLst>
      </pc:sldChg>
      <pc:sldChg chg="add del">
        <pc:chgData name="Higginbotham, Jessica" userId="60d07ba8-eb5a-425b-92a2-090fc3705694" providerId="ADAL" clId="{67BA5292-A3B0-4DDB-8DA9-AC7A33C0AF4A}" dt="2021-10-11T19:12:23.035" v="6083" actId="2696"/>
        <pc:sldMkLst>
          <pc:docMk/>
          <pc:sldMk cId="0" sldId="293"/>
        </pc:sldMkLst>
      </pc:sldChg>
      <pc:sldChg chg="add del">
        <pc:chgData name="Higginbotham, Jessica" userId="60d07ba8-eb5a-425b-92a2-090fc3705694" providerId="ADAL" clId="{67BA5292-A3B0-4DDB-8DA9-AC7A33C0AF4A}" dt="2021-10-11T19:12:23.035" v="6083" actId="2696"/>
        <pc:sldMkLst>
          <pc:docMk/>
          <pc:sldMk cId="0" sldId="294"/>
        </pc:sldMkLst>
      </pc:sldChg>
      <pc:sldChg chg="modSp add del mod">
        <pc:chgData name="Higginbotham, Jessica" userId="60d07ba8-eb5a-425b-92a2-090fc3705694" providerId="ADAL" clId="{67BA5292-A3B0-4DDB-8DA9-AC7A33C0AF4A}" dt="2021-10-11T19:12:23.035" v="6083" actId="2696"/>
        <pc:sldMkLst>
          <pc:docMk/>
          <pc:sldMk cId="0" sldId="295"/>
        </pc:sldMkLst>
        <pc:spChg chg="mod">
          <ac:chgData name="Higginbotham, Jessica" userId="60d07ba8-eb5a-425b-92a2-090fc3705694" providerId="ADAL" clId="{67BA5292-A3B0-4DDB-8DA9-AC7A33C0AF4A}" dt="2021-10-11T16:58:38.330" v="25" actId="27636"/>
          <ac:spMkLst>
            <pc:docMk/>
            <pc:sldMk cId="0" sldId="295"/>
            <ac:spMk id="797" creationId="{00000000-0000-0000-0000-000000000000}"/>
          </ac:spMkLst>
        </pc:spChg>
      </pc:sldChg>
      <pc:sldChg chg="addSp delSp modSp add mod ord modTransition setBg">
        <pc:chgData name="Higginbotham, Jessica" userId="60d07ba8-eb5a-425b-92a2-090fc3705694" providerId="ADAL" clId="{67BA5292-A3B0-4DDB-8DA9-AC7A33C0AF4A}" dt="2021-10-14T15:39:52.671" v="19381" actId="20577"/>
        <pc:sldMkLst>
          <pc:docMk/>
          <pc:sldMk cId="0" sldId="296"/>
        </pc:sldMkLst>
        <pc:spChg chg="add del">
          <ac:chgData name="Higginbotham, Jessica" userId="60d07ba8-eb5a-425b-92a2-090fc3705694" providerId="ADAL" clId="{67BA5292-A3B0-4DDB-8DA9-AC7A33C0AF4A}" dt="2021-10-14T13:16:04.826" v="16902" actId="26606"/>
          <ac:spMkLst>
            <pc:docMk/>
            <pc:sldMk cId="0" sldId="296"/>
            <ac:spMk id="82" creationId="{5A0118C5-4F8D-4CF4-BADD-53FEACC6C42A}"/>
          </ac:spMkLst>
        </pc:spChg>
        <pc:spChg chg="add del">
          <ac:chgData name="Higginbotham, Jessica" userId="60d07ba8-eb5a-425b-92a2-090fc3705694" providerId="ADAL" clId="{67BA5292-A3B0-4DDB-8DA9-AC7A33C0AF4A}" dt="2021-10-14T13:16:04.826" v="16902" actId="26606"/>
          <ac:spMkLst>
            <pc:docMk/>
            <pc:sldMk cId="0" sldId="296"/>
            <ac:spMk id="84" creationId="{A99050EE-26AF-4253-BD50-F0FCD965A8F6}"/>
          </ac:spMkLst>
        </pc:spChg>
        <pc:spChg chg="add del">
          <ac:chgData name="Higginbotham, Jessica" userId="60d07ba8-eb5a-425b-92a2-090fc3705694" providerId="ADAL" clId="{67BA5292-A3B0-4DDB-8DA9-AC7A33C0AF4A}" dt="2021-10-14T13:16:04.826" v="16902" actId="26606"/>
          <ac:spMkLst>
            <pc:docMk/>
            <pc:sldMk cId="0" sldId="296"/>
            <ac:spMk id="90" creationId="{D0C78466-EB6E-45A0-99A6-A00789ACD90A}"/>
          </ac:spMkLst>
        </pc:spChg>
        <pc:spChg chg="add del">
          <ac:chgData name="Higginbotham, Jessica" userId="60d07ba8-eb5a-425b-92a2-090fc3705694" providerId="ADAL" clId="{67BA5292-A3B0-4DDB-8DA9-AC7A33C0AF4A}" dt="2021-10-14T13:16:04.826" v="16902" actId="26606"/>
          <ac:spMkLst>
            <pc:docMk/>
            <pc:sldMk cId="0" sldId="296"/>
            <ac:spMk id="92" creationId="{E99F76E4-5DFD-4DBE-B042-66FBCD1182C9}"/>
          </ac:spMkLst>
        </pc:spChg>
        <pc:spChg chg="mod">
          <ac:chgData name="Higginbotham, Jessica" userId="60d07ba8-eb5a-425b-92a2-090fc3705694" providerId="ADAL" clId="{67BA5292-A3B0-4DDB-8DA9-AC7A33C0AF4A}" dt="2021-10-14T13:16:04.841" v="16903" actId="26606"/>
          <ac:spMkLst>
            <pc:docMk/>
            <pc:sldMk cId="0" sldId="296"/>
            <ac:spMk id="972" creationId="{00000000-0000-0000-0000-000000000000}"/>
          </ac:spMkLst>
        </pc:spChg>
        <pc:spChg chg="mod">
          <ac:chgData name="Higginbotham, Jessica" userId="60d07ba8-eb5a-425b-92a2-090fc3705694" providerId="ADAL" clId="{67BA5292-A3B0-4DDB-8DA9-AC7A33C0AF4A}" dt="2021-10-14T15:39:52.671" v="19381" actId="20577"/>
          <ac:spMkLst>
            <pc:docMk/>
            <pc:sldMk cId="0" sldId="296"/>
            <ac:spMk id="973" creationId="{00000000-0000-0000-0000-000000000000}"/>
          </ac:spMkLst>
        </pc:spChg>
        <pc:spChg chg="add">
          <ac:chgData name="Higginbotham, Jessica" userId="60d07ba8-eb5a-425b-92a2-090fc3705694" providerId="ADAL" clId="{67BA5292-A3B0-4DDB-8DA9-AC7A33C0AF4A}" dt="2021-10-14T13:16:04.841" v="16903" actId="26606"/>
          <ac:spMkLst>
            <pc:docMk/>
            <pc:sldMk cId="0" sldId="296"/>
            <ac:spMk id="975" creationId="{5A0118C5-4F8D-4CF4-BADD-53FEACC6C42A}"/>
          </ac:spMkLst>
        </pc:spChg>
        <pc:spChg chg="add">
          <ac:chgData name="Higginbotham, Jessica" userId="60d07ba8-eb5a-425b-92a2-090fc3705694" providerId="ADAL" clId="{67BA5292-A3B0-4DDB-8DA9-AC7A33C0AF4A}" dt="2021-10-14T13:16:04.841" v="16903" actId="26606"/>
          <ac:spMkLst>
            <pc:docMk/>
            <pc:sldMk cId="0" sldId="296"/>
            <ac:spMk id="976" creationId="{4E0A5C5C-2A95-428E-9F6A-0D29EBD57C9F}"/>
          </ac:spMkLst>
        </pc:spChg>
        <pc:spChg chg="add">
          <ac:chgData name="Higginbotham, Jessica" userId="60d07ba8-eb5a-425b-92a2-090fc3705694" providerId="ADAL" clId="{67BA5292-A3B0-4DDB-8DA9-AC7A33C0AF4A}" dt="2021-10-14T13:16:04.841" v="16903" actId="26606"/>
          <ac:spMkLst>
            <pc:docMk/>
            <pc:sldMk cId="0" sldId="296"/>
            <ac:spMk id="977" creationId="{1056F38F-7C4E-461D-8709-7D0024AE1F79}"/>
          </ac:spMkLst>
        </pc:spChg>
        <pc:spChg chg="add">
          <ac:chgData name="Higginbotham, Jessica" userId="60d07ba8-eb5a-425b-92a2-090fc3705694" providerId="ADAL" clId="{67BA5292-A3B0-4DDB-8DA9-AC7A33C0AF4A}" dt="2021-10-14T13:16:04.841" v="16903" actId="26606"/>
          <ac:spMkLst>
            <pc:docMk/>
            <pc:sldMk cId="0" sldId="296"/>
            <ac:spMk id="978" creationId="{C7278469-3C3C-49CE-AEEE-E176A4900B78}"/>
          </ac:spMkLst>
        </pc:spChg>
        <pc:spChg chg="add">
          <ac:chgData name="Higginbotham, Jessica" userId="60d07ba8-eb5a-425b-92a2-090fc3705694" providerId="ADAL" clId="{67BA5292-A3B0-4DDB-8DA9-AC7A33C0AF4A}" dt="2021-10-14T13:16:04.841" v="16903" actId="26606"/>
          <ac:spMkLst>
            <pc:docMk/>
            <pc:sldMk cId="0" sldId="296"/>
            <ac:spMk id="981" creationId="{4C6598AB-1C17-4D54-951C-A082D94ACB7A}"/>
          </ac:spMkLst>
        </pc:spChg>
        <pc:spChg chg="add">
          <ac:chgData name="Higginbotham, Jessica" userId="60d07ba8-eb5a-425b-92a2-090fc3705694" providerId="ADAL" clId="{67BA5292-A3B0-4DDB-8DA9-AC7A33C0AF4A}" dt="2021-10-14T13:16:04.841" v="16903" actId="26606"/>
          <ac:spMkLst>
            <pc:docMk/>
            <pc:sldMk cId="0" sldId="296"/>
            <ac:spMk id="982" creationId="{C83B66D7-137D-4AC1-B172-53D60F08BEB5}"/>
          </ac:spMkLst>
        </pc:spChg>
        <pc:spChg chg="add">
          <ac:chgData name="Higginbotham, Jessica" userId="60d07ba8-eb5a-425b-92a2-090fc3705694" providerId="ADAL" clId="{67BA5292-A3B0-4DDB-8DA9-AC7A33C0AF4A}" dt="2021-10-14T13:16:04.841" v="16903" actId="26606"/>
          <ac:spMkLst>
            <pc:docMk/>
            <pc:sldMk cId="0" sldId="296"/>
            <ac:spMk id="983" creationId="{F6B92503-6984-4D15-8B98-8718709B785D}"/>
          </ac:spMkLst>
        </pc:spChg>
        <pc:spChg chg="add">
          <ac:chgData name="Higginbotham, Jessica" userId="60d07ba8-eb5a-425b-92a2-090fc3705694" providerId="ADAL" clId="{67BA5292-A3B0-4DDB-8DA9-AC7A33C0AF4A}" dt="2021-10-14T13:16:04.841" v="16903" actId="26606"/>
          <ac:spMkLst>
            <pc:docMk/>
            <pc:sldMk cId="0" sldId="296"/>
            <ac:spMk id="984" creationId="{08DDF938-524E-4C18-A47D-C00627832366}"/>
          </ac:spMkLst>
        </pc:spChg>
        <pc:grpChg chg="add del">
          <ac:chgData name="Higginbotham, Jessica" userId="60d07ba8-eb5a-425b-92a2-090fc3705694" providerId="ADAL" clId="{67BA5292-A3B0-4DDB-8DA9-AC7A33C0AF4A}" dt="2021-10-14T13:16:04.826" v="16902" actId="26606"/>
          <ac:grpSpMkLst>
            <pc:docMk/>
            <pc:sldMk cId="0" sldId="296"/>
            <ac:grpSpMk id="86" creationId="{00E015F5-1A99-4E40-BC3D-7707802996B5}"/>
          </ac:grpSpMkLst>
        </pc:grpChg>
        <pc:grpChg chg="add del">
          <ac:chgData name="Higginbotham, Jessica" userId="60d07ba8-eb5a-425b-92a2-090fc3705694" providerId="ADAL" clId="{67BA5292-A3B0-4DDB-8DA9-AC7A33C0AF4A}" dt="2021-10-14T13:16:04.826" v="16902" actId="26606"/>
          <ac:grpSpMkLst>
            <pc:docMk/>
            <pc:sldMk cId="0" sldId="296"/>
            <ac:grpSpMk id="94" creationId="{5468B3A9-705E-43C3-A742-0619B0D8F2EE}"/>
          </ac:grpSpMkLst>
        </pc:grpChg>
        <pc:grpChg chg="add del">
          <ac:chgData name="Higginbotham, Jessica" userId="60d07ba8-eb5a-425b-92a2-090fc3705694" providerId="ADAL" clId="{67BA5292-A3B0-4DDB-8DA9-AC7A33C0AF4A}" dt="2021-10-14T13:16:04.826" v="16902" actId="26606"/>
          <ac:grpSpMkLst>
            <pc:docMk/>
            <pc:sldMk cId="0" sldId="296"/>
            <ac:grpSpMk id="265" creationId="{773717CC-ECEE-4ABF-BA61-C59F46801775}"/>
          </ac:grpSpMkLst>
        </pc:grpChg>
        <pc:grpChg chg="add">
          <ac:chgData name="Higginbotham, Jessica" userId="60d07ba8-eb5a-425b-92a2-090fc3705694" providerId="ADAL" clId="{67BA5292-A3B0-4DDB-8DA9-AC7A33C0AF4A}" dt="2021-10-14T13:16:04.841" v="16903" actId="26606"/>
          <ac:grpSpMkLst>
            <pc:docMk/>
            <pc:sldMk cId="0" sldId="296"/>
            <ac:grpSpMk id="979" creationId="{93DC754C-7E09-422D-A8BB-AF632E90DFA2}"/>
          </ac:grpSpMkLst>
        </pc:grpChg>
        <pc:grpChg chg="add">
          <ac:chgData name="Higginbotham, Jessica" userId="60d07ba8-eb5a-425b-92a2-090fc3705694" providerId="ADAL" clId="{67BA5292-A3B0-4DDB-8DA9-AC7A33C0AF4A}" dt="2021-10-14T13:16:04.841" v="16903" actId="26606"/>
          <ac:grpSpMkLst>
            <pc:docMk/>
            <pc:sldMk cId="0" sldId="296"/>
            <ac:grpSpMk id="985" creationId="{3773FAF5-C452-4455-9411-D6AF5EBD4CA9}"/>
          </ac:grpSpMkLst>
        </pc:grpChg>
      </pc:sldChg>
      <pc:sldChg chg="addSp delSp modSp new mod modTransition setBg addAnim delAnim setClrOvrMap delDesignElem modNotesTx">
        <pc:chgData name="Higginbotham, Jessica" userId="60d07ba8-eb5a-425b-92a2-090fc3705694" providerId="ADAL" clId="{67BA5292-A3B0-4DDB-8DA9-AC7A33C0AF4A}" dt="2021-10-13T19:18:44.851" v="15811"/>
        <pc:sldMkLst>
          <pc:docMk/>
          <pc:sldMk cId="234020750" sldId="297"/>
        </pc:sldMkLst>
        <pc:spChg chg="mod">
          <ac:chgData name="Higginbotham, Jessica" userId="60d07ba8-eb5a-425b-92a2-090fc3705694" providerId="ADAL" clId="{67BA5292-A3B0-4DDB-8DA9-AC7A33C0AF4A}" dt="2021-10-11T18:01:00.258" v="1241" actId="26606"/>
          <ac:spMkLst>
            <pc:docMk/>
            <pc:sldMk cId="234020750" sldId="297"/>
            <ac:spMk id="2" creationId="{96476AE6-02F0-4AE0-B6E9-1F866ACF6B6B}"/>
          </ac:spMkLst>
        </pc:spChg>
        <pc:spChg chg="del">
          <ac:chgData name="Higginbotham, Jessica" userId="60d07ba8-eb5a-425b-92a2-090fc3705694" providerId="ADAL" clId="{67BA5292-A3B0-4DDB-8DA9-AC7A33C0AF4A}" dt="2021-10-11T18:00:50.182" v="1234" actId="478"/>
          <ac:spMkLst>
            <pc:docMk/>
            <pc:sldMk cId="234020750" sldId="297"/>
            <ac:spMk id="3" creationId="{8459E6CC-F7F6-4D81-AC68-A600FBE6A7D7}"/>
          </ac:spMkLst>
        </pc:spChg>
        <pc:spChg chg="add del">
          <ac:chgData name="Higginbotham, Jessica" userId="60d07ba8-eb5a-425b-92a2-090fc3705694" providerId="ADAL" clId="{67BA5292-A3B0-4DDB-8DA9-AC7A33C0AF4A}" dt="2021-10-11T18:00:58.880" v="1238" actId="26606"/>
          <ac:spMkLst>
            <pc:docMk/>
            <pc:sldMk cId="234020750" sldId="297"/>
            <ac:spMk id="71" creationId="{E49CC64F-7275-4E33-961B-0C5CDC439875}"/>
          </ac:spMkLst>
        </pc:spChg>
        <pc:spChg chg="add del">
          <ac:chgData name="Higginbotham, Jessica" userId="60d07ba8-eb5a-425b-92a2-090fc3705694" providerId="ADAL" clId="{67BA5292-A3B0-4DDB-8DA9-AC7A33C0AF4A}" dt="2021-10-11T18:01:00.254" v="1240" actId="26606"/>
          <ac:spMkLst>
            <pc:docMk/>
            <pc:sldMk cId="234020750" sldId="297"/>
            <ac:spMk id="2052" creationId="{7CA0DAA6-33B8-4A25-810D-2F4D816FB40E}"/>
          </ac:spMkLst>
        </pc:spChg>
        <pc:spChg chg="add del">
          <ac:chgData name="Higginbotham, Jessica" userId="60d07ba8-eb5a-425b-92a2-090fc3705694" providerId="ADAL" clId="{67BA5292-A3B0-4DDB-8DA9-AC7A33C0AF4A}" dt="2021-10-13T19:18:44.851" v="15811"/>
          <ac:spMkLst>
            <pc:docMk/>
            <pc:sldMk cId="234020750" sldId="297"/>
            <ac:spMk id="2054" creationId="{58153EC8-8E01-4D70-B575-24ABD35A1125}"/>
          </ac:spMkLst>
        </pc:spChg>
        <pc:picChg chg="add mod">
          <ac:chgData name="Higginbotham, Jessica" userId="60d07ba8-eb5a-425b-92a2-090fc3705694" providerId="ADAL" clId="{67BA5292-A3B0-4DDB-8DA9-AC7A33C0AF4A}" dt="2021-10-11T18:01:00.258" v="1241" actId="26606"/>
          <ac:picMkLst>
            <pc:docMk/>
            <pc:sldMk cId="234020750" sldId="297"/>
            <ac:picMk id="2050" creationId="{46A08C71-0B65-4669-8112-C15922905BB2}"/>
          </ac:picMkLst>
        </pc:picChg>
      </pc:sldChg>
      <pc:sldChg chg="addSp delSp add del setBg delDesignElem">
        <pc:chgData name="Higginbotham, Jessica" userId="60d07ba8-eb5a-425b-92a2-090fc3705694" providerId="ADAL" clId="{67BA5292-A3B0-4DDB-8DA9-AC7A33C0AF4A}" dt="2021-10-11T17:51:51.116" v="390"/>
        <pc:sldMkLst>
          <pc:docMk/>
          <pc:sldMk cId="1502232494" sldId="297"/>
        </pc:sldMkLst>
        <pc:spChg chg="add del">
          <ac:chgData name="Higginbotham, Jessica" userId="60d07ba8-eb5a-425b-92a2-090fc3705694" providerId="ADAL" clId="{67BA5292-A3B0-4DDB-8DA9-AC7A33C0AF4A}" dt="2021-10-11T17:51:51.116" v="390"/>
          <ac:spMkLst>
            <pc:docMk/>
            <pc:sldMk cId="1502232494" sldId="297"/>
            <ac:spMk id="133" creationId="{5A0118C5-4F8D-4CF4-BADD-53FEACC6C42A}"/>
          </ac:spMkLst>
        </pc:spChg>
        <pc:spChg chg="add del">
          <ac:chgData name="Higginbotham, Jessica" userId="60d07ba8-eb5a-425b-92a2-090fc3705694" providerId="ADAL" clId="{67BA5292-A3B0-4DDB-8DA9-AC7A33C0AF4A}" dt="2021-10-11T17:51:51.116" v="390"/>
          <ac:spMkLst>
            <pc:docMk/>
            <pc:sldMk cId="1502232494" sldId="297"/>
            <ac:spMk id="135" creationId="{F98F79A4-A6C7-4101-B1E9-27E05CB7CFA0}"/>
          </ac:spMkLst>
        </pc:spChg>
        <pc:spChg chg="add del">
          <ac:chgData name="Higginbotham, Jessica" userId="60d07ba8-eb5a-425b-92a2-090fc3705694" providerId="ADAL" clId="{67BA5292-A3B0-4DDB-8DA9-AC7A33C0AF4A}" dt="2021-10-11T17:51:51.116" v="390"/>
          <ac:spMkLst>
            <pc:docMk/>
            <pc:sldMk cId="1502232494" sldId="297"/>
            <ac:spMk id="137" creationId="{79AFCB35-9C04-4524-A0B1-57FF6865D013}"/>
          </ac:spMkLst>
        </pc:spChg>
        <pc:spChg chg="add del">
          <ac:chgData name="Higginbotham, Jessica" userId="60d07ba8-eb5a-425b-92a2-090fc3705694" providerId="ADAL" clId="{67BA5292-A3B0-4DDB-8DA9-AC7A33C0AF4A}" dt="2021-10-11T17:51:51.116" v="390"/>
          <ac:spMkLst>
            <pc:docMk/>
            <pc:sldMk cId="1502232494" sldId="297"/>
            <ac:spMk id="139" creationId="{D11AD2AD-0BA0-4DD3-8EEA-84686A0E718C}"/>
          </ac:spMkLst>
        </pc:spChg>
        <pc:spChg chg="add del">
          <ac:chgData name="Higginbotham, Jessica" userId="60d07ba8-eb5a-425b-92a2-090fc3705694" providerId="ADAL" clId="{67BA5292-A3B0-4DDB-8DA9-AC7A33C0AF4A}" dt="2021-10-11T17:51:51.116" v="390"/>
          <ac:spMkLst>
            <pc:docMk/>
            <pc:sldMk cId="1502232494" sldId="297"/>
            <ac:spMk id="141" creationId="{83C8019B-3985-409B-9B87-494B974EE9A2}"/>
          </ac:spMkLst>
        </pc:spChg>
        <pc:spChg chg="add del">
          <ac:chgData name="Higginbotham, Jessica" userId="60d07ba8-eb5a-425b-92a2-090fc3705694" providerId="ADAL" clId="{67BA5292-A3B0-4DDB-8DA9-AC7A33C0AF4A}" dt="2021-10-11T17:51:51.116" v="390"/>
          <ac:spMkLst>
            <pc:docMk/>
            <pc:sldMk cId="1502232494" sldId="297"/>
            <ac:spMk id="143" creationId="{9E5C5460-229E-46C8-A712-CC317985420F}"/>
          </ac:spMkLst>
        </pc:spChg>
        <pc:spChg chg="add del">
          <ac:chgData name="Higginbotham, Jessica" userId="60d07ba8-eb5a-425b-92a2-090fc3705694" providerId="ADAL" clId="{67BA5292-A3B0-4DDB-8DA9-AC7A33C0AF4A}" dt="2021-10-11T17:51:51.116" v="390"/>
          <ac:spMkLst>
            <pc:docMk/>
            <pc:sldMk cId="1502232494" sldId="297"/>
            <ac:spMk id="145" creationId="{B85A4DB3-61AA-49A1-85A9-B3397CD519AB}"/>
          </ac:spMkLst>
        </pc:spChg>
        <pc:grpChg chg="add del">
          <ac:chgData name="Higginbotham, Jessica" userId="60d07ba8-eb5a-425b-92a2-090fc3705694" providerId="ADAL" clId="{67BA5292-A3B0-4DDB-8DA9-AC7A33C0AF4A}" dt="2021-10-11T17:51:51.116" v="390"/>
          <ac:grpSpMkLst>
            <pc:docMk/>
            <pc:sldMk cId="1502232494" sldId="297"/>
            <ac:grpSpMk id="147" creationId="{0C156BF8-7FF7-440F-BE2B-417DFFE8BFA5}"/>
          </ac:grpSpMkLst>
        </pc:grpChg>
      </pc:sldChg>
      <pc:sldChg chg="delSp modSp add del mod">
        <pc:chgData name="Higginbotham, Jessica" userId="60d07ba8-eb5a-425b-92a2-090fc3705694" providerId="ADAL" clId="{67BA5292-A3B0-4DDB-8DA9-AC7A33C0AF4A}" dt="2021-10-11T17:52:21.551" v="401" actId="2696"/>
        <pc:sldMkLst>
          <pc:docMk/>
          <pc:sldMk cId="3343342711" sldId="297"/>
        </pc:sldMkLst>
        <pc:spChg chg="mod">
          <ac:chgData name="Higginbotham, Jessica" userId="60d07ba8-eb5a-425b-92a2-090fc3705694" providerId="ADAL" clId="{67BA5292-A3B0-4DDB-8DA9-AC7A33C0AF4A}" dt="2021-10-11T17:51:56.777" v="395" actId="20577"/>
          <ac:spMkLst>
            <pc:docMk/>
            <pc:sldMk cId="3343342711" sldId="297"/>
            <ac:spMk id="318" creationId="{00000000-0000-0000-0000-000000000000}"/>
          </ac:spMkLst>
        </pc:spChg>
        <pc:picChg chg="del">
          <ac:chgData name="Higginbotham, Jessica" userId="60d07ba8-eb5a-425b-92a2-090fc3705694" providerId="ADAL" clId="{67BA5292-A3B0-4DDB-8DA9-AC7A33C0AF4A}" dt="2021-10-11T17:52:03.087" v="396" actId="478"/>
          <ac:picMkLst>
            <pc:docMk/>
            <pc:sldMk cId="3343342711" sldId="297"/>
            <ac:picMk id="320" creationId="{00000000-0000-0000-0000-000000000000}"/>
          </ac:picMkLst>
        </pc:picChg>
      </pc:sldChg>
      <pc:sldChg chg="addSp delSp modSp new mod modTransition setBg delDesignElem">
        <pc:chgData name="Higginbotham, Jessica" userId="60d07ba8-eb5a-425b-92a2-090fc3705694" providerId="ADAL" clId="{67BA5292-A3B0-4DDB-8DA9-AC7A33C0AF4A}" dt="2021-10-13T19:18:44.851" v="15811"/>
        <pc:sldMkLst>
          <pc:docMk/>
          <pc:sldMk cId="1386699036" sldId="298"/>
        </pc:sldMkLst>
        <pc:spChg chg="mod">
          <ac:chgData name="Higginbotham, Jessica" userId="60d07ba8-eb5a-425b-92a2-090fc3705694" providerId="ADAL" clId="{67BA5292-A3B0-4DDB-8DA9-AC7A33C0AF4A}" dt="2021-10-13T18:32:21.542" v="15264" actId="26606"/>
          <ac:spMkLst>
            <pc:docMk/>
            <pc:sldMk cId="1386699036" sldId="298"/>
            <ac:spMk id="2" creationId="{AADAEC5F-12BE-4201-A7F7-0CCE3A3B5E3A}"/>
          </ac:spMkLst>
        </pc:spChg>
        <pc:spChg chg="mod ord">
          <ac:chgData name="Higginbotham, Jessica" userId="60d07ba8-eb5a-425b-92a2-090fc3705694" providerId="ADAL" clId="{67BA5292-A3B0-4DDB-8DA9-AC7A33C0AF4A}" dt="2021-10-13T18:52:10.020" v="15291" actId="5793"/>
          <ac:spMkLst>
            <pc:docMk/>
            <pc:sldMk cId="1386699036" sldId="298"/>
            <ac:spMk id="3" creationId="{D558E372-6B4D-454D-8CE3-B4BD53C3C483}"/>
          </ac:spMkLst>
        </pc:spChg>
        <pc:spChg chg="add del">
          <ac:chgData name="Higginbotham, Jessica" userId="60d07ba8-eb5a-425b-92a2-090fc3705694" providerId="ADAL" clId="{67BA5292-A3B0-4DDB-8DA9-AC7A33C0AF4A}" dt="2021-10-13T18:32:21.542" v="15264" actId="26606"/>
          <ac:spMkLst>
            <pc:docMk/>
            <pc:sldMk cId="1386699036" sldId="298"/>
            <ac:spMk id="8" creationId="{5A0118C5-4F8D-4CF4-BADD-53FEACC6C42A}"/>
          </ac:spMkLst>
        </pc:spChg>
        <pc:spChg chg="add del">
          <ac:chgData name="Higginbotham, Jessica" userId="60d07ba8-eb5a-425b-92a2-090fc3705694" providerId="ADAL" clId="{67BA5292-A3B0-4DDB-8DA9-AC7A33C0AF4A}" dt="2021-10-13T18:32:21.542" v="15264" actId="26606"/>
          <ac:spMkLst>
            <pc:docMk/>
            <pc:sldMk cId="1386699036" sldId="298"/>
            <ac:spMk id="10" creationId="{4E0A5C5C-2A95-428E-9F6A-0D29EBD57C9F}"/>
          </ac:spMkLst>
        </pc:spChg>
        <pc:spChg chg="add del">
          <ac:chgData name="Higginbotham, Jessica" userId="60d07ba8-eb5a-425b-92a2-090fc3705694" providerId="ADAL" clId="{67BA5292-A3B0-4DDB-8DA9-AC7A33C0AF4A}" dt="2021-10-13T18:32:21.542" v="15264" actId="26606"/>
          <ac:spMkLst>
            <pc:docMk/>
            <pc:sldMk cId="1386699036" sldId="298"/>
            <ac:spMk id="12" creationId="{1056F38F-7C4E-461D-8709-7D0024AE1F79}"/>
          </ac:spMkLst>
        </pc:spChg>
        <pc:spChg chg="add del">
          <ac:chgData name="Higginbotham, Jessica" userId="60d07ba8-eb5a-425b-92a2-090fc3705694" providerId="ADAL" clId="{67BA5292-A3B0-4DDB-8DA9-AC7A33C0AF4A}" dt="2021-10-13T18:32:21.542" v="15264" actId="26606"/>
          <ac:spMkLst>
            <pc:docMk/>
            <pc:sldMk cId="1386699036" sldId="298"/>
            <ac:spMk id="14" creationId="{C7278469-3C3C-49CE-AEEE-E176A4900B78}"/>
          </ac:spMkLst>
        </pc:spChg>
        <pc:spChg chg="add del">
          <ac:chgData name="Higginbotham, Jessica" userId="60d07ba8-eb5a-425b-92a2-090fc3705694" providerId="ADAL" clId="{67BA5292-A3B0-4DDB-8DA9-AC7A33C0AF4A}" dt="2021-10-13T18:32:21.542" v="15264" actId="26606"/>
          <ac:spMkLst>
            <pc:docMk/>
            <pc:sldMk cId="1386699036" sldId="298"/>
            <ac:spMk id="20" creationId="{4C6598AB-1C17-4D54-951C-A082D94ACB7A}"/>
          </ac:spMkLst>
        </pc:spChg>
        <pc:spChg chg="add del">
          <ac:chgData name="Higginbotham, Jessica" userId="60d07ba8-eb5a-425b-92a2-090fc3705694" providerId="ADAL" clId="{67BA5292-A3B0-4DDB-8DA9-AC7A33C0AF4A}" dt="2021-10-13T18:32:21.542" v="15264" actId="26606"/>
          <ac:spMkLst>
            <pc:docMk/>
            <pc:sldMk cId="1386699036" sldId="298"/>
            <ac:spMk id="22" creationId="{C83B66D7-137D-4AC1-B172-53D60F08BEB5}"/>
          </ac:spMkLst>
        </pc:spChg>
        <pc:spChg chg="add del">
          <ac:chgData name="Higginbotham, Jessica" userId="60d07ba8-eb5a-425b-92a2-090fc3705694" providerId="ADAL" clId="{67BA5292-A3B0-4DDB-8DA9-AC7A33C0AF4A}" dt="2021-10-13T18:32:21.542" v="15264" actId="26606"/>
          <ac:spMkLst>
            <pc:docMk/>
            <pc:sldMk cId="1386699036" sldId="298"/>
            <ac:spMk id="24" creationId="{F6B92503-6984-4D15-8B98-8718709B785D}"/>
          </ac:spMkLst>
        </pc:spChg>
        <pc:spChg chg="add del">
          <ac:chgData name="Higginbotham, Jessica" userId="60d07ba8-eb5a-425b-92a2-090fc3705694" providerId="ADAL" clId="{67BA5292-A3B0-4DDB-8DA9-AC7A33C0AF4A}" dt="2021-10-13T18:32:21.542" v="15264" actId="26606"/>
          <ac:spMkLst>
            <pc:docMk/>
            <pc:sldMk cId="1386699036" sldId="298"/>
            <ac:spMk id="26" creationId="{08DDF938-524E-4C18-A47D-C00627832366}"/>
          </ac:spMkLst>
        </pc:spChg>
        <pc:spChg chg="add del">
          <ac:chgData name="Higginbotham, Jessica" userId="60d07ba8-eb5a-425b-92a2-090fc3705694" providerId="ADAL" clId="{67BA5292-A3B0-4DDB-8DA9-AC7A33C0AF4A}" dt="2021-10-13T19:18:44.851" v="15811"/>
          <ac:spMkLst>
            <pc:docMk/>
            <pc:sldMk cId="1386699036" sldId="298"/>
            <ac:spMk id="71" creationId="{5A0118C5-4F8D-4CF4-BADD-53FEACC6C42A}"/>
          </ac:spMkLst>
        </pc:spChg>
        <pc:grpChg chg="add del">
          <ac:chgData name="Higginbotham, Jessica" userId="60d07ba8-eb5a-425b-92a2-090fc3705694" providerId="ADAL" clId="{67BA5292-A3B0-4DDB-8DA9-AC7A33C0AF4A}" dt="2021-10-13T18:32:21.542" v="15264" actId="26606"/>
          <ac:grpSpMkLst>
            <pc:docMk/>
            <pc:sldMk cId="1386699036" sldId="298"/>
            <ac:grpSpMk id="16" creationId="{93DC754C-7E09-422D-A8BB-AF632E90DFA2}"/>
          </ac:grpSpMkLst>
        </pc:grpChg>
        <pc:grpChg chg="add del">
          <ac:chgData name="Higginbotham, Jessica" userId="60d07ba8-eb5a-425b-92a2-090fc3705694" providerId="ADAL" clId="{67BA5292-A3B0-4DDB-8DA9-AC7A33C0AF4A}" dt="2021-10-13T18:32:21.542" v="15264" actId="26606"/>
          <ac:grpSpMkLst>
            <pc:docMk/>
            <pc:sldMk cId="1386699036" sldId="298"/>
            <ac:grpSpMk id="28" creationId="{3773FAF5-C452-4455-9411-D6AF5EBD4CA9}"/>
          </ac:grpSpMkLst>
        </pc:grpChg>
        <pc:grpChg chg="add del">
          <ac:chgData name="Higginbotham, Jessica" userId="60d07ba8-eb5a-425b-92a2-090fc3705694" providerId="ADAL" clId="{67BA5292-A3B0-4DDB-8DA9-AC7A33C0AF4A}" dt="2021-10-13T19:18:44.851" v="15811"/>
          <ac:grpSpMkLst>
            <pc:docMk/>
            <pc:sldMk cId="1386699036" sldId="298"/>
            <ac:grpSpMk id="73" creationId="{B894EFA8-F425-4D19-A94B-445388B31E20}"/>
          </ac:grpSpMkLst>
        </pc:grpChg>
        <pc:grpChg chg="add del">
          <ac:chgData name="Higginbotham, Jessica" userId="60d07ba8-eb5a-425b-92a2-090fc3705694" providerId="ADAL" clId="{67BA5292-A3B0-4DDB-8DA9-AC7A33C0AF4A}" dt="2021-10-13T19:18:44.851" v="15811"/>
          <ac:grpSpMkLst>
            <pc:docMk/>
            <pc:sldMk cId="1386699036" sldId="298"/>
            <ac:grpSpMk id="77" creationId="{582A903B-6B78-4F0A-B7C9-3D80499020B8}"/>
          </ac:grpSpMkLst>
        </pc:grpChg>
        <pc:picChg chg="add mod">
          <ac:chgData name="Higginbotham, Jessica" userId="60d07ba8-eb5a-425b-92a2-090fc3705694" providerId="ADAL" clId="{67BA5292-A3B0-4DDB-8DA9-AC7A33C0AF4A}" dt="2021-10-13T18:32:21.542" v="15264" actId="26606"/>
          <ac:picMkLst>
            <pc:docMk/>
            <pc:sldMk cId="1386699036" sldId="298"/>
            <ac:picMk id="8194" creationId="{7509F172-60F1-4E4A-9013-7D3152BDBE0E}"/>
          </ac:picMkLst>
        </pc:picChg>
      </pc:sldChg>
      <pc:sldChg chg="addSp delSp modSp new mod modTransition setBg modClrScheme setClrOvrMap delDesignElem chgLayout modNotesTx">
        <pc:chgData name="Higginbotham, Jessica" userId="60d07ba8-eb5a-425b-92a2-090fc3705694" providerId="ADAL" clId="{67BA5292-A3B0-4DDB-8DA9-AC7A33C0AF4A}" dt="2021-10-14T15:38:25.645" v="19212" actId="20577"/>
        <pc:sldMkLst>
          <pc:docMk/>
          <pc:sldMk cId="2163193700" sldId="299"/>
        </pc:sldMkLst>
        <pc:spChg chg="mod ord">
          <ac:chgData name="Higginbotham, Jessica" userId="60d07ba8-eb5a-425b-92a2-090fc3705694" providerId="ADAL" clId="{67BA5292-A3B0-4DDB-8DA9-AC7A33C0AF4A}" dt="2021-10-11T18:24:02.829" v="3920" actId="26606"/>
          <ac:spMkLst>
            <pc:docMk/>
            <pc:sldMk cId="2163193700" sldId="299"/>
            <ac:spMk id="2" creationId="{FD3EBDA4-F55E-4A90-A64D-417D05199AE3}"/>
          </ac:spMkLst>
        </pc:spChg>
        <pc:spChg chg="add del">
          <ac:chgData name="Higginbotham, Jessica" userId="60d07ba8-eb5a-425b-92a2-090fc3705694" providerId="ADAL" clId="{67BA5292-A3B0-4DDB-8DA9-AC7A33C0AF4A}" dt="2021-10-11T18:21:15.324" v="3800" actId="22"/>
          <ac:spMkLst>
            <pc:docMk/>
            <pc:sldMk cId="2163193700" sldId="299"/>
            <ac:spMk id="4" creationId="{49DE5168-014A-442B-9191-84B413EE44D2}"/>
          </ac:spMkLst>
        </pc:spChg>
        <pc:spChg chg="add del mod ord">
          <ac:chgData name="Higginbotham, Jessica" userId="60d07ba8-eb5a-425b-92a2-090fc3705694" providerId="ADAL" clId="{67BA5292-A3B0-4DDB-8DA9-AC7A33C0AF4A}" dt="2021-10-11T18:22:02.292" v="3879" actId="26606"/>
          <ac:spMkLst>
            <pc:docMk/>
            <pc:sldMk cId="2163193700" sldId="299"/>
            <ac:spMk id="5" creationId="{5E524769-6E91-46B6-BBCC-5BA460D59608}"/>
          </ac:spMkLst>
        </pc:spChg>
        <pc:spChg chg="add del mod">
          <ac:chgData name="Higginbotham, Jessica" userId="60d07ba8-eb5a-425b-92a2-090fc3705694" providerId="ADAL" clId="{67BA5292-A3B0-4DDB-8DA9-AC7A33C0AF4A}" dt="2021-10-11T18:22:15.151" v="3881" actId="478"/>
          <ac:spMkLst>
            <pc:docMk/>
            <pc:sldMk cId="2163193700" sldId="299"/>
            <ac:spMk id="8" creationId="{23A91059-C2BB-42A2-B5A4-DD788725613A}"/>
          </ac:spMkLst>
        </pc:spChg>
        <pc:spChg chg="add del">
          <ac:chgData name="Higginbotham, Jessica" userId="60d07ba8-eb5a-425b-92a2-090fc3705694" providerId="ADAL" clId="{67BA5292-A3B0-4DDB-8DA9-AC7A33C0AF4A}" dt="2021-10-11T18:22:00.392" v="3876" actId="26606"/>
          <ac:spMkLst>
            <pc:docMk/>
            <pc:sldMk cId="2163193700" sldId="299"/>
            <ac:spMk id="10" creationId="{5A0118C5-4F8D-4CF4-BADD-53FEACC6C42A}"/>
          </ac:spMkLst>
        </pc:spChg>
        <pc:spChg chg="add del">
          <ac:chgData name="Higginbotham, Jessica" userId="60d07ba8-eb5a-425b-92a2-090fc3705694" providerId="ADAL" clId="{67BA5292-A3B0-4DDB-8DA9-AC7A33C0AF4A}" dt="2021-10-11T18:21:55.587" v="3874" actId="26606"/>
          <ac:spMkLst>
            <pc:docMk/>
            <pc:sldMk cId="2163193700" sldId="299"/>
            <ac:spMk id="11" creationId="{3CFEB548-CACC-4915-BA3A-ECFAD4BE055B}"/>
          </ac:spMkLst>
        </pc:spChg>
        <pc:spChg chg="add del">
          <ac:chgData name="Higginbotham, Jessica" userId="60d07ba8-eb5a-425b-92a2-090fc3705694" providerId="ADAL" clId="{67BA5292-A3B0-4DDB-8DA9-AC7A33C0AF4A}" dt="2021-10-11T18:22:00.392" v="3876" actId="26606"/>
          <ac:spMkLst>
            <pc:docMk/>
            <pc:sldMk cId="2163193700" sldId="299"/>
            <ac:spMk id="12" creationId="{A99050EE-26AF-4253-BD50-F0FCD965A8F6}"/>
          </ac:spMkLst>
        </pc:spChg>
        <pc:spChg chg="add del">
          <ac:chgData name="Higginbotham, Jessica" userId="60d07ba8-eb5a-425b-92a2-090fc3705694" providerId="ADAL" clId="{67BA5292-A3B0-4DDB-8DA9-AC7A33C0AF4A}" dt="2021-10-11T18:21:55.587" v="3874" actId="26606"/>
          <ac:spMkLst>
            <pc:docMk/>
            <pc:sldMk cId="2163193700" sldId="299"/>
            <ac:spMk id="13" creationId="{337DD617-02C2-4388-A86E-BAB7BD2847FF}"/>
          </ac:spMkLst>
        </pc:spChg>
        <pc:spChg chg="add del">
          <ac:chgData name="Higginbotham, Jessica" userId="60d07ba8-eb5a-425b-92a2-090fc3705694" providerId="ADAL" clId="{67BA5292-A3B0-4DDB-8DA9-AC7A33C0AF4A}" dt="2021-10-11T18:22:00.392" v="3876" actId="26606"/>
          <ac:spMkLst>
            <pc:docMk/>
            <pc:sldMk cId="2163193700" sldId="299"/>
            <ac:spMk id="18" creationId="{D0C78466-EB6E-45A0-99A6-A00789ACD90A}"/>
          </ac:spMkLst>
        </pc:spChg>
        <pc:spChg chg="add del">
          <ac:chgData name="Higginbotham, Jessica" userId="60d07ba8-eb5a-425b-92a2-090fc3705694" providerId="ADAL" clId="{67BA5292-A3B0-4DDB-8DA9-AC7A33C0AF4A}" dt="2021-10-11T18:22:00.392" v="3876" actId="26606"/>
          <ac:spMkLst>
            <pc:docMk/>
            <pc:sldMk cId="2163193700" sldId="299"/>
            <ac:spMk id="20" creationId="{E99F76E4-5DFD-4DBE-B042-66FBCD1182C9}"/>
          </ac:spMkLst>
        </pc:spChg>
        <pc:spChg chg="add del">
          <ac:chgData name="Higginbotham, Jessica" userId="60d07ba8-eb5a-425b-92a2-090fc3705694" providerId="ADAL" clId="{67BA5292-A3B0-4DDB-8DA9-AC7A33C0AF4A}" dt="2021-10-11T18:21:55.587" v="3874" actId="26606"/>
          <ac:spMkLst>
            <pc:docMk/>
            <pc:sldMk cId="2163193700" sldId="299"/>
            <ac:spMk id="29" creationId="{7A4FCEB1-CD0B-4966-8A9D-F458E4F79B0B}"/>
          </ac:spMkLst>
        </pc:spChg>
        <pc:spChg chg="add del">
          <ac:chgData name="Higginbotham, Jessica" userId="60d07ba8-eb5a-425b-92a2-090fc3705694" providerId="ADAL" clId="{67BA5292-A3B0-4DDB-8DA9-AC7A33C0AF4A}" dt="2021-10-11T18:21:55.587" v="3874" actId="26606"/>
          <ac:spMkLst>
            <pc:docMk/>
            <pc:sldMk cId="2163193700" sldId="299"/>
            <ac:spMk id="37" creationId="{D3B7B9BA-215A-4923-954F-3DAE9523ABEB}"/>
          </ac:spMkLst>
        </pc:spChg>
        <pc:spChg chg="add del">
          <ac:chgData name="Higginbotham, Jessica" userId="60d07ba8-eb5a-425b-92a2-090fc3705694" providerId="ADAL" clId="{67BA5292-A3B0-4DDB-8DA9-AC7A33C0AF4A}" dt="2021-10-13T19:18:44.851" v="15811"/>
          <ac:spMkLst>
            <pc:docMk/>
            <pc:sldMk cId="2163193700" sldId="299"/>
            <ac:spMk id="82" creationId="{675FFAD0-2409-47F2-980A-2CF4FFC69BE2}"/>
          </ac:spMkLst>
        </pc:spChg>
        <pc:spChg chg="add del">
          <ac:chgData name="Higginbotham, Jessica" userId="60d07ba8-eb5a-425b-92a2-090fc3705694" providerId="ADAL" clId="{67BA5292-A3B0-4DDB-8DA9-AC7A33C0AF4A}" dt="2021-10-13T19:18:44.851" v="15811"/>
          <ac:spMkLst>
            <pc:docMk/>
            <pc:sldMk cId="2163193700" sldId="299"/>
            <ac:spMk id="84" creationId="{CBB2B1F0-0DD6-4744-9A46-7A344FB48E40}"/>
          </ac:spMkLst>
        </pc:spChg>
        <pc:spChg chg="add del">
          <ac:chgData name="Higginbotham, Jessica" userId="60d07ba8-eb5a-425b-92a2-090fc3705694" providerId="ADAL" clId="{67BA5292-A3B0-4DDB-8DA9-AC7A33C0AF4A}" dt="2021-10-13T19:18:44.851" v="15811"/>
          <ac:spMkLst>
            <pc:docMk/>
            <pc:sldMk cId="2163193700" sldId="299"/>
            <ac:spMk id="86" creationId="{52D502E5-F6B4-4D58-B4AE-FC466FF15EE8}"/>
          </ac:spMkLst>
        </pc:spChg>
        <pc:spChg chg="add del">
          <ac:chgData name="Higginbotham, Jessica" userId="60d07ba8-eb5a-425b-92a2-090fc3705694" providerId="ADAL" clId="{67BA5292-A3B0-4DDB-8DA9-AC7A33C0AF4A}" dt="2021-10-13T19:18:44.851" v="15811"/>
          <ac:spMkLst>
            <pc:docMk/>
            <pc:sldMk cId="2163193700" sldId="299"/>
            <ac:spMk id="88" creationId="{9DECDBF4-02B6-4BB4-B65B-B8107AD6A9E8}"/>
          </ac:spMkLst>
        </pc:spChg>
        <pc:spChg chg="add del">
          <ac:chgData name="Higginbotham, Jessica" userId="60d07ba8-eb5a-425b-92a2-090fc3705694" providerId="ADAL" clId="{67BA5292-A3B0-4DDB-8DA9-AC7A33C0AF4A}" dt="2021-10-11T18:22:00.392" v="3876" actId="26606"/>
          <ac:spMkLst>
            <pc:docMk/>
            <pc:sldMk cId="2163193700" sldId="299"/>
            <ac:spMk id="373" creationId="{5E524769-6E91-46B6-BBCC-5BA460D59608}"/>
          </ac:spMkLst>
        </pc:spChg>
        <pc:spChg chg="add del">
          <ac:chgData name="Higginbotham, Jessica" userId="60d07ba8-eb5a-425b-92a2-090fc3705694" providerId="ADAL" clId="{67BA5292-A3B0-4DDB-8DA9-AC7A33C0AF4A}" dt="2021-10-11T18:22:02.284" v="3878" actId="26606"/>
          <ac:spMkLst>
            <pc:docMk/>
            <pc:sldMk cId="2163193700" sldId="299"/>
            <ac:spMk id="375" creationId="{3CFEB548-CACC-4915-BA3A-ECFAD4BE055B}"/>
          </ac:spMkLst>
        </pc:spChg>
        <pc:spChg chg="add del">
          <ac:chgData name="Higginbotham, Jessica" userId="60d07ba8-eb5a-425b-92a2-090fc3705694" providerId="ADAL" clId="{67BA5292-A3B0-4DDB-8DA9-AC7A33C0AF4A}" dt="2021-10-11T18:22:02.284" v="3878" actId="26606"/>
          <ac:spMkLst>
            <pc:docMk/>
            <pc:sldMk cId="2163193700" sldId="299"/>
            <ac:spMk id="376" creationId="{337DD617-02C2-4388-A86E-BAB7BD2847FF}"/>
          </ac:spMkLst>
        </pc:spChg>
        <pc:spChg chg="add del">
          <ac:chgData name="Higginbotham, Jessica" userId="60d07ba8-eb5a-425b-92a2-090fc3705694" providerId="ADAL" clId="{67BA5292-A3B0-4DDB-8DA9-AC7A33C0AF4A}" dt="2021-10-11T18:22:02.284" v="3878" actId="26606"/>
          <ac:spMkLst>
            <pc:docMk/>
            <pc:sldMk cId="2163193700" sldId="299"/>
            <ac:spMk id="381" creationId="{7A4FCEB1-CD0B-4966-8A9D-F458E4F79B0B}"/>
          </ac:spMkLst>
        </pc:spChg>
        <pc:spChg chg="add del">
          <ac:chgData name="Higginbotham, Jessica" userId="60d07ba8-eb5a-425b-92a2-090fc3705694" providerId="ADAL" clId="{67BA5292-A3B0-4DDB-8DA9-AC7A33C0AF4A}" dt="2021-10-11T18:22:02.284" v="3878" actId="26606"/>
          <ac:spMkLst>
            <pc:docMk/>
            <pc:sldMk cId="2163193700" sldId="299"/>
            <ac:spMk id="387" creationId="{D3B7B9BA-215A-4923-954F-3DAE9523ABEB}"/>
          </ac:spMkLst>
        </pc:spChg>
        <pc:spChg chg="add del">
          <ac:chgData name="Higginbotham, Jessica" userId="60d07ba8-eb5a-425b-92a2-090fc3705694" providerId="ADAL" clId="{67BA5292-A3B0-4DDB-8DA9-AC7A33C0AF4A}" dt="2021-10-11T18:24:02.829" v="3920" actId="26606"/>
          <ac:spMkLst>
            <pc:docMk/>
            <pc:sldMk cId="2163193700" sldId="299"/>
            <ac:spMk id="395" creationId="{E8A8EAB8-D2FF-444D-B34B-7D32F106AD0E}"/>
          </ac:spMkLst>
        </pc:spChg>
        <pc:spChg chg="add del">
          <ac:chgData name="Higginbotham, Jessica" userId="60d07ba8-eb5a-425b-92a2-090fc3705694" providerId="ADAL" clId="{67BA5292-A3B0-4DDB-8DA9-AC7A33C0AF4A}" dt="2021-10-11T18:22:10.507" v="3880" actId="478"/>
          <ac:spMkLst>
            <pc:docMk/>
            <pc:sldMk cId="2163193700" sldId="299"/>
            <ac:spMk id="398" creationId="{5E524769-6E91-46B6-BBCC-5BA460D59608}"/>
          </ac:spMkLst>
        </pc:spChg>
        <pc:grpChg chg="add del">
          <ac:chgData name="Higginbotham, Jessica" userId="60d07ba8-eb5a-425b-92a2-090fc3705694" providerId="ADAL" clId="{67BA5292-A3B0-4DDB-8DA9-AC7A33C0AF4A}" dt="2021-10-11T18:22:00.392" v="3876" actId="26606"/>
          <ac:grpSpMkLst>
            <pc:docMk/>
            <pc:sldMk cId="2163193700" sldId="299"/>
            <ac:grpSpMk id="14" creationId="{00E015F5-1A99-4E40-BC3D-7707802996B5}"/>
          </ac:grpSpMkLst>
        </pc:grpChg>
        <pc:grpChg chg="add del">
          <ac:chgData name="Higginbotham, Jessica" userId="60d07ba8-eb5a-425b-92a2-090fc3705694" providerId="ADAL" clId="{67BA5292-A3B0-4DDB-8DA9-AC7A33C0AF4A}" dt="2021-10-11T18:21:55.587" v="3874" actId="26606"/>
          <ac:grpSpMkLst>
            <pc:docMk/>
            <pc:sldMk cId="2163193700" sldId="299"/>
            <ac:grpSpMk id="15" creationId="{6971532D-ED15-4EA1-8D74-8B9D49117B1E}"/>
          </ac:grpSpMkLst>
        </pc:grpChg>
        <pc:grpChg chg="add del">
          <ac:chgData name="Higginbotham, Jessica" userId="60d07ba8-eb5a-425b-92a2-090fc3705694" providerId="ADAL" clId="{67BA5292-A3B0-4DDB-8DA9-AC7A33C0AF4A}" dt="2021-10-11T18:21:55.587" v="3874" actId="26606"/>
          <ac:grpSpMkLst>
            <pc:docMk/>
            <pc:sldMk cId="2163193700" sldId="299"/>
            <ac:grpSpMk id="21" creationId="{4527D98C-AF53-420B-A7B6-DD5AA7D5339E}"/>
          </ac:grpSpMkLst>
        </pc:grpChg>
        <pc:grpChg chg="add del">
          <ac:chgData name="Higginbotham, Jessica" userId="60d07ba8-eb5a-425b-92a2-090fc3705694" providerId="ADAL" clId="{67BA5292-A3B0-4DDB-8DA9-AC7A33C0AF4A}" dt="2021-10-11T18:21:55.587" v="3874" actId="26606"/>
          <ac:grpSpMkLst>
            <pc:docMk/>
            <pc:sldMk cId="2163193700" sldId="299"/>
            <ac:grpSpMk id="31" creationId="{D3866B94-A099-49F6-A378-974CED7F572C}"/>
          </ac:grpSpMkLst>
        </pc:grpChg>
        <pc:grpChg chg="add del">
          <ac:chgData name="Higginbotham, Jessica" userId="60d07ba8-eb5a-425b-92a2-090fc3705694" providerId="ADAL" clId="{67BA5292-A3B0-4DDB-8DA9-AC7A33C0AF4A}" dt="2021-10-11T18:21:55.587" v="3874" actId="26606"/>
          <ac:grpSpMkLst>
            <pc:docMk/>
            <pc:sldMk cId="2163193700" sldId="299"/>
            <ac:grpSpMk id="39" creationId="{34013081-B23F-45CB-A45B-562B629ADB7B}"/>
          </ac:grpSpMkLst>
        </pc:grpChg>
        <pc:grpChg chg="add del">
          <ac:chgData name="Higginbotham, Jessica" userId="60d07ba8-eb5a-425b-92a2-090fc3705694" providerId="ADAL" clId="{67BA5292-A3B0-4DDB-8DA9-AC7A33C0AF4A}" dt="2021-10-11T18:22:00.392" v="3876" actId="26606"/>
          <ac:grpSpMkLst>
            <pc:docMk/>
            <pc:sldMk cId="2163193700" sldId="299"/>
            <ac:grpSpMk id="193" creationId="{773717CC-ECEE-4ABF-BA61-C59F46801775}"/>
          </ac:grpSpMkLst>
        </pc:grpChg>
        <pc:grpChg chg="add del">
          <ac:chgData name="Higginbotham, Jessica" userId="60d07ba8-eb5a-425b-92a2-090fc3705694" providerId="ADAL" clId="{67BA5292-A3B0-4DDB-8DA9-AC7A33C0AF4A}" dt="2021-10-11T18:22:00.392" v="3876" actId="26606"/>
          <ac:grpSpMkLst>
            <pc:docMk/>
            <pc:sldMk cId="2163193700" sldId="299"/>
            <ac:grpSpMk id="363" creationId="{5468B3A9-705E-43C3-A742-0619B0D8F2EE}"/>
          </ac:grpSpMkLst>
        </pc:grpChg>
        <pc:grpChg chg="add del">
          <ac:chgData name="Higginbotham, Jessica" userId="60d07ba8-eb5a-425b-92a2-090fc3705694" providerId="ADAL" clId="{67BA5292-A3B0-4DDB-8DA9-AC7A33C0AF4A}" dt="2021-10-11T18:22:02.284" v="3878" actId="26606"/>
          <ac:grpSpMkLst>
            <pc:docMk/>
            <pc:sldMk cId="2163193700" sldId="299"/>
            <ac:grpSpMk id="377" creationId="{6971532D-ED15-4EA1-8D74-8B9D49117B1E}"/>
          </ac:grpSpMkLst>
        </pc:grpChg>
        <pc:grpChg chg="add del">
          <ac:chgData name="Higginbotham, Jessica" userId="60d07ba8-eb5a-425b-92a2-090fc3705694" providerId="ADAL" clId="{67BA5292-A3B0-4DDB-8DA9-AC7A33C0AF4A}" dt="2021-10-11T18:22:02.284" v="3878" actId="26606"/>
          <ac:grpSpMkLst>
            <pc:docMk/>
            <pc:sldMk cId="2163193700" sldId="299"/>
            <ac:grpSpMk id="380" creationId="{4527D98C-AF53-420B-A7B6-DD5AA7D5339E}"/>
          </ac:grpSpMkLst>
        </pc:grpChg>
        <pc:grpChg chg="add del">
          <ac:chgData name="Higginbotham, Jessica" userId="60d07ba8-eb5a-425b-92a2-090fc3705694" providerId="ADAL" clId="{67BA5292-A3B0-4DDB-8DA9-AC7A33C0AF4A}" dt="2021-10-11T18:22:02.284" v="3878" actId="26606"/>
          <ac:grpSpMkLst>
            <pc:docMk/>
            <pc:sldMk cId="2163193700" sldId="299"/>
            <ac:grpSpMk id="382" creationId="{D3866B94-A099-49F6-A378-974CED7F572C}"/>
          </ac:grpSpMkLst>
        </pc:grpChg>
        <pc:grpChg chg="add del">
          <ac:chgData name="Higginbotham, Jessica" userId="60d07ba8-eb5a-425b-92a2-090fc3705694" providerId="ADAL" clId="{67BA5292-A3B0-4DDB-8DA9-AC7A33C0AF4A}" dt="2021-10-11T18:22:02.284" v="3878" actId="26606"/>
          <ac:grpSpMkLst>
            <pc:docMk/>
            <pc:sldMk cId="2163193700" sldId="299"/>
            <ac:grpSpMk id="388" creationId="{34013081-B23F-45CB-A45B-562B629ADB7B}"/>
          </ac:grpSpMkLst>
        </pc:grpChg>
        <pc:graphicFrameChg chg="add del">
          <ac:chgData name="Higginbotham, Jessica" userId="60d07ba8-eb5a-425b-92a2-090fc3705694" providerId="ADAL" clId="{67BA5292-A3B0-4DDB-8DA9-AC7A33C0AF4A}" dt="2021-10-11T18:21:55.587" v="3874" actId="26606"/>
          <ac:graphicFrameMkLst>
            <pc:docMk/>
            <pc:sldMk cId="2163193700" sldId="299"/>
            <ac:graphicFrameMk id="7" creationId="{58D4C392-C2E7-4AFD-9AD4-5CF28BAE42DE}"/>
          </ac:graphicFrameMkLst>
        </pc:graphicFrameChg>
        <pc:graphicFrameChg chg="add mod modGraphic">
          <ac:chgData name="Higginbotham, Jessica" userId="60d07ba8-eb5a-425b-92a2-090fc3705694" providerId="ADAL" clId="{67BA5292-A3B0-4DDB-8DA9-AC7A33C0AF4A}" dt="2021-10-11T18:24:02.829" v="3920" actId="26606"/>
          <ac:graphicFrameMkLst>
            <pc:docMk/>
            <pc:sldMk cId="2163193700" sldId="299"/>
            <ac:graphicFrameMk id="9" creationId="{E3CD593F-408E-41F0-8853-41BE7127A72A}"/>
          </ac:graphicFrameMkLst>
        </pc:graphicFrameChg>
        <pc:graphicFrameChg chg="add del">
          <ac:chgData name="Higginbotham, Jessica" userId="60d07ba8-eb5a-425b-92a2-090fc3705694" providerId="ADAL" clId="{67BA5292-A3B0-4DDB-8DA9-AC7A33C0AF4A}" dt="2021-10-11T18:22:02.284" v="3878" actId="26606"/>
          <ac:graphicFrameMkLst>
            <pc:docMk/>
            <pc:sldMk cId="2163193700" sldId="299"/>
            <ac:graphicFrameMk id="393" creationId="{58D4C392-C2E7-4AFD-9AD4-5CF28BAE42DE}"/>
          </ac:graphicFrameMkLst>
        </pc:graphicFrameChg>
        <pc:cxnChg chg="add del">
          <ac:chgData name="Higginbotham, Jessica" userId="60d07ba8-eb5a-425b-92a2-090fc3705694" providerId="ADAL" clId="{67BA5292-A3B0-4DDB-8DA9-AC7A33C0AF4A}" dt="2021-10-11T18:24:02.829" v="3920" actId="26606"/>
          <ac:cxnSpMkLst>
            <pc:docMk/>
            <pc:sldMk cId="2163193700" sldId="299"/>
            <ac:cxnSpMk id="396" creationId="{067633D1-6EE6-4118-B9F0-B363477BEE7A}"/>
          </ac:cxnSpMkLst>
        </pc:cxnChg>
        <pc:cxnChg chg="add del">
          <ac:chgData name="Higginbotham, Jessica" userId="60d07ba8-eb5a-425b-92a2-090fc3705694" providerId="ADAL" clId="{67BA5292-A3B0-4DDB-8DA9-AC7A33C0AF4A}" dt="2021-10-11T18:24:02.829" v="3920" actId="26606"/>
          <ac:cxnSpMkLst>
            <pc:docMk/>
            <pc:sldMk cId="2163193700" sldId="299"/>
            <ac:cxnSpMk id="397" creationId="{4AD7FFC6-42A9-49CB-B5E9-B3F6B038331B}"/>
          </ac:cxnSpMkLst>
        </pc:cxnChg>
      </pc:sldChg>
      <pc:sldChg chg="addSp delSp modSp new mod modTransition setBg delDesignElem">
        <pc:chgData name="Higginbotham, Jessica" userId="60d07ba8-eb5a-425b-92a2-090fc3705694" providerId="ADAL" clId="{67BA5292-A3B0-4DDB-8DA9-AC7A33C0AF4A}" dt="2021-10-13T19:18:44.851" v="15811"/>
        <pc:sldMkLst>
          <pc:docMk/>
          <pc:sldMk cId="3561336815" sldId="300"/>
        </pc:sldMkLst>
        <pc:spChg chg="mod">
          <ac:chgData name="Higginbotham, Jessica" userId="60d07ba8-eb5a-425b-92a2-090fc3705694" providerId="ADAL" clId="{67BA5292-A3B0-4DDB-8DA9-AC7A33C0AF4A}" dt="2021-10-13T18:32:50.384" v="15265" actId="26606"/>
          <ac:spMkLst>
            <pc:docMk/>
            <pc:sldMk cId="3561336815" sldId="300"/>
            <ac:spMk id="2" creationId="{6B2533CF-D13B-4546-97D1-F5D2F9949991}"/>
          </ac:spMkLst>
        </pc:spChg>
        <pc:spChg chg="add del mod">
          <ac:chgData name="Higginbotham, Jessica" userId="60d07ba8-eb5a-425b-92a2-090fc3705694" providerId="ADAL" clId="{67BA5292-A3B0-4DDB-8DA9-AC7A33C0AF4A}" dt="2021-10-13T18:32:50.384" v="15265" actId="26606"/>
          <ac:spMkLst>
            <pc:docMk/>
            <pc:sldMk cId="3561336815" sldId="300"/>
            <ac:spMk id="3" creationId="{42C6C276-E4C0-4006-B905-42D4CE537C39}"/>
          </ac:spMkLst>
        </pc:spChg>
        <pc:spChg chg="add del mod">
          <ac:chgData name="Higginbotham, Jessica" userId="60d07ba8-eb5a-425b-92a2-090fc3705694" providerId="ADAL" clId="{67BA5292-A3B0-4DDB-8DA9-AC7A33C0AF4A}" dt="2021-10-11T19:36:45.384" v="6490" actId="478"/>
          <ac:spMkLst>
            <pc:docMk/>
            <pc:sldMk cId="3561336815" sldId="300"/>
            <ac:spMk id="5" creationId="{FCAD835F-7CE3-43D7-8DF8-6DB039478A79}"/>
          </ac:spMkLst>
        </pc:spChg>
        <pc:spChg chg="add del">
          <ac:chgData name="Higginbotham, Jessica" userId="60d07ba8-eb5a-425b-92a2-090fc3705694" providerId="ADAL" clId="{67BA5292-A3B0-4DDB-8DA9-AC7A33C0AF4A}" dt="2021-10-13T19:18:44.851" v="15811"/>
          <ac:spMkLst>
            <pc:docMk/>
            <pc:sldMk cId="3561336815" sldId="300"/>
            <ac:spMk id="8" creationId="{5A0118C5-4F8D-4CF4-BADD-53FEACC6C42A}"/>
          </ac:spMkLst>
        </pc:spChg>
        <pc:spChg chg="add del">
          <ac:chgData name="Higginbotham, Jessica" userId="60d07ba8-eb5a-425b-92a2-090fc3705694" providerId="ADAL" clId="{67BA5292-A3B0-4DDB-8DA9-AC7A33C0AF4A}" dt="2021-10-13T19:18:44.851" v="15811"/>
          <ac:spMkLst>
            <pc:docMk/>
            <pc:sldMk cId="3561336815" sldId="300"/>
            <ac:spMk id="10" creationId="{CAEBFCD5-5356-4326-8D39-8235A46CD7B2}"/>
          </ac:spMkLst>
        </pc:spChg>
        <pc:spChg chg="add del">
          <ac:chgData name="Higginbotham, Jessica" userId="60d07ba8-eb5a-425b-92a2-090fc3705694" providerId="ADAL" clId="{67BA5292-A3B0-4DDB-8DA9-AC7A33C0AF4A}" dt="2021-10-13T19:18:44.851" v="15811"/>
          <ac:spMkLst>
            <pc:docMk/>
            <pc:sldMk cId="3561336815" sldId="300"/>
            <ac:spMk id="12" creationId="{F6814848-248A-47DD-88E0-95099D951EF8}"/>
          </ac:spMkLst>
        </pc:spChg>
        <pc:spChg chg="add del">
          <ac:chgData name="Higginbotham, Jessica" userId="60d07ba8-eb5a-425b-92a2-090fc3705694" providerId="ADAL" clId="{67BA5292-A3B0-4DDB-8DA9-AC7A33C0AF4A}" dt="2021-10-13T19:18:44.851" v="15811"/>
          <ac:spMkLst>
            <pc:docMk/>
            <pc:sldMk cId="3561336815" sldId="300"/>
            <ac:spMk id="14" creationId="{718BDA89-0D2C-4C4E-99F6-D7A220FE48D3}"/>
          </ac:spMkLst>
        </pc:spChg>
        <pc:spChg chg="add del">
          <ac:chgData name="Higginbotham, Jessica" userId="60d07ba8-eb5a-425b-92a2-090fc3705694" providerId="ADAL" clId="{67BA5292-A3B0-4DDB-8DA9-AC7A33C0AF4A}" dt="2021-10-13T19:18:44.851" v="15811"/>
          <ac:spMkLst>
            <pc:docMk/>
            <pc:sldMk cId="3561336815" sldId="300"/>
            <ac:spMk id="20" creationId="{7CE98B01-ED41-482F-AFA1-19C7FA7C04A7}"/>
          </ac:spMkLst>
        </pc:spChg>
        <pc:spChg chg="add del">
          <ac:chgData name="Higginbotham, Jessica" userId="60d07ba8-eb5a-425b-92a2-090fc3705694" providerId="ADAL" clId="{67BA5292-A3B0-4DDB-8DA9-AC7A33C0AF4A}" dt="2021-10-13T19:18:44.851" v="15811"/>
          <ac:spMkLst>
            <pc:docMk/>
            <pc:sldMk cId="3561336815" sldId="300"/>
            <ac:spMk id="22" creationId="{B9CABDD0-8DF6-4974-A224-9A2A81778003}"/>
          </ac:spMkLst>
        </pc:spChg>
        <pc:grpChg chg="add del">
          <ac:chgData name="Higginbotham, Jessica" userId="60d07ba8-eb5a-425b-92a2-090fc3705694" providerId="ADAL" clId="{67BA5292-A3B0-4DDB-8DA9-AC7A33C0AF4A}" dt="2021-10-13T19:18:44.851" v="15811"/>
          <ac:grpSpMkLst>
            <pc:docMk/>
            <pc:sldMk cId="3561336815" sldId="300"/>
            <ac:grpSpMk id="16" creationId="{6B67BE95-96EF-433C-9F29-B0732AA6B6AC}"/>
          </ac:grpSpMkLst>
        </pc:grpChg>
        <pc:grpChg chg="add del">
          <ac:chgData name="Higginbotham, Jessica" userId="60d07ba8-eb5a-425b-92a2-090fc3705694" providerId="ADAL" clId="{67BA5292-A3B0-4DDB-8DA9-AC7A33C0AF4A}" dt="2021-10-13T19:18:44.851" v="15811"/>
          <ac:grpSpMkLst>
            <pc:docMk/>
            <pc:sldMk cId="3561336815" sldId="300"/>
            <ac:grpSpMk id="24" creationId="{D6E8B984-55B9-4A62-A043-997D00F0AE09}"/>
          </ac:grpSpMkLst>
        </pc:grpChg>
        <pc:picChg chg="add del">
          <ac:chgData name="Higginbotham, Jessica" userId="60d07ba8-eb5a-425b-92a2-090fc3705694" providerId="ADAL" clId="{67BA5292-A3B0-4DDB-8DA9-AC7A33C0AF4A}" dt="2021-10-11T19:36:44.669" v="6489"/>
          <ac:picMkLst>
            <pc:docMk/>
            <pc:sldMk cId="3561336815" sldId="300"/>
            <ac:picMk id="4098" creationId="{C66031ED-209C-45A2-9D2D-66E0D730C930}"/>
          </ac:picMkLst>
        </pc:picChg>
      </pc:sldChg>
      <pc:sldChg chg="addSp delSp add del setBg delDesignElem">
        <pc:chgData name="Higginbotham, Jessica" userId="60d07ba8-eb5a-425b-92a2-090fc3705694" providerId="ADAL" clId="{67BA5292-A3B0-4DDB-8DA9-AC7A33C0AF4A}" dt="2021-10-11T18:49:22.515" v="4678"/>
        <pc:sldMkLst>
          <pc:docMk/>
          <pc:sldMk cId="1939905631" sldId="301"/>
        </pc:sldMkLst>
        <pc:spChg chg="add del">
          <ac:chgData name="Higginbotham, Jessica" userId="60d07ba8-eb5a-425b-92a2-090fc3705694" providerId="ADAL" clId="{67BA5292-A3B0-4DDB-8DA9-AC7A33C0AF4A}" dt="2021-10-11T18:49:22.515" v="4678"/>
          <ac:spMkLst>
            <pc:docMk/>
            <pc:sldMk cId="1939905631" sldId="301"/>
            <ac:spMk id="82" creationId="{675FFAD0-2409-47F2-980A-2CF4FFC69BE2}"/>
          </ac:spMkLst>
        </pc:spChg>
        <pc:spChg chg="add del">
          <ac:chgData name="Higginbotham, Jessica" userId="60d07ba8-eb5a-425b-92a2-090fc3705694" providerId="ADAL" clId="{67BA5292-A3B0-4DDB-8DA9-AC7A33C0AF4A}" dt="2021-10-11T18:49:22.515" v="4678"/>
          <ac:spMkLst>
            <pc:docMk/>
            <pc:sldMk cId="1939905631" sldId="301"/>
            <ac:spMk id="84" creationId="{CBB2B1F0-0DD6-4744-9A46-7A344FB48E40}"/>
          </ac:spMkLst>
        </pc:spChg>
        <pc:spChg chg="add del">
          <ac:chgData name="Higginbotham, Jessica" userId="60d07ba8-eb5a-425b-92a2-090fc3705694" providerId="ADAL" clId="{67BA5292-A3B0-4DDB-8DA9-AC7A33C0AF4A}" dt="2021-10-11T18:49:22.515" v="4678"/>
          <ac:spMkLst>
            <pc:docMk/>
            <pc:sldMk cId="1939905631" sldId="301"/>
            <ac:spMk id="86" creationId="{52D502E5-F6B4-4D58-B4AE-FC466FF15EE8}"/>
          </ac:spMkLst>
        </pc:spChg>
        <pc:spChg chg="add del">
          <ac:chgData name="Higginbotham, Jessica" userId="60d07ba8-eb5a-425b-92a2-090fc3705694" providerId="ADAL" clId="{67BA5292-A3B0-4DDB-8DA9-AC7A33C0AF4A}" dt="2021-10-11T18:49:22.515" v="4678"/>
          <ac:spMkLst>
            <pc:docMk/>
            <pc:sldMk cId="1939905631" sldId="301"/>
            <ac:spMk id="88" creationId="{9DECDBF4-02B6-4BB4-B65B-B8107AD6A9E8}"/>
          </ac:spMkLst>
        </pc:spChg>
      </pc:sldChg>
      <pc:sldChg chg="addSp delSp modSp new mod modTransition setBg delDesignElem">
        <pc:chgData name="Higginbotham, Jessica" userId="60d07ba8-eb5a-425b-92a2-090fc3705694" providerId="ADAL" clId="{67BA5292-A3B0-4DDB-8DA9-AC7A33C0AF4A}" dt="2021-10-14T15:05:50.509" v="18923" actId="5793"/>
        <pc:sldMkLst>
          <pc:docMk/>
          <pc:sldMk cId="2421791932" sldId="301"/>
        </pc:sldMkLst>
        <pc:spChg chg="mod">
          <ac:chgData name="Higginbotham, Jessica" userId="60d07ba8-eb5a-425b-92a2-090fc3705694" providerId="ADAL" clId="{67BA5292-A3B0-4DDB-8DA9-AC7A33C0AF4A}" dt="2021-10-14T15:05:40.599" v="18920" actId="26606"/>
          <ac:spMkLst>
            <pc:docMk/>
            <pc:sldMk cId="2421791932" sldId="301"/>
            <ac:spMk id="2" creationId="{209E7CAB-2167-4D88-84E7-A2EB132B8489}"/>
          </ac:spMkLst>
        </pc:spChg>
        <pc:spChg chg="mod">
          <ac:chgData name="Higginbotham, Jessica" userId="60d07ba8-eb5a-425b-92a2-090fc3705694" providerId="ADAL" clId="{67BA5292-A3B0-4DDB-8DA9-AC7A33C0AF4A}" dt="2021-10-14T15:05:50.509" v="18923" actId="5793"/>
          <ac:spMkLst>
            <pc:docMk/>
            <pc:sldMk cId="2421791932" sldId="301"/>
            <ac:spMk id="3" creationId="{E8AC1673-F13F-4B73-8BE6-D4F3A712ADDB}"/>
          </ac:spMkLst>
        </pc:spChg>
        <pc:spChg chg="add del">
          <ac:chgData name="Higginbotham, Jessica" userId="60d07ba8-eb5a-425b-92a2-090fc3705694" providerId="ADAL" clId="{67BA5292-A3B0-4DDB-8DA9-AC7A33C0AF4A}" dt="2021-10-14T15:05:22.076" v="18910" actId="26606"/>
          <ac:spMkLst>
            <pc:docMk/>
            <pc:sldMk cId="2421791932" sldId="301"/>
            <ac:spMk id="8" creationId="{5A0118C5-4F8D-4CF4-BADD-53FEACC6C42A}"/>
          </ac:spMkLst>
        </pc:spChg>
        <pc:spChg chg="add del">
          <ac:chgData name="Higginbotham, Jessica" userId="60d07ba8-eb5a-425b-92a2-090fc3705694" providerId="ADAL" clId="{67BA5292-A3B0-4DDB-8DA9-AC7A33C0AF4A}" dt="2021-10-14T15:05:22.076" v="18910" actId="26606"/>
          <ac:spMkLst>
            <pc:docMk/>
            <pc:sldMk cId="2421791932" sldId="301"/>
            <ac:spMk id="29" creationId="{EC11F68A-CC71-4196-BBF3-20CDCD75D4E6}"/>
          </ac:spMkLst>
        </pc:spChg>
        <pc:spChg chg="add del">
          <ac:chgData name="Higginbotham, Jessica" userId="60d07ba8-eb5a-425b-92a2-090fc3705694" providerId="ADAL" clId="{67BA5292-A3B0-4DDB-8DA9-AC7A33C0AF4A}" dt="2021-10-14T15:05:22.076" v="18910" actId="26606"/>
          <ac:spMkLst>
            <pc:docMk/>
            <pc:sldMk cId="2421791932" sldId="301"/>
            <ac:spMk id="31" creationId="{085F9950-F10E-4E64-962B-F70345789875}"/>
          </ac:spMkLst>
        </pc:spChg>
        <pc:spChg chg="add del">
          <ac:chgData name="Higginbotham, Jessica" userId="60d07ba8-eb5a-425b-92a2-090fc3705694" providerId="ADAL" clId="{67BA5292-A3B0-4DDB-8DA9-AC7A33C0AF4A}" dt="2021-10-14T15:05:40.599" v="18920" actId="26606"/>
          <ac:spMkLst>
            <pc:docMk/>
            <pc:sldMk cId="2421791932" sldId="301"/>
            <ac:spMk id="71" creationId="{5A0118C5-4F8D-4CF4-BADD-53FEACC6C42A}"/>
          </ac:spMkLst>
        </pc:spChg>
        <pc:spChg chg="add del">
          <ac:chgData name="Higginbotham, Jessica" userId="60d07ba8-eb5a-425b-92a2-090fc3705694" providerId="ADAL" clId="{67BA5292-A3B0-4DDB-8DA9-AC7A33C0AF4A}" dt="2021-10-14T15:05:40.599" v="18920" actId="26606"/>
          <ac:spMkLst>
            <pc:docMk/>
            <pc:sldMk cId="2421791932" sldId="301"/>
            <ac:spMk id="73" creationId="{3C1D1FA3-6212-4B97-9B1E-C7F81247C2B9}"/>
          </ac:spMkLst>
        </pc:spChg>
        <pc:spChg chg="add del">
          <ac:chgData name="Higginbotham, Jessica" userId="60d07ba8-eb5a-425b-92a2-090fc3705694" providerId="ADAL" clId="{67BA5292-A3B0-4DDB-8DA9-AC7A33C0AF4A}" dt="2021-10-14T15:05:40.599" v="18920" actId="26606"/>
          <ac:spMkLst>
            <pc:docMk/>
            <pc:sldMk cId="2421791932" sldId="301"/>
            <ac:spMk id="75" creationId="{11C51958-04D4-4687-95A2-95DCDCF47464}"/>
          </ac:spMkLst>
        </pc:spChg>
        <pc:spChg chg="add del">
          <ac:chgData name="Higginbotham, Jessica" userId="60d07ba8-eb5a-425b-92a2-090fc3705694" providerId="ADAL" clId="{67BA5292-A3B0-4DDB-8DA9-AC7A33C0AF4A}" dt="2021-10-14T15:05:40.599" v="18920" actId="26606"/>
          <ac:spMkLst>
            <pc:docMk/>
            <pc:sldMk cId="2421791932" sldId="301"/>
            <ac:spMk id="77" creationId="{79AFCB35-9C04-4524-A0B1-57FF6865D013}"/>
          </ac:spMkLst>
        </pc:spChg>
        <pc:spChg chg="add del">
          <ac:chgData name="Higginbotham, Jessica" userId="60d07ba8-eb5a-425b-92a2-090fc3705694" providerId="ADAL" clId="{67BA5292-A3B0-4DDB-8DA9-AC7A33C0AF4A}" dt="2021-10-14T15:05:40.599" v="18920" actId="26606"/>
          <ac:spMkLst>
            <pc:docMk/>
            <pc:sldMk cId="2421791932" sldId="301"/>
            <ac:spMk id="79" creationId="{D11AD2AD-0BA0-4DD3-8EEA-84686A0E718C}"/>
          </ac:spMkLst>
        </pc:spChg>
        <pc:spChg chg="add del">
          <ac:chgData name="Higginbotham, Jessica" userId="60d07ba8-eb5a-425b-92a2-090fc3705694" providerId="ADAL" clId="{67BA5292-A3B0-4DDB-8DA9-AC7A33C0AF4A}" dt="2021-10-14T15:05:38.482" v="18917" actId="26606"/>
          <ac:spMkLst>
            <pc:docMk/>
            <pc:sldMk cId="2421791932" sldId="301"/>
            <ac:spMk id="135" creationId="{B95B9BA8-1D69-4796-85F5-B6D0BD52354B}"/>
          </ac:spMkLst>
        </pc:spChg>
        <pc:spChg chg="add del">
          <ac:chgData name="Higginbotham, Jessica" userId="60d07ba8-eb5a-425b-92a2-090fc3705694" providerId="ADAL" clId="{67BA5292-A3B0-4DDB-8DA9-AC7A33C0AF4A}" dt="2021-10-14T15:05:40.583" v="18919" actId="26606"/>
          <ac:spMkLst>
            <pc:docMk/>
            <pc:sldMk cId="2421791932" sldId="301"/>
            <ac:spMk id="139" creationId="{11C51958-04D4-4687-95A2-95DCDCF47464}"/>
          </ac:spMkLst>
        </pc:spChg>
        <pc:spChg chg="add">
          <ac:chgData name="Higginbotham, Jessica" userId="60d07ba8-eb5a-425b-92a2-090fc3705694" providerId="ADAL" clId="{67BA5292-A3B0-4DDB-8DA9-AC7A33C0AF4A}" dt="2021-10-14T15:05:40.599" v="18920" actId="26606"/>
          <ac:spMkLst>
            <pc:docMk/>
            <pc:sldMk cId="2421791932" sldId="301"/>
            <ac:spMk id="141" creationId="{CAEBFCD5-5356-4326-8D39-8235A46CD7B2}"/>
          </ac:spMkLst>
        </pc:spChg>
        <pc:spChg chg="add del">
          <ac:chgData name="Higginbotham, Jessica" userId="60d07ba8-eb5a-425b-92a2-090fc3705694" providerId="ADAL" clId="{67BA5292-A3B0-4DDB-8DA9-AC7A33C0AF4A}" dt="2021-10-14T15:05:40.583" v="18919" actId="26606"/>
          <ac:spMkLst>
            <pc:docMk/>
            <pc:sldMk cId="2421791932" sldId="301"/>
            <ac:spMk id="1028" creationId="{5A0118C5-4F8D-4CF4-BADD-53FEACC6C42A}"/>
          </ac:spMkLst>
        </pc:spChg>
        <pc:spChg chg="add del">
          <ac:chgData name="Higginbotham, Jessica" userId="60d07ba8-eb5a-425b-92a2-090fc3705694" providerId="ADAL" clId="{67BA5292-A3B0-4DDB-8DA9-AC7A33C0AF4A}" dt="2021-10-14T15:05:40.583" v="18919" actId="26606"/>
          <ac:spMkLst>
            <pc:docMk/>
            <pc:sldMk cId="2421791932" sldId="301"/>
            <ac:spMk id="1029" creationId="{3C1D1FA3-6212-4B97-9B1E-C7F81247C2B9}"/>
          </ac:spMkLst>
        </pc:spChg>
        <pc:spChg chg="add del">
          <ac:chgData name="Higginbotham, Jessica" userId="60d07ba8-eb5a-425b-92a2-090fc3705694" providerId="ADAL" clId="{67BA5292-A3B0-4DDB-8DA9-AC7A33C0AF4A}" dt="2021-10-14T15:05:40.583" v="18919" actId="26606"/>
          <ac:spMkLst>
            <pc:docMk/>
            <pc:sldMk cId="2421791932" sldId="301"/>
            <ac:spMk id="1030" creationId="{79AFCB35-9C04-4524-A0B1-57FF6865D013}"/>
          </ac:spMkLst>
        </pc:spChg>
        <pc:spChg chg="add del">
          <ac:chgData name="Higginbotham, Jessica" userId="60d07ba8-eb5a-425b-92a2-090fc3705694" providerId="ADAL" clId="{67BA5292-A3B0-4DDB-8DA9-AC7A33C0AF4A}" dt="2021-10-14T15:05:40.583" v="18919" actId="26606"/>
          <ac:spMkLst>
            <pc:docMk/>
            <pc:sldMk cId="2421791932" sldId="301"/>
            <ac:spMk id="1031" creationId="{D11AD2AD-0BA0-4DD3-8EEA-84686A0E718C}"/>
          </ac:spMkLst>
        </pc:spChg>
        <pc:spChg chg="add">
          <ac:chgData name="Higginbotham, Jessica" userId="60d07ba8-eb5a-425b-92a2-090fc3705694" providerId="ADAL" clId="{67BA5292-A3B0-4DDB-8DA9-AC7A33C0AF4A}" dt="2021-10-14T15:05:40.599" v="18920" actId="26606"/>
          <ac:spMkLst>
            <pc:docMk/>
            <pc:sldMk cId="2421791932" sldId="301"/>
            <ac:spMk id="1033" creationId="{5A0118C5-4F8D-4CF4-BADD-53FEACC6C42A}"/>
          </ac:spMkLst>
        </pc:spChg>
        <pc:grpChg chg="add del">
          <ac:chgData name="Higginbotham, Jessica" userId="60d07ba8-eb5a-425b-92a2-090fc3705694" providerId="ADAL" clId="{67BA5292-A3B0-4DDB-8DA9-AC7A33C0AF4A}" dt="2021-10-14T15:05:22.076" v="18910" actId="26606"/>
          <ac:grpSpMkLst>
            <pc:docMk/>
            <pc:sldMk cId="2421791932" sldId="301"/>
            <ac:grpSpMk id="10" creationId="{1E8369D0-2C3B-4E27-AC6C-A246AC28CDA1}"/>
          </ac:grpSpMkLst>
        </pc:grpChg>
        <pc:grpChg chg="add del">
          <ac:chgData name="Higginbotham, Jessica" userId="60d07ba8-eb5a-425b-92a2-090fc3705694" providerId="ADAL" clId="{67BA5292-A3B0-4DDB-8DA9-AC7A33C0AF4A}" dt="2021-10-14T15:05:22.076" v="18910" actId="26606"/>
          <ac:grpSpMkLst>
            <pc:docMk/>
            <pc:sldMk cId="2421791932" sldId="301"/>
            <ac:grpSpMk id="14" creationId="{C6F74901-2A71-43C3-837C-27CCD6B6D636}"/>
          </ac:grpSpMkLst>
        </pc:grpChg>
        <pc:grpChg chg="add del">
          <ac:chgData name="Higginbotham, Jessica" userId="60d07ba8-eb5a-425b-92a2-090fc3705694" providerId="ADAL" clId="{67BA5292-A3B0-4DDB-8DA9-AC7A33C0AF4A}" dt="2021-10-14T15:05:40.599" v="18920" actId="26606"/>
          <ac:grpSpMkLst>
            <pc:docMk/>
            <pc:sldMk cId="2421791932" sldId="301"/>
            <ac:grpSpMk id="81" creationId="{0C156BF8-7FF7-440F-BE2B-417DFFE8BFA5}"/>
          </ac:grpSpMkLst>
        </pc:grpChg>
        <pc:grpChg chg="add del">
          <ac:chgData name="Higginbotham, Jessica" userId="60d07ba8-eb5a-425b-92a2-090fc3705694" providerId="ADAL" clId="{67BA5292-A3B0-4DDB-8DA9-AC7A33C0AF4A}" dt="2021-10-14T15:05:38.482" v="18917" actId="26606"/>
          <ac:grpSpMkLst>
            <pc:docMk/>
            <pc:sldMk cId="2421791932" sldId="301"/>
            <ac:grpSpMk id="137" creationId="{D44E3F87-3D58-4B03-86B2-15A5C5B9C964}"/>
          </ac:grpSpMkLst>
        </pc:grpChg>
        <pc:grpChg chg="add">
          <ac:chgData name="Higginbotham, Jessica" userId="60d07ba8-eb5a-425b-92a2-090fc3705694" providerId="ADAL" clId="{67BA5292-A3B0-4DDB-8DA9-AC7A33C0AF4A}" dt="2021-10-14T15:05:40.599" v="18920" actId="26606"/>
          <ac:grpSpMkLst>
            <pc:docMk/>
            <pc:sldMk cId="2421791932" sldId="301"/>
            <ac:grpSpMk id="143" creationId="{5F2AA49C-5AC0-41C7-BFAF-74B8D8293C8F}"/>
          </ac:grpSpMkLst>
        </pc:grpChg>
        <pc:grpChg chg="add del">
          <ac:chgData name="Higginbotham, Jessica" userId="60d07ba8-eb5a-425b-92a2-090fc3705694" providerId="ADAL" clId="{67BA5292-A3B0-4DDB-8DA9-AC7A33C0AF4A}" dt="2021-10-14T15:05:40.583" v="18919" actId="26606"/>
          <ac:grpSpMkLst>
            <pc:docMk/>
            <pc:sldMk cId="2421791932" sldId="301"/>
            <ac:grpSpMk id="145" creationId="{0C156BF8-7FF7-440F-BE2B-417DFFE8BFA5}"/>
          </ac:grpSpMkLst>
        </pc:grpChg>
        <pc:grpChg chg="add">
          <ac:chgData name="Higginbotham, Jessica" userId="60d07ba8-eb5a-425b-92a2-090fc3705694" providerId="ADAL" clId="{67BA5292-A3B0-4DDB-8DA9-AC7A33C0AF4A}" dt="2021-10-14T15:05:40.599" v="18920" actId="26606"/>
          <ac:grpSpMkLst>
            <pc:docMk/>
            <pc:sldMk cId="2421791932" sldId="301"/>
            <ac:grpSpMk id="158" creationId="{BB32367D-C4F2-49D5-A586-298C7CA821B0}"/>
          </ac:grpSpMkLst>
        </pc:grpChg>
        <pc:grpChg chg="add">
          <ac:chgData name="Higginbotham, Jessica" userId="60d07ba8-eb5a-425b-92a2-090fc3705694" providerId="ADAL" clId="{67BA5292-A3B0-4DDB-8DA9-AC7A33C0AF4A}" dt="2021-10-14T15:05:40.599" v="18920" actId="26606"/>
          <ac:grpSpMkLst>
            <pc:docMk/>
            <pc:sldMk cId="2421791932" sldId="301"/>
            <ac:grpSpMk id="1034" creationId="{134CC3FF-7AA4-46F4-8B24-2F9383D86DBD}"/>
          </ac:grpSpMkLst>
        </pc:grpChg>
        <pc:picChg chg="add mod ord">
          <ac:chgData name="Higginbotham, Jessica" userId="60d07ba8-eb5a-425b-92a2-090fc3705694" providerId="ADAL" clId="{67BA5292-A3B0-4DDB-8DA9-AC7A33C0AF4A}" dt="2021-10-14T15:05:44.684" v="18922" actId="1076"/>
          <ac:picMkLst>
            <pc:docMk/>
            <pc:sldMk cId="2421791932" sldId="301"/>
            <ac:picMk id="1026" creationId="{FDDFFA08-9039-426A-9332-688C1153784C}"/>
          </ac:picMkLst>
        </pc:picChg>
      </pc:sldChg>
      <pc:sldChg chg="addSp delSp modSp new mod modTransition setBg setClrOvrMap delDesignElem modNotesTx">
        <pc:chgData name="Higginbotham, Jessica" userId="60d07ba8-eb5a-425b-92a2-090fc3705694" providerId="ADAL" clId="{67BA5292-A3B0-4DDB-8DA9-AC7A33C0AF4A}" dt="2021-10-14T15:41:51.159" v="19647" actId="20577"/>
        <pc:sldMkLst>
          <pc:docMk/>
          <pc:sldMk cId="739450039" sldId="302"/>
        </pc:sldMkLst>
        <pc:spChg chg="mod">
          <ac:chgData name="Higginbotham, Jessica" userId="60d07ba8-eb5a-425b-92a2-090fc3705694" providerId="ADAL" clId="{67BA5292-A3B0-4DDB-8DA9-AC7A33C0AF4A}" dt="2021-10-14T15:06:21.185" v="18927" actId="26606"/>
          <ac:spMkLst>
            <pc:docMk/>
            <pc:sldMk cId="739450039" sldId="302"/>
            <ac:spMk id="2" creationId="{C695F31D-9796-4AA7-BB3B-48958D377674}"/>
          </ac:spMkLst>
        </pc:spChg>
        <pc:spChg chg="mod ord">
          <ac:chgData name="Higginbotham, Jessica" userId="60d07ba8-eb5a-425b-92a2-090fc3705694" providerId="ADAL" clId="{67BA5292-A3B0-4DDB-8DA9-AC7A33C0AF4A}" dt="2021-10-14T15:37:33.767" v="19185" actId="5793"/>
          <ac:spMkLst>
            <pc:docMk/>
            <pc:sldMk cId="739450039" sldId="302"/>
            <ac:spMk id="3" creationId="{47288A45-971B-4A0B-A939-F03038E471E4}"/>
          </ac:spMkLst>
        </pc:spChg>
        <pc:spChg chg="add del">
          <ac:chgData name="Higginbotham, Jessica" userId="60d07ba8-eb5a-425b-92a2-090fc3705694" providerId="ADAL" clId="{67BA5292-A3B0-4DDB-8DA9-AC7A33C0AF4A}" dt="2021-10-14T15:06:21.185" v="18927" actId="26606"/>
          <ac:spMkLst>
            <pc:docMk/>
            <pc:sldMk cId="739450039" sldId="302"/>
            <ac:spMk id="8" creationId="{5A0118C5-4F8D-4CF4-BADD-53FEACC6C42A}"/>
          </ac:spMkLst>
        </pc:spChg>
        <pc:spChg chg="add del">
          <ac:chgData name="Higginbotham, Jessica" userId="60d07ba8-eb5a-425b-92a2-090fc3705694" providerId="ADAL" clId="{67BA5292-A3B0-4DDB-8DA9-AC7A33C0AF4A}" dt="2021-10-14T15:06:21.185" v="18927" actId="26606"/>
          <ac:spMkLst>
            <pc:docMk/>
            <pc:sldMk cId="739450039" sldId="302"/>
            <ac:spMk id="29" creationId="{EC11F68A-CC71-4196-BBF3-20CDCD75D4E6}"/>
          </ac:spMkLst>
        </pc:spChg>
        <pc:spChg chg="add del">
          <ac:chgData name="Higginbotham, Jessica" userId="60d07ba8-eb5a-425b-92a2-090fc3705694" providerId="ADAL" clId="{67BA5292-A3B0-4DDB-8DA9-AC7A33C0AF4A}" dt="2021-10-14T15:06:21.185" v="18927" actId="26606"/>
          <ac:spMkLst>
            <pc:docMk/>
            <pc:sldMk cId="739450039" sldId="302"/>
            <ac:spMk id="31" creationId="{085F9950-F10E-4E64-962B-F70345789875}"/>
          </ac:spMkLst>
        </pc:spChg>
        <pc:spChg chg="add del">
          <ac:chgData name="Higginbotham, Jessica" userId="60d07ba8-eb5a-425b-92a2-090fc3705694" providerId="ADAL" clId="{67BA5292-A3B0-4DDB-8DA9-AC7A33C0AF4A}" dt="2021-10-14T15:06:21.173" v="18926" actId="26606"/>
          <ac:spMkLst>
            <pc:docMk/>
            <pc:sldMk cId="739450039" sldId="302"/>
            <ac:spMk id="71" creationId="{C5E6CFF1-2F42-4E10-9A97-F116F46F53FE}"/>
          </ac:spMkLst>
        </pc:spChg>
        <pc:spChg chg="add">
          <ac:chgData name="Higginbotham, Jessica" userId="60d07ba8-eb5a-425b-92a2-090fc3705694" providerId="ADAL" clId="{67BA5292-A3B0-4DDB-8DA9-AC7A33C0AF4A}" dt="2021-10-14T15:06:21.185" v="18927" actId="26606"/>
          <ac:spMkLst>
            <pc:docMk/>
            <pc:sldMk cId="739450039" sldId="302"/>
            <ac:spMk id="2052" creationId="{5A0118C5-4F8D-4CF4-BADD-53FEACC6C42A}"/>
          </ac:spMkLst>
        </pc:spChg>
        <pc:grpChg chg="add del">
          <ac:chgData name="Higginbotham, Jessica" userId="60d07ba8-eb5a-425b-92a2-090fc3705694" providerId="ADAL" clId="{67BA5292-A3B0-4DDB-8DA9-AC7A33C0AF4A}" dt="2021-10-14T15:06:21.185" v="18927" actId="26606"/>
          <ac:grpSpMkLst>
            <pc:docMk/>
            <pc:sldMk cId="739450039" sldId="302"/>
            <ac:grpSpMk id="10" creationId="{1E8369D0-2C3B-4E27-AC6C-A246AC28CDA1}"/>
          </ac:grpSpMkLst>
        </pc:grpChg>
        <pc:grpChg chg="add del">
          <ac:chgData name="Higginbotham, Jessica" userId="60d07ba8-eb5a-425b-92a2-090fc3705694" providerId="ADAL" clId="{67BA5292-A3B0-4DDB-8DA9-AC7A33C0AF4A}" dt="2021-10-14T15:06:21.185" v="18927" actId="26606"/>
          <ac:grpSpMkLst>
            <pc:docMk/>
            <pc:sldMk cId="739450039" sldId="302"/>
            <ac:grpSpMk id="14" creationId="{C6F74901-2A71-43C3-837C-27CCD6B6D636}"/>
          </ac:grpSpMkLst>
        </pc:grpChg>
        <pc:grpChg chg="add">
          <ac:chgData name="Higginbotham, Jessica" userId="60d07ba8-eb5a-425b-92a2-090fc3705694" providerId="ADAL" clId="{67BA5292-A3B0-4DDB-8DA9-AC7A33C0AF4A}" dt="2021-10-14T15:06:21.185" v="18927" actId="26606"/>
          <ac:grpSpMkLst>
            <pc:docMk/>
            <pc:sldMk cId="739450039" sldId="302"/>
            <ac:grpSpMk id="77" creationId="{582A903B-6B78-4F0A-B7C9-3D80499020B8}"/>
          </ac:grpSpMkLst>
        </pc:grpChg>
        <pc:grpChg chg="add">
          <ac:chgData name="Higginbotham, Jessica" userId="60d07ba8-eb5a-425b-92a2-090fc3705694" providerId="ADAL" clId="{67BA5292-A3B0-4DDB-8DA9-AC7A33C0AF4A}" dt="2021-10-14T15:06:21.185" v="18927" actId="26606"/>
          <ac:grpSpMkLst>
            <pc:docMk/>
            <pc:sldMk cId="739450039" sldId="302"/>
            <ac:grpSpMk id="2053" creationId="{B894EFA8-F425-4D19-A94B-445388B31E20}"/>
          </ac:grpSpMkLst>
        </pc:grpChg>
        <pc:picChg chg="add mod ord">
          <ac:chgData name="Higginbotham, Jessica" userId="60d07ba8-eb5a-425b-92a2-090fc3705694" providerId="ADAL" clId="{67BA5292-A3B0-4DDB-8DA9-AC7A33C0AF4A}" dt="2021-10-14T15:06:21.185" v="18927" actId="26606"/>
          <ac:picMkLst>
            <pc:docMk/>
            <pc:sldMk cId="739450039" sldId="302"/>
            <ac:picMk id="2050" creationId="{F22EA777-7C93-4C55-ABE8-F5332EB980CB}"/>
          </ac:picMkLst>
        </pc:picChg>
        <pc:cxnChg chg="add del">
          <ac:chgData name="Higginbotham, Jessica" userId="60d07ba8-eb5a-425b-92a2-090fc3705694" providerId="ADAL" clId="{67BA5292-A3B0-4DDB-8DA9-AC7A33C0AF4A}" dt="2021-10-14T15:06:21.173" v="18926" actId="26606"/>
          <ac:cxnSpMkLst>
            <pc:docMk/>
            <pc:sldMk cId="739450039" sldId="302"/>
            <ac:cxnSpMk id="73" creationId="{67182200-4859-4C8D-BCBB-55B245C28BA3}"/>
          </ac:cxnSpMkLst>
        </pc:cxnChg>
      </pc:sldChg>
      <pc:sldChg chg="addSp delSp modSp new mod modTransition setBg delDesignElem">
        <pc:chgData name="Higginbotham, Jessica" userId="60d07ba8-eb5a-425b-92a2-090fc3705694" providerId="ADAL" clId="{67BA5292-A3B0-4DDB-8DA9-AC7A33C0AF4A}" dt="2021-10-14T15:06:58.073" v="18935" actId="26606"/>
        <pc:sldMkLst>
          <pc:docMk/>
          <pc:sldMk cId="2267586103" sldId="303"/>
        </pc:sldMkLst>
        <pc:spChg chg="mod">
          <ac:chgData name="Higginbotham, Jessica" userId="60d07ba8-eb5a-425b-92a2-090fc3705694" providerId="ADAL" clId="{67BA5292-A3B0-4DDB-8DA9-AC7A33C0AF4A}" dt="2021-10-14T15:06:58.073" v="18935" actId="26606"/>
          <ac:spMkLst>
            <pc:docMk/>
            <pc:sldMk cId="2267586103" sldId="303"/>
            <ac:spMk id="2" creationId="{E3135246-407C-4286-93B5-BE71DFE68044}"/>
          </ac:spMkLst>
        </pc:spChg>
        <pc:spChg chg="mod ord">
          <ac:chgData name="Higginbotham, Jessica" userId="60d07ba8-eb5a-425b-92a2-090fc3705694" providerId="ADAL" clId="{67BA5292-A3B0-4DDB-8DA9-AC7A33C0AF4A}" dt="2021-10-14T15:06:58.073" v="18935" actId="26606"/>
          <ac:spMkLst>
            <pc:docMk/>
            <pc:sldMk cId="2267586103" sldId="303"/>
            <ac:spMk id="3" creationId="{F9BA294E-DEC7-4448-99EC-17D27D53C6A8}"/>
          </ac:spMkLst>
        </pc:spChg>
        <pc:spChg chg="add del">
          <ac:chgData name="Higginbotham, Jessica" userId="60d07ba8-eb5a-425b-92a2-090fc3705694" providerId="ADAL" clId="{67BA5292-A3B0-4DDB-8DA9-AC7A33C0AF4A}" dt="2021-10-14T15:06:58.073" v="18935" actId="26606"/>
          <ac:spMkLst>
            <pc:docMk/>
            <pc:sldMk cId="2267586103" sldId="303"/>
            <ac:spMk id="8" creationId="{5A0118C5-4F8D-4CF4-BADD-53FEACC6C42A}"/>
          </ac:spMkLst>
        </pc:spChg>
        <pc:spChg chg="add del">
          <ac:chgData name="Higginbotham, Jessica" userId="60d07ba8-eb5a-425b-92a2-090fc3705694" providerId="ADAL" clId="{67BA5292-A3B0-4DDB-8DA9-AC7A33C0AF4A}" dt="2021-10-14T15:06:58.073" v="18935" actId="26606"/>
          <ac:spMkLst>
            <pc:docMk/>
            <pc:sldMk cId="2267586103" sldId="303"/>
            <ac:spMk id="10" creationId="{D0A98BBA-D3EA-45DC-B8A1-9C61397D4C21}"/>
          </ac:spMkLst>
        </pc:spChg>
        <pc:spChg chg="add del">
          <ac:chgData name="Higginbotham, Jessica" userId="60d07ba8-eb5a-425b-92a2-090fc3705694" providerId="ADAL" clId="{67BA5292-A3B0-4DDB-8DA9-AC7A33C0AF4A}" dt="2021-10-14T15:06:58.073" v="18935" actId="26606"/>
          <ac:spMkLst>
            <pc:docMk/>
            <pc:sldMk cId="2267586103" sldId="303"/>
            <ac:spMk id="12" creationId="{2E4C95AB-2BD7-4E38-BDD5-1E41F3A9BCF3}"/>
          </ac:spMkLst>
        </pc:spChg>
        <pc:spChg chg="add">
          <ac:chgData name="Higginbotham, Jessica" userId="60d07ba8-eb5a-425b-92a2-090fc3705694" providerId="ADAL" clId="{67BA5292-A3B0-4DDB-8DA9-AC7A33C0AF4A}" dt="2021-10-14T15:06:58.073" v="18935" actId="26606"/>
          <ac:spMkLst>
            <pc:docMk/>
            <pc:sldMk cId="2267586103" sldId="303"/>
            <ac:spMk id="71" creationId="{5A0118C5-4F8D-4CF4-BADD-53FEACC6C42A}"/>
          </ac:spMkLst>
        </pc:spChg>
        <pc:grpChg chg="add del">
          <ac:chgData name="Higginbotham, Jessica" userId="60d07ba8-eb5a-425b-92a2-090fc3705694" providerId="ADAL" clId="{67BA5292-A3B0-4DDB-8DA9-AC7A33C0AF4A}" dt="2021-10-14T15:06:58.073" v="18935" actId="26606"/>
          <ac:grpSpMkLst>
            <pc:docMk/>
            <pc:sldMk cId="2267586103" sldId="303"/>
            <ac:grpSpMk id="14" creationId="{85836128-58DE-4E5A-B27E-DFE747CA0B2B}"/>
          </ac:grpSpMkLst>
        </pc:grpChg>
        <pc:grpChg chg="add">
          <ac:chgData name="Higginbotham, Jessica" userId="60d07ba8-eb5a-425b-92a2-090fc3705694" providerId="ADAL" clId="{67BA5292-A3B0-4DDB-8DA9-AC7A33C0AF4A}" dt="2021-10-14T15:06:58.073" v="18935" actId="26606"/>
          <ac:grpSpMkLst>
            <pc:docMk/>
            <pc:sldMk cId="2267586103" sldId="303"/>
            <ac:grpSpMk id="73" creationId="{B894EFA8-F425-4D19-A94B-445388B31E20}"/>
          </ac:grpSpMkLst>
        </pc:grpChg>
        <pc:grpChg chg="add">
          <ac:chgData name="Higginbotham, Jessica" userId="60d07ba8-eb5a-425b-92a2-090fc3705694" providerId="ADAL" clId="{67BA5292-A3B0-4DDB-8DA9-AC7A33C0AF4A}" dt="2021-10-14T15:06:58.073" v="18935" actId="26606"/>
          <ac:grpSpMkLst>
            <pc:docMk/>
            <pc:sldMk cId="2267586103" sldId="303"/>
            <ac:grpSpMk id="77" creationId="{582A903B-6B78-4F0A-B7C9-3D80499020B8}"/>
          </ac:grpSpMkLst>
        </pc:grpChg>
        <pc:picChg chg="add mod">
          <ac:chgData name="Higginbotham, Jessica" userId="60d07ba8-eb5a-425b-92a2-090fc3705694" providerId="ADAL" clId="{67BA5292-A3B0-4DDB-8DA9-AC7A33C0AF4A}" dt="2021-10-14T15:06:58.073" v="18935" actId="26606"/>
          <ac:picMkLst>
            <pc:docMk/>
            <pc:sldMk cId="2267586103" sldId="303"/>
            <ac:picMk id="3074" creationId="{57AA0901-595D-4E86-9954-F2B3F7E64F00}"/>
          </ac:picMkLst>
        </pc:picChg>
      </pc:sldChg>
      <pc:sldChg chg="addSp delSp modSp new mod modTransition setBg delDesignElem">
        <pc:chgData name="Higginbotham, Jessica" userId="60d07ba8-eb5a-425b-92a2-090fc3705694" providerId="ADAL" clId="{67BA5292-A3B0-4DDB-8DA9-AC7A33C0AF4A}" dt="2021-10-14T15:09:01.164" v="18950" actId="26606"/>
        <pc:sldMkLst>
          <pc:docMk/>
          <pc:sldMk cId="2830881002" sldId="304"/>
        </pc:sldMkLst>
        <pc:spChg chg="mod">
          <ac:chgData name="Higginbotham, Jessica" userId="60d07ba8-eb5a-425b-92a2-090fc3705694" providerId="ADAL" clId="{67BA5292-A3B0-4DDB-8DA9-AC7A33C0AF4A}" dt="2021-10-14T15:09:01.164" v="18950" actId="26606"/>
          <ac:spMkLst>
            <pc:docMk/>
            <pc:sldMk cId="2830881002" sldId="304"/>
            <ac:spMk id="2" creationId="{355739A1-37D0-4B24-B4FB-CD3127E8BF53}"/>
          </ac:spMkLst>
        </pc:spChg>
        <pc:spChg chg="mod ord">
          <ac:chgData name="Higginbotham, Jessica" userId="60d07ba8-eb5a-425b-92a2-090fc3705694" providerId="ADAL" clId="{67BA5292-A3B0-4DDB-8DA9-AC7A33C0AF4A}" dt="2021-10-14T15:09:01.164" v="18950" actId="26606"/>
          <ac:spMkLst>
            <pc:docMk/>
            <pc:sldMk cId="2830881002" sldId="304"/>
            <ac:spMk id="3" creationId="{FF66EAA9-6564-4305-9F9A-EE4F2B3D0D82}"/>
          </ac:spMkLst>
        </pc:spChg>
        <pc:spChg chg="add del">
          <ac:chgData name="Higginbotham, Jessica" userId="60d07ba8-eb5a-425b-92a2-090fc3705694" providerId="ADAL" clId="{67BA5292-A3B0-4DDB-8DA9-AC7A33C0AF4A}" dt="2021-10-14T15:09:01.164" v="18950" actId="26606"/>
          <ac:spMkLst>
            <pc:docMk/>
            <pc:sldMk cId="2830881002" sldId="304"/>
            <ac:spMk id="8" creationId="{5A0118C5-4F8D-4CF4-BADD-53FEACC6C42A}"/>
          </ac:spMkLst>
        </pc:spChg>
        <pc:spChg chg="add del">
          <ac:chgData name="Higginbotham, Jessica" userId="60d07ba8-eb5a-425b-92a2-090fc3705694" providerId="ADAL" clId="{67BA5292-A3B0-4DDB-8DA9-AC7A33C0AF4A}" dt="2021-10-14T15:09:01.164" v="18950" actId="26606"/>
          <ac:spMkLst>
            <pc:docMk/>
            <pc:sldMk cId="2830881002" sldId="304"/>
            <ac:spMk id="10" creationId="{55C61911-45B2-48BF-AC7A-1EB579B42CBB}"/>
          </ac:spMkLst>
        </pc:spChg>
        <pc:spChg chg="add del">
          <ac:chgData name="Higginbotham, Jessica" userId="60d07ba8-eb5a-425b-92a2-090fc3705694" providerId="ADAL" clId="{67BA5292-A3B0-4DDB-8DA9-AC7A33C0AF4A}" dt="2021-10-14T15:09:01.164" v="18950" actId="26606"/>
          <ac:spMkLst>
            <pc:docMk/>
            <pc:sldMk cId="2830881002" sldId="304"/>
            <ac:spMk id="12" creationId="{2DE4D4CE-6DAE-4A05-BE5B-6BCE3F4EC79B}"/>
          </ac:spMkLst>
        </pc:spChg>
        <pc:spChg chg="add del">
          <ac:chgData name="Higginbotham, Jessica" userId="60d07ba8-eb5a-425b-92a2-090fc3705694" providerId="ADAL" clId="{67BA5292-A3B0-4DDB-8DA9-AC7A33C0AF4A}" dt="2021-10-14T15:09:01.164" v="18950" actId="26606"/>
          <ac:spMkLst>
            <pc:docMk/>
            <pc:sldMk cId="2830881002" sldId="304"/>
            <ac:spMk id="18" creationId="{10C23D31-5B0A-4956-A59F-A24F57D2A959}"/>
          </ac:spMkLst>
        </pc:spChg>
        <pc:spChg chg="add del">
          <ac:chgData name="Higginbotham, Jessica" userId="60d07ba8-eb5a-425b-92a2-090fc3705694" providerId="ADAL" clId="{67BA5292-A3B0-4DDB-8DA9-AC7A33C0AF4A}" dt="2021-10-14T15:09:01.164" v="18950" actId="26606"/>
          <ac:spMkLst>
            <pc:docMk/>
            <pc:sldMk cId="2830881002" sldId="304"/>
            <ac:spMk id="20" creationId="{F4C6FC6E-4AAF-4628-B7E5-85DF9D323B6F}"/>
          </ac:spMkLst>
        </pc:spChg>
        <pc:spChg chg="add">
          <ac:chgData name="Higginbotham, Jessica" userId="60d07ba8-eb5a-425b-92a2-090fc3705694" providerId="ADAL" clId="{67BA5292-A3B0-4DDB-8DA9-AC7A33C0AF4A}" dt="2021-10-14T15:09:01.164" v="18950" actId="26606"/>
          <ac:spMkLst>
            <pc:docMk/>
            <pc:sldMk cId="2830881002" sldId="304"/>
            <ac:spMk id="71" creationId="{5A0118C5-4F8D-4CF4-BADD-53FEACC6C42A}"/>
          </ac:spMkLst>
        </pc:spChg>
        <pc:grpChg chg="add del">
          <ac:chgData name="Higginbotham, Jessica" userId="60d07ba8-eb5a-425b-92a2-090fc3705694" providerId="ADAL" clId="{67BA5292-A3B0-4DDB-8DA9-AC7A33C0AF4A}" dt="2021-10-14T15:09:01.164" v="18950" actId="26606"/>
          <ac:grpSpMkLst>
            <pc:docMk/>
            <pc:sldMk cId="2830881002" sldId="304"/>
            <ac:grpSpMk id="14" creationId="{B8CB1D39-68D4-4372-BF3B-2A33A7495E2B}"/>
          </ac:grpSpMkLst>
        </pc:grpChg>
        <pc:grpChg chg="add del">
          <ac:chgData name="Higginbotham, Jessica" userId="60d07ba8-eb5a-425b-92a2-090fc3705694" providerId="ADAL" clId="{67BA5292-A3B0-4DDB-8DA9-AC7A33C0AF4A}" dt="2021-10-14T15:09:01.164" v="18950" actId="26606"/>
          <ac:grpSpMkLst>
            <pc:docMk/>
            <pc:sldMk cId="2830881002" sldId="304"/>
            <ac:grpSpMk id="22" creationId="{582A903B-6B78-4F0A-B7C9-3D80499020B8}"/>
          </ac:grpSpMkLst>
        </pc:grpChg>
        <pc:grpChg chg="add">
          <ac:chgData name="Higginbotham, Jessica" userId="60d07ba8-eb5a-425b-92a2-090fc3705694" providerId="ADAL" clId="{67BA5292-A3B0-4DDB-8DA9-AC7A33C0AF4A}" dt="2021-10-14T15:09:01.164" v="18950" actId="26606"/>
          <ac:grpSpMkLst>
            <pc:docMk/>
            <pc:sldMk cId="2830881002" sldId="304"/>
            <ac:grpSpMk id="73" creationId="{B894EFA8-F425-4D19-A94B-445388B31E20}"/>
          </ac:grpSpMkLst>
        </pc:grpChg>
        <pc:grpChg chg="add">
          <ac:chgData name="Higginbotham, Jessica" userId="60d07ba8-eb5a-425b-92a2-090fc3705694" providerId="ADAL" clId="{67BA5292-A3B0-4DDB-8DA9-AC7A33C0AF4A}" dt="2021-10-14T15:09:01.164" v="18950" actId="26606"/>
          <ac:grpSpMkLst>
            <pc:docMk/>
            <pc:sldMk cId="2830881002" sldId="304"/>
            <ac:grpSpMk id="77" creationId="{582A903B-6B78-4F0A-B7C9-3D80499020B8}"/>
          </ac:grpSpMkLst>
        </pc:grpChg>
        <pc:picChg chg="add mod">
          <ac:chgData name="Higginbotham, Jessica" userId="60d07ba8-eb5a-425b-92a2-090fc3705694" providerId="ADAL" clId="{67BA5292-A3B0-4DDB-8DA9-AC7A33C0AF4A}" dt="2021-10-14T15:09:01.164" v="18950" actId="26606"/>
          <ac:picMkLst>
            <pc:docMk/>
            <pc:sldMk cId="2830881002" sldId="304"/>
            <ac:picMk id="6146" creationId="{8AF71C01-73EC-4340-91B6-4C3D201B5841}"/>
          </ac:picMkLst>
        </pc:picChg>
      </pc:sldChg>
      <pc:sldChg chg="addSp delSp modSp new mod ord modTransition setBg delDesignElem">
        <pc:chgData name="Higginbotham, Jessica" userId="60d07ba8-eb5a-425b-92a2-090fc3705694" providerId="ADAL" clId="{67BA5292-A3B0-4DDB-8DA9-AC7A33C0AF4A}" dt="2021-10-13T19:18:44.851" v="15811"/>
        <pc:sldMkLst>
          <pc:docMk/>
          <pc:sldMk cId="1192843053" sldId="305"/>
        </pc:sldMkLst>
        <pc:spChg chg="del">
          <ac:chgData name="Higginbotham, Jessica" userId="60d07ba8-eb5a-425b-92a2-090fc3705694" providerId="ADAL" clId="{67BA5292-A3B0-4DDB-8DA9-AC7A33C0AF4A}" dt="2021-10-11T19:37:00.106" v="6494" actId="478"/>
          <ac:spMkLst>
            <pc:docMk/>
            <pc:sldMk cId="1192843053" sldId="305"/>
            <ac:spMk id="2" creationId="{08EDFA88-8FEF-46C9-8636-B4FBD668E15F}"/>
          </ac:spMkLst>
        </pc:spChg>
        <pc:spChg chg="add del">
          <ac:chgData name="Higginbotham, Jessica" userId="60d07ba8-eb5a-425b-92a2-090fc3705694" providerId="ADAL" clId="{67BA5292-A3B0-4DDB-8DA9-AC7A33C0AF4A}" dt="2021-10-13T19:18:44.851" v="15811"/>
          <ac:spMkLst>
            <pc:docMk/>
            <pc:sldMk cId="1192843053" sldId="305"/>
            <ac:spMk id="8" creationId="{ED55A19D-297C-4231-AD1F-08EF9B4AA8F4}"/>
          </ac:spMkLst>
        </pc:spChg>
        <pc:spChg chg="add del">
          <ac:chgData name="Higginbotham, Jessica" userId="60d07ba8-eb5a-425b-92a2-090fc3705694" providerId="ADAL" clId="{67BA5292-A3B0-4DDB-8DA9-AC7A33C0AF4A}" dt="2021-10-13T19:18:44.851" v="15811"/>
          <ac:spMkLst>
            <pc:docMk/>
            <pc:sldMk cId="1192843053" sldId="305"/>
            <ac:spMk id="10" creationId="{EBAB6C56-3D38-4923-996E-BD474BBB91E9}"/>
          </ac:spMkLst>
        </pc:spChg>
        <pc:spChg chg="add del">
          <ac:chgData name="Higginbotham, Jessica" userId="60d07ba8-eb5a-425b-92a2-090fc3705694" providerId="ADAL" clId="{67BA5292-A3B0-4DDB-8DA9-AC7A33C0AF4A}" dt="2021-10-13T19:18:44.851" v="15811"/>
          <ac:spMkLst>
            <pc:docMk/>
            <pc:sldMk cId="1192843053" sldId="305"/>
            <ac:spMk id="12" creationId="{20CD21DB-082D-417D-A5AB-FC838AF9D944}"/>
          </ac:spMkLst>
        </pc:spChg>
        <pc:picChg chg="add mod">
          <ac:chgData name="Higginbotham, Jessica" userId="60d07ba8-eb5a-425b-92a2-090fc3705694" providerId="ADAL" clId="{67BA5292-A3B0-4DDB-8DA9-AC7A33C0AF4A}" dt="2021-10-11T19:37:06.253" v="6496" actId="26606"/>
          <ac:picMkLst>
            <pc:docMk/>
            <pc:sldMk cId="1192843053" sldId="305"/>
            <ac:picMk id="3" creationId="{EC934B9F-243E-481C-A6C2-C384FAC0AC70}"/>
          </ac:picMkLst>
        </pc:picChg>
      </pc:sldChg>
      <pc:sldChg chg="addSp delSp modSp new mod modTransition setBg delDesignElem modNotesTx">
        <pc:chgData name="Higginbotham, Jessica" userId="60d07ba8-eb5a-425b-92a2-090fc3705694" providerId="ADAL" clId="{67BA5292-A3B0-4DDB-8DA9-AC7A33C0AF4A}" dt="2021-10-13T19:18:44.851" v="15811"/>
        <pc:sldMkLst>
          <pc:docMk/>
          <pc:sldMk cId="2066575592" sldId="306"/>
        </pc:sldMkLst>
        <pc:spChg chg="mod">
          <ac:chgData name="Higginbotham, Jessica" userId="60d07ba8-eb5a-425b-92a2-090fc3705694" providerId="ADAL" clId="{67BA5292-A3B0-4DDB-8DA9-AC7A33C0AF4A}" dt="2021-10-13T18:19:23.620" v="14496" actId="26606"/>
          <ac:spMkLst>
            <pc:docMk/>
            <pc:sldMk cId="2066575592" sldId="306"/>
            <ac:spMk id="2" creationId="{F9B92664-41EC-46FF-B7B8-89E4D1ED0099}"/>
          </ac:spMkLst>
        </pc:spChg>
        <pc:spChg chg="add del mod">
          <ac:chgData name="Higginbotham, Jessica" userId="60d07ba8-eb5a-425b-92a2-090fc3705694" providerId="ADAL" clId="{67BA5292-A3B0-4DDB-8DA9-AC7A33C0AF4A}" dt="2021-10-13T17:53:33.967" v="10896" actId="26606"/>
          <ac:spMkLst>
            <pc:docMk/>
            <pc:sldMk cId="2066575592" sldId="306"/>
            <ac:spMk id="3" creationId="{C748C60F-1487-44B3-A487-08280F283F1D}"/>
          </ac:spMkLst>
        </pc:spChg>
        <pc:spChg chg="add del">
          <ac:chgData name="Higginbotham, Jessica" userId="60d07ba8-eb5a-425b-92a2-090fc3705694" providerId="ADAL" clId="{67BA5292-A3B0-4DDB-8DA9-AC7A33C0AF4A}" dt="2021-10-13T17:53:33.956" v="10895" actId="26606"/>
          <ac:spMkLst>
            <pc:docMk/>
            <pc:sldMk cId="2066575592" sldId="306"/>
            <ac:spMk id="8" creationId="{C7FA33FF-088D-4F16-95A2-2C64D353DEA8}"/>
          </ac:spMkLst>
        </pc:spChg>
        <pc:spChg chg="add del">
          <ac:chgData name="Higginbotham, Jessica" userId="60d07ba8-eb5a-425b-92a2-090fc3705694" providerId="ADAL" clId="{67BA5292-A3B0-4DDB-8DA9-AC7A33C0AF4A}" dt="2021-10-13T17:53:30.509" v="10893" actId="26606"/>
          <ac:spMkLst>
            <pc:docMk/>
            <pc:sldMk cId="2066575592" sldId="306"/>
            <ac:spMk id="9" creationId="{3A5B4632-C963-4296-86F0-79AA9EA5AE98}"/>
          </ac:spMkLst>
        </pc:spChg>
        <pc:spChg chg="add del">
          <ac:chgData name="Higginbotham, Jessica" userId="60d07ba8-eb5a-425b-92a2-090fc3705694" providerId="ADAL" clId="{67BA5292-A3B0-4DDB-8DA9-AC7A33C0AF4A}" dt="2021-10-13T17:53:33.956" v="10895" actId="26606"/>
          <ac:spMkLst>
            <pc:docMk/>
            <pc:sldMk cId="2066575592" sldId="306"/>
            <ac:spMk id="10" creationId="{A376EFB1-01CF-419F-ABF1-2AF02BBFCBD1}"/>
          </ac:spMkLst>
        </pc:spChg>
        <pc:spChg chg="add del">
          <ac:chgData name="Higginbotham, Jessica" userId="60d07ba8-eb5a-425b-92a2-090fc3705694" providerId="ADAL" clId="{67BA5292-A3B0-4DDB-8DA9-AC7A33C0AF4A}" dt="2021-10-13T17:53:33.956" v="10895" actId="26606"/>
          <ac:spMkLst>
            <pc:docMk/>
            <pc:sldMk cId="2066575592" sldId="306"/>
            <ac:spMk id="11" creationId="{C748C60F-1487-44B3-A487-08280F283F1D}"/>
          </ac:spMkLst>
        </pc:spChg>
        <pc:spChg chg="add del">
          <ac:chgData name="Higginbotham, Jessica" userId="60d07ba8-eb5a-425b-92a2-090fc3705694" providerId="ADAL" clId="{67BA5292-A3B0-4DDB-8DA9-AC7A33C0AF4A}" dt="2021-10-13T17:53:33.956" v="10895" actId="26606"/>
          <ac:spMkLst>
            <pc:docMk/>
            <pc:sldMk cId="2066575592" sldId="306"/>
            <ac:spMk id="12" creationId="{FF9DEA15-78BD-4750-AA18-B9F28A6D5AB8}"/>
          </ac:spMkLst>
        </pc:spChg>
        <pc:spChg chg="add del">
          <ac:chgData name="Higginbotham, Jessica" userId="60d07ba8-eb5a-425b-92a2-090fc3705694" providerId="ADAL" clId="{67BA5292-A3B0-4DDB-8DA9-AC7A33C0AF4A}" dt="2021-10-13T18:19:23.620" v="14496" actId="26606"/>
          <ac:spMkLst>
            <pc:docMk/>
            <pc:sldMk cId="2066575592" sldId="306"/>
            <ac:spMk id="15" creationId="{33CD251C-A887-4D2F-925B-FC097198538B}"/>
          </ac:spMkLst>
        </pc:spChg>
        <pc:spChg chg="add del">
          <ac:chgData name="Higginbotham, Jessica" userId="60d07ba8-eb5a-425b-92a2-090fc3705694" providerId="ADAL" clId="{67BA5292-A3B0-4DDB-8DA9-AC7A33C0AF4A}" dt="2021-10-13T18:19:23.620" v="14496" actId="26606"/>
          <ac:spMkLst>
            <pc:docMk/>
            <pc:sldMk cId="2066575592" sldId="306"/>
            <ac:spMk id="16" creationId="{B19D093C-27FB-4032-B282-42C4563F257C}"/>
          </ac:spMkLst>
        </pc:spChg>
        <pc:spChg chg="add mod">
          <ac:chgData name="Higginbotham, Jessica" userId="60d07ba8-eb5a-425b-92a2-090fc3705694" providerId="ADAL" clId="{67BA5292-A3B0-4DDB-8DA9-AC7A33C0AF4A}" dt="2021-10-13T18:19:23.620" v="14496" actId="26606"/>
          <ac:spMkLst>
            <pc:docMk/>
            <pc:sldMk cId="2066575592" sldId="306"/>
            <ac:spMk id="18" creationId="{C748C60F-1487-44B3-A487-08280F283F1D}"/>
          </ac:spMkLst>
        </pc:spChg>
        <pc:spChg chg="add del">
          <ac:chgData name="Higginbotham, Jessica" userId="60d07ba8-eb5a-425b-92a2-090fc3705694" providerId="ADAL" clId="{67BA5292-A3B0-4DDB-8DA9-AC7A33C0AF4A}" dt="2021-10-13T19:18:44.851" v="15811"/>
          <ac:spMkLst>
            <pc:docMk/>
            <pc:sldMk cId="2066575592" sldId="306"/>
            <ac:spMk id="23" creationId="{5A0118C5-4F8D-4CF4-BADD-53FEACC6C42A}"/>
          </ac:spMkLst>
        </pc:spChg>
        <pc:spChg chg="add del">
          <ac:chgData name="Higginbotham, Jessica" userId="60d07ba8-eb5a-425b-92a2-090fc3705694" providerId="ADAL" clId="{67BA5292-A3B0-4DDB-8DA9-AC7A33C0AF4A}" dt="2021-10-13T19:18:44.851" v="15811"/>
          <ac:spMkLst>
            <pc:docMk/>
            <pc:sldMk cId="2066575592" sldId="306"/>
            <ac:spMk id="25" creationId="{4E0A5C5C-2A95-428E-9F6A-0D29EBD57C9F}"/>
          </ac:spMkLst>
        </pc:spChg>
        <pc:spChg chg="add del">
          <ac:chgData name="Higginbotham, Jessica" userId="60d07ba8-eb5a-425b-92a2-090fc3705694" providerId="ADAL" clId="{67BA5292-A3B0-4DDB-8DA9-AC7A33C0AF4A}" dt="2021-10-13T19:18:44.851" v="15811"/>
          <ac:spMkLst>
            <pc:docMk/>
            <pc:sldMk cId="2066575592" sldId="306"/>
            <ac:spMk id="27" creationId="{1056F38F-7C4E-461D-8709-7D0024AE1F79}"/>
          </ac:spMkLst>
        </pc:spChg>
        <pc:spChg chg="add del">
          <ac:chgData name="Higginbotham, Jessica" userId="60d07ba8-eb5a-425b-92a2-090fc3705694" providerId="ADAL" clId="{67BA5292-A3B0-4DDB-8DA9-AC7A33C0AF4A}" dt="2021-10-13T19:18:44.851" v="15811"/>
          <ac:spMkLst>
            <pc:docMk/>
            <pc:sldMk cId="2066575592" sldId="306"/>
            <ac:spMk id="29" creationId="{C7278469-3C3C-49CE-AEEE-E176A4900B78}"/>
          </ac:spMkLst>
        </pc:spChg>
        <pc:spChg chg="add del">
          <ac:chgData name="Higginbotham, Jessica" userId="60d07ba8-eb5a-425b-92a2-090fc3705694" providerId="ADAL" clId="{67BA5292-A3B0-4DDB-8DA9-AC7A33C0AF4A}" dt="2021-10-13T19:18:44.851" v="15811"/>
          <ac:spMkLst>
            <pc:docMk/>
            <pc:sldMk cId="2066575592" sldId="306"/>
            <ac:spMk id="35" creationId="{4C6598AB-1C17-4D54-951C-A082D94ACB7A}"/>
          </ac:spMkLst>
        </pc:spChg>
        <pc:spChg chg="add del">
          <ac:chgData name="Higginbotham, Jessica" userId="60d07ba8-eb5a-425b-92a2-090fc3705694" providerId="ADAL" clId="{67BA5292-A3B0-4DDB-8DA9-AC7A33C0AF4A}" dt="2021-10-13T19:18:44.851" v="15811"/>
          <ac:spMkLst>
            <pc:docMk/>
            <pc:sldMk cId="2066575592" sldId="306"/>
            <ac:spMk id="37" creationId="{C83B66D7-137D-4AC1-B172-53D60F08BEB5}"/>
          </ac:spMkLst>
        </pc:spChg>
        <pc:spChg chg="add del">
          <ac:chgData name="Higginbotham, Jessica" userId="60d07ba8-eb5a-425b-92a2-090fc3705694" providerId="ADAL" clId="{67BA5292-A3B0-4DDB-8DA9-AC7A33C0AF4A}" dt="2021-10-13T19:18:44.851" v="15811"/>
          <ac:spMkLst>
            <pc:docMk/>
            <pc:sldMk cId="2066575592" sldId="306"/>
            <ac:spMk id="39" creationId="{F6B92503-6984-4D15-8B98-8718709B785D}"/>
          </ac:spMkLst>
        </pc:spChg>
        <pc:spChg chg="add del">
          <ac:chgData name="Higginbotham, Jessica" userId="60d07ba8-eb5a-425b-92a2-090fc3705694" providerId="ADAL" clId="{67BA5292-A3B0-4DDB-8DA9-AC7A33C0AF4A}" dt="2021-10-13T19:18:44.851" v="15811"/>
          <ac:spMkLst>
            <pc:docMk/>
            <pc:sldMk cId="2066575592" sldId="306"/>
            <ac:spMk id="41" creationId="{08DDF938-524E-4C18-A47D-C00627832366}"/>
          </ac:spMkLst>
        </pc:spChg>
        <pc:grpChg chg="add del">
          <ac:chgData name="Higginbotham, Jessica" userId="60d07ba8-eb5a-425b-92a2-090fc3705694" providerId="ADAL" clId="{67BA5292-A3B0-4DDB-8DA9-AC7A33C0AF4A}" dt="2021-10-13T18:19:23.620" v="14496" actId="26606"/>
          <ac:grpSpMkLst>
            <pc:docMk/>
            <pc:sldMk cId="2066575592" sldId="306"/>
            <ac:grpSpMk id="17" creationId="{35EE815E-1BD3-4777-B652-6D98825BF66B}"/>
          </ac:grpSpMkLst>
        </pc:grpChg>
        <pc:grpChg chg="add del">
          <ac:chgData name="Higginbotham, Jessica" userId="60d07ba8-eb5a-425b-92a2-090fc3705694" providerId="ADAL" clId="{67BA5292-A3B0-4DDB-8DA9-AC7A33C0AF4A}" dt="2021-10-13T19:18:44.851" v="15811"/>
          <ac:grpSpMkLst>
            <pc:docMk/>
            <pc:sldMk cId="2066575592" sldId="306"/>
            <ac:grpSpMk id="31" creationId="{93DC754C-7E09-422D-A8BB-AF632E90DFA2}"/>
          </ac:grpSpMkLst>
        </pc:grpChg>
        <pc:grpChg chg="add del">
          <ac:chgData name="Higginbotham, Jessica" userId="60d07ba8-eb5a-425b-92a2-090fc3705694" providerId="ADAL" clId="{67BA5292-A3B0-4DDB-8DA9-AC7A33C0AF4A}" dt="2021-10-13T19:18:44.851" v="15811"/>
          <ac:grpSpMkLst>
            <pc:docMk/>
            <pc:sldMk cId="2066575592" sldId="306"/>
            <ac:grpSpMk id="43" creationId="{3773FAF5-C452-4455-9411-D6AF5EBD4CA9}"/>
          </ac:grpSpMkLst>
        </pc:grpChg>
        <pc:graphicFrameChg chg="add del">
          <ac:chgData name="Higginbotham, Jessica" userId="60d07ba8-eb5a-425b-92a2-090fc3705694" providerId="ADAL" clId="{67BA5292-A3B0-4DDB-8DA9-AC7A33C0AF4A}" dt="2021-10-13T17:53:30.509" v="10893" actId="26606"/>
          <ac:graphicFrameMkLst>
            <pc:docMk/>
            <pc:sldMk cId="2066575592" sldId="306"/>
            <ac:graphicFrameMk id="5" creationId="{A741AC02-BC2A-4857-9480-981999DD4D31}"/>
          </ac:graphicFrameMkLst>
        </pc:graphicFrameChg>
      </pc:sldChg>
      <pc:sldChg chg="modSp new del mod">
        <pc:chgData name="Higginbotham, Jessica" userId="60d07ba8-eb5a-425b-92a2-090fc3705694" providerId="ADAL" clId="{67BA5292-A3B0-4DDB-8DA9-AC7A33C0AF4A}" dt="2021-10-11T19:44:49.699" v="8304" actId="2696"/>
        <pc:sldMkLst>
          <pc:docMk/>
          <pc:sldMk cId="1514651625" sldId="307"/>
        </pc:sldMkLst>
        <pc:spChg chg="mod">
          <ac:chgData name="Higginbotham, Jessica" userId="60d07ba8-eb5a-425b-92a2-090fc3705694" providerId="ADAL" clId="{67BA5292-A3B0-4DDB-8DA9-AC7A33C0AF4A}" dt="2021-10-11T19:43:00.953" v="7915" actId="20577"/>
          <ac:spMkLst>
            <pc:docMk/>
            <pc:sldMk cId="1514651625" sldId="307"/>
            <ac:spMk id="2" creationId="{D7449CA7-50A8-4351-9932-173471BF858D}"/>
          </ac:spMkLst>
        </pc:spChg>
        <pc:spChg chg="mod">
          <ac:chgData name="Higginbotham, Jessica" userId="60d07ba8-eb5a-425b-92a2-090fc3705694" providerId="ADAL" clId="{67BA5292-A3B0-4DDB-8DA9-AC7A33C0AF4A}" dt="2021-10-11T19:43:32.818" v="8144" actId="20577"/>
          <ac:spMkLst>
            <pc:docMk/>
            <pc:sldMk cId="1514651625" sldId="307"/>
            <ac:spMk id="3" creationId="{A7794A37-DBEB-4F52-9632-FEC22398ACA9}"/>
          </ac:spMkLst>
        </pc:spChg>
      </pc:sldChg>
      <pc:sldChg chg="modSp new del mod">
        <pc:chgData name="Higginbotham, Jessica" userId="60d07ba8-eb5a-425b-92a2-090fc3705694" providerId="ADAL" clId="{67BA5292-A3B0-4DDB-8DA9-AC7A33C0AF4A}" dt="2021-10-11T19:44:49.699" v="8304" actId="2696"/>
        <pc:sldMkLst>
          <pc:docMk/>
          <pc:sldMk cId="577120466" sldId="308"/>
        </pc:sldMkLst>
        <pc:spChg chg="mod">
          <ac:chgData name="Higginbotham, Jessica" userId="60d07ba8-eb5a-425b-92a2-090fc3705694" providerId="ADAL" clId="{67BA5292-A3B0-4DDB-8DA9-AC7A33C0AF4A}" dt="2021-10-11T19:43:51.581" v="8171" actId="20577"/>
          <ac:spMkLst>
            <pc:docMk/>
            <pc:sldMk cId="577120466" sldId="308"/>
            <ac:spMk id="2" creationId="{57EFE6E0-AA68-4506-8C01-7BF587E1BE48}"/>
          </ac:spMkLst>
        </pc:spChg>
        <pc:spChg chg="mod">
          <ac:chgData name="Higginbotham, Jessica" userId="60d07ba8-eb5a-425b-92a2-090fc3705694" providerId="ADAL" clId="{67BA5292-A3B0-4DDB-8DA9-AC7A33C0AF4A}" dt="2021-10-11T19:44:08.416" v="8290" actId="20577"/>
          <ac:spMkLst>
            <pc:docMk/>
            <pc:sldMk cId="577120466" sldId="308"/>
            <ac:spMk id="3" creationId="{CF6D78BE-06EA-4312-8EA6-DFDD2B2290EC}"/>
          </ac:spMkLst>
        </pc:spChg>
      </pc:sldChg>
      <pc:sldChg chg="addSp delSp modSp new mod modTransition setBg delDesignElem">
        <pc:chgData name="Higginbotham, Jessica" userId="60d07ba8-eb5a-425b-92a2-090fc3705694" providerId="ADAL" clId="{67BA5292-A3B0-4DDB-8DA9-AC7A33C0AF4A}" dt="2021-10-13T19:18:44.851" v="15811"/>
        <pc:sldMkLst>
          <pc:docMk/>
          <pc:sldMk cId="2639815540" sldId="309"/>
        </pc:sldMkLst>
        <pc:spChg chg="mod">
          <ac:chgData name="Higginbotham, Jessica" userId="60d07ba8-eb5a-425b-92a2-090fc3705694" providerId="ADAL" clId="{67BA5292-A3B0-4DDB-8DA9-AC7A33C0AF4A}" dt="2021-10-11T19:58:11.760" v="9368" actId="20577"/>
          <ac:spMkLst>
            <pc:docMk/>
            <pc:sldMk cId="2639815540" sldId="309"/>
            <ac:spMk id="2" creationId="{C9F70254-06D5-49B2-9943-D63C19BA7CDF}"/>
          </ac:spMkLst>
        </pc:spChg>
        <pc:spChg chg="del">
          <ac:chgData name="Higginbotham, Jessica" userId="60d07ba8-eb5a-425b-92a2-090fc3705694" providerId="ADAL" clId="{67BA5292-A3B0-4DDB-8DA9-AC7A33C0AF4A}" dt="2021-10-11T19:45:09.370" v="8306" actId="3680"/>
          <ac:spMkLst>
            <pc:docMk/>
            <pc:sldMk cId="2639815540" sldId="309"/>
            <ac:spMk id="3" creationId="{AA836CAD-BFCD-4652-81BA-C1E9ACBA7AA9}"/>
          </ac:spMkLst>
        </pc:spChg>
        <pc:spChg chg="add del">
          <ac:chgData name="Higginbotham, Jessica" userId="60d07ba8-eb5a-425b-92a2-090fc3705694" providerId="ADAL" clId="{67BA5292-A3B0-4DDB-8DA9-AC7A33C0AF4A}" dt="2021-10-13T19:18:44.851" v="15811"/>
          <ac:spMkLst>
            <pc:docMk/>
            <pc:sldMk cId="2639815540" sldId="309"/>
            <ac:spMk id="9" creationId="{31293F9B-599E-4871-A414-757225FA346A}"/>
          </ac:spMkLst>
        </pc:spChg>
        <pc:spChg chg="add del">
          <ac:chgData name="Higginbotham, Jessica" userId="60d07ba8-eb5a-425b-92a2-090fc3705694" providerId="ADAL" clId="{67BA5292-A3B0-4DDB-8DA9-AC7A33C0AF4A}" dt="2021-10-13T19:18:44.851" v="15811"/>
          <ac:spMkLst>
            <pc:docMk/>
            <pc:sldMk cId="2639815540" sldId="309"/>
            <ac:spMk id="11" creationId="{E5F17139-31EE-46AC-B04F-DBBD852DD6CB}"/>
          </ac:spMkLst>
        </pc:spChg>
        <pc:grpChg chg="add del">
          <ac:chgData name="Higginbotham, Jessica" userId="60d07ba8-eb5a-425b-92a2-090fc3705694" providerId="ADAL" clId="{67BA5292-A3B0-4DDB-8DA9-AC7A33C0AF4A}" dt="2021-10-13T19:18:44.851" v="15811"/>
          <ac:grpSpMkLst>
            <pc:docMk/>
            <pc:sldMk cId="2639815540" sldId="309"/>
            <ac:grpSpMk id="13" creationId="{53883AA7-7F86-41F8-A1D8-06E9886E7632}"/>
          </ac:grpSpMkLst>
        </pc:grpChg>
        <pc:grpChg chg="add del">
          <ac:chgData name="Higginbotham, Jessica" userId="60d07ba8-eb5a-425b-92a2-090fc3705694" providerId="ADAL" clId="{67BA5292-A3B0-4DDB-8DA9-AC7A33C0AF4A}" dt="2021-10-13T19:18:44.851" v="15811"/>
          <ac:grpSpMkLst>
            <pc:docMk/>
            <pc:sldMk cId="2639815540" sldId="309"/>
            <ac:grpSpMk id="17" creationId="{71A8B53C-ED2D-4081-AC0C-F87A9D4B3AFD}"/>
          </ac:grpSpMkLst>
        </pc:grpChg>
        <pc:graphicFrameChg chg="add mod ord modGraphic">
          <ac:chgData name="Higginbotham, Jessica" userId="60d07ba8-eb5a-425b-92a2-090fc3705694" providerId="ADAL" clId="{67BA5292-A3B0-4DDB-8DA9-AC7A33C0AF4A}" dt="2021-10-13T19:14:49.388" v="15762" actId="20577"/>
          <ac:graphicFrameMkLst>
            <pc:docMk/>
            <pc:sldMk cId="2639815540" sldId="309"/>
            <ac:graphicFrameMk id="4" creationId="{4D894D8A-679E-4C8B-A243-7B76443AF351}"/>
          </ac:graphicFrameMkLst>
        </pc:graphicFrameChg>
      </pc:sldChg>
      <pc:sldChg chg="addSp delSp modSp new mod modTransition modAnim modNotesTx">
        <pc:chgData name="Higginbotham, Jessica" userId="60d07ba8-eb5a-425b-92a2-090fc3705694" providerId="ADAL" clId="{67BA5292-A3B0-4DDB-8DA9-AC7A33C0AF4A}" dt="2021-10-13T19:18:44.851" v="15811"/>
        <pc:sldMkLst>
          <pc:docMk/>
          <pc:sldMk cId="247933421" sldId="310"/>
        </pc:sldMkLst>
        <pc:spChg chg="mod">
          <ac:chgData name="Higginbotham, Jessica" userId="60d07ba8-eb5a-425b-92a2-090fc3705694" providerId="ADAL" clId="{67BA5292-A3B0-4DDB-8DA9-AC7A33C0AF4A}" dt="2021-10-13T19:18:44.851" v="15811"/>
          <ac:spMkLst>
            <pc:docMk/>
            <pc:sldMk cId="247933421" sldId="310"/>
            <ac:spMk id="2" creationId="{B86158DF-1002-4028-9F7F-682D573D6FC5}"/>
          </ac:spMkLst>
        </pc:spChg>
        <pc:spChg chg="del">
          <ac:chgData name="Higginbotham, Jessica" userId="60d07ba8-eb5a-425b-92a2-090fc3705694" providerId="ADAL" clId="{67BA5292-A3B0-4DDB-8DA9-AC7A33C0AF4A}" dt="2021-10-12T13:19:46.850" v="9517" actId="478"/>
          <ac:spMkLst>
            <pc:docMk/>
            <pc:sldMk cId="247933421" sldId="310"/>
            <ac:spMk id="3" creationId="{C401F912-A633-4F46-91F7-B0EF802F97C6}"/>
          </ac:spMkLst>
        </pc:spChg>
        <pc:spChg chg="add mod">
          <ac:chgData name="Higginbotham, Jessica" userId="60d07ba8-eb5a-425b-92a2-090fc3705694" providerId="ADAL" clId="{67BA5292-A3B0-4DDB-8DA9-AC7A33C0AF4A}" dt="2021-10-12T13:22:36.973" v="9567" actId="1036"/>
          <ac:spMkLst>
            <pc:docMk/>
            <pc:sldMk cId="247933421" sldId="310"/>
            <ac:spMk id="4" creationId="{BC467594-A877-45AB-9799-78FB12EA5847}"/>
          </ac:spMkLst>
        </pc:spChg>
        <pc:spChg chg="add mod">
          <ac:chgData name="Higginbotham, Jessica" userId="60d07ba8-eb5a-425b-92a2-090fc3705694" providerId="ADAL" clId="{67BA5292-A3B0-4DDB-8DA9-AC7A33C0AF4A}" dt="2021-10-12T13:22:10.416" v="9551" actId="1076"/>
          <ac:spMkLst>
            <pc:docMk/>
            <pc:sldMk cId="247933421" sldId="310"/>
            <ac:spMk id="8" creationId="{74E824CF-63F5-4CCB-AE4A-A157EACDBD77}"/>
          </ac:spMkLst>
        </pc:spChg>
        <pc:spChg chg="add mod">
          <ac:chgData name="Higginbotham, Jessica" userId="60d07ba8-eb5a-425b-92a2-090fc3705694" providerId="ADAL" clId="{67BA5292-A3B0-4DDB-8DA9-AC7A33C0AF4A}" dt="2021-10-12T13:22:13.161" v="9553" actId="1076"/>
          <ac:spMkLst>
            <pc:docMk/>
            <pc:sldMk cId="247933421" sldId="310"/>
            <ac:spMk id="9" creationId="{B7463BE5-4FDB-4375-993B-4586EAADB947}"/>
          </ac:spMkLst>
        </pc:spChg>
        <pc:spChg chg="add mod">
          <ac:chgData name="Higginbotham, Jessica" userId="60d07ba8-eb5a-425b-92a2-090fc3705694" providerId="ADAL" clId="{67BA5292-A3B0-4DDB-8DA9-AC7A33C0AF4A}" dt="2021-10-12T13:22:16.273" v="9555" actId="1076"/>
          <ac:spMkLst>
            <pc:docMk/>
            <pc:sldMk cId="247933421" sldId="310"/>
            <ac:spMk id="10" creationId="{3F689096-6553-4FE6-AA5A-5A2396216B66}"/>
          </ac:spMkLst>
        </pc:spChg>
        <pc:spChg chg="add mod">
          <ac:chgData name="Higginbotham, Jessica" userId="60d07ba8-eb5a-425b-92a2-090fc3705694" providerId="ADAL" clId="{67BA5292-A3B0-4DDB-8DA9-AC7A33C0AF4A}" dt="2021-10-12T13:22:20.542" v="9557" actId="1076"/>
          <ac:spMkLst>
            <pc:docMk/>
            <pc:sldMk cId="247933421" sldId="310"/>
            <ac:spMk id="11" creationId="{E642A0DE-8145-439F-A643-4929D13A669D}"/>
          </ac:spMkLst>
        </pc:spChg>
        <pc:spChg chg="add mod">
          <ac:chgData name="Higginbotham, Jessica" userId="60d07ba8-eb5a-425b-92a2-090fc3705694" providerId="ADAL" clId="{67BA5292-A3B0-4DDB-8DA9-AC7A33C0AF4A}" dt="2021-10-12T13:22:28.154" v="9561" actId="1076"/>
          <ac:spMkLst>
            <pc:docMk/>
            <pc:sldMk cId="247933421" sldId="310"/>
            <ac:spMk id="12" creationId="{9ECB9036-368E-40F9-BE5E-E94956B375EA}"/>
          </ac:spMkLst>
        </pc:spChg>
        <pc:spChg chg="add mod">
          <ac:chgData name="Higginbotham, Jessica" userId="60d07ba8-eb5a-425b-92a2-090fc3705694" providerId="ADAL" clId="{67BA5292-A3B0-4DDB-8DA9-AC7A33C0AF4A}" dt="2021-10-12T13:25:29.734" v="9582" actId="1076"/>
          <ac:spMkLst>
            <pc:docMk/>
            <pc:sldMk cId="247933421" sldId="310"/>
            <ac:spMk id="13" creationId="{5F714188-E423-4F71-A2B2-0361597DCC5F}"/>
          </ac:spMkLst>
        </pc:spChg>
        <pc:spChg chg="add mod">
          <ac:chgData name="Higginbotham, Jessica" userId="60d07ba8-eb5a-425b-92a2-090fc3705694" providerId="ADAL" clId="{67BA5292-A3B0-4DDB-8DA9-AC7A33C0AF4A}" dt="2021-10-12T13:25:34.858" v="9584" actId="1076"/>
          <ac:spMkLst>
            <pc:docMk/>
            <pc:sldMk cId="247933421" sldId="310"/>
            <ac:spMk id="14" creationId="{D3DF733D-F11C-45FE-9589-B335C1A2061A}"/>
          </ac:spMkLst>
        </pc:spChg>
        <pc:picChg chg="add mod">
          <ac:chgData name="Higginbotham, Jessica" userId="60d07ba8-eb5a-425b-92a2-090fc3705694" providerId="ADAL" clId="{67BA5292-A3B0-4DDB-8DA9-AC7A33C0AF4A}" dt="2021-10-12T13:24:46.675" v="9575" actId="1367"/>
          <ac:picMkLst>
            <pc:docMk/>
            <pc:sldMk cId="247933421" sldId="310"/>
            <ac:picMk id="6" creationId="{8DF2611D-09E0-40EB-98BE-B3AE915EF51A}"/>
          </ac:picMkLst>
        </pc:picChg>
        <pc:picChg chg="add mod">
          <ac:chgData name="Higginbotham, Jessica" userId="60d07ba8-eb5a-425b-92a2-090fc3705694" providerId="ADAL" clId="{67BA5292-A3B0-4DDB-8DA9-AC7A33C0AF4A}" dt="2021-10-12T13:20:58.657" v="9524" actId="1076"/>
          <ac:picMkLst>
            <pc:docMk/>
            <pc:sldMk cId="247933421" sldId="310"/>
            <ac:picMk id="5122" creationId="{370BEEEA-04DE-4AAC-B848-620A63010CC3}"/>
          </ac:picMkLst>
        </pc:picChg>
        <pc:picChg chg="add mod">
          <ac:chgData name="Higginbotham, Jessica" userId="60d07ba8-eb5a-425b-92a2-090fc3705694" providerId="ADAL" clId="{67BA5292-A3B0-4DDB-8DA9-AC7A33C0AF4A}" dt="2021-10-12T13:24:46.675" v="9575" actId="1367"/>
          <ac:picMkLst>
            <pc:docMk/>
            <pc:sldMk cId="247933421" sldId="310"/>
            <ac:picMk id="5124" creationId="{19AA786C-9241-4BD9-8E98-72CA7B779120}"/>
          </ac:picMkLst>
        </pc:picChg>
      </pc:sldChg>
      <pc:sldChg chg="addSp delSp modSp new mod setBg addAnim setClrOvrMap delDesignElem modNotesTx">
        <pc:chgData name="Higginbotham, Jessica" userId="60d07ba8-eb5a-425b-92a2-090fc3705694" providerId="ADAL" clId="{67BA5292-A3B0-4DDB-8DA9-AC7A33C0AF4A}" dt="2021-10-13T19:18:44.851" v="15811"/>
        <pc:sldMkLst>
          <pc:docMk/>
          <pc:sldMk cId="3174869318" sldId="311"/>
        </pc:sldMkLst>
        <pc:spChg chg="mod ord">
          <ac:chgData name="Higginbotham, Jessica" userId="60d07ba8-eb5a-425b-92a2-090fc3705694" providerId="ADAL" clId="{67BA5292-A3B0-4DDB-8DA9-AC7A33C0AF4A}" dt="2021-10-13T17:52:35.320" v="10886" actId="26606"/>
          <ac:spMkLst>
            <pc:docMk/>
            <pc:sldMk cId="3174869318" sldId="311"/>
            <ac:spMk id="2" creationId="{09F54528-9EF4-4393-A0F0-2247B7451B2D}"/>
          </ac:spMkLst>
        </pc:spChg>
        <pc:spChg chg="del">
          <ac:chgData name="Higginbotham, Jessica" userId="60d07ba8-eb5a-425b-92a2-090fc3705694" providerId="ADAL" clId="{67BA5292-A3B0-4DDB-8DA9-AC7A33C0AF4A}" dt="2021-10-13T17:52:02.102" v="10855" actId="478"/>
          <ac:spMkLst>
            <pc:docMk/>
            <pc:sldMk cId="3174869318" sldId="311"/>
            <ac:spMk id="3" creationId="{AADF7088-6E68-41EA-A890-5B187BF46A43}"/>
          </ac:spMkLst>
        </pc:spChg>
        <pc:spChg chg="add del">
          <ac:chgData name="Higginbotham, Jessica" userId="60d07ba8-eb5a-425b-92a2-090fc3705694" providerId="ADAL" clId="{67BA5292-A3B0-4DDB-8DA9-AC7A33C0AF4A}" dt="2021-10-13T19:18:44.851" v="15811"/>
          <ac:spMkLst>
            <pc:docMk/>
            <pc:sldMk cId="3174869318" sldId="311"/>
            <ac:spMk id="71" creationId="{71B2258F-86CA-4D4D-8270-BC05FCDEBFB3}"/>
          </ac:spMkLst>
        </pc:spChg>
        <pc:picChg chg="add mod">
          <ac:chgData name="Higginbotham, Jessica" userId="60d07ba8-eb5a-425b-92a2-090fc3705694" providerId="ADAL" clId="{67BA5292-A3B0-4DDB-8DA9-AC7A33C0AF4A}" dt="2021-10-13T17:52:35.320" v="10886" actId="26606"/>
          <ac:picMkLst>
            <pc:docMk/>
            <pc:sldMk cId="3174869318" sldId="311"/>
            <ac:picMk id="7170" creationId="{31ABD02F-6548-4C32-96EC-F9F97CA73397}"/>
          </ac:picMkLst>
        </pc:picChg>
      </pc:sldChg>
      <pc:sldChg chg="addSp delSp modSp new mod setBg modNotesTx">
        <pc:chgData name="Higginbotham, Jessica" userId="60d07ba8-eb5a-425b-92a2-090fc3705694" providerId="ADAL" clId="{67BA5292-A3B0-4DDB-8DA9-AC7A33C0AF4A}" dt="2021-10-14T18:07:06.712" v="20577" actId="20577"/>
        <pc:sldMkLst>
          <pc:docMk/>
          <pc:sldMk cId="245905690" sldId="312"/>
        </pc:sldMkLst>
        <pc:spChg chg="del">
          <ac:chgData name="Higginbotham, Jessica" userId="60d07ba8-eb5a-425b-92a2-090fc3705694" providerId="ADAL" clId="{67BA5292-A3B0-4DDB-8DA9-AC7A33C0AF4A}" dt="2021-10-13T19:18:19.531" v="15782" actId="26606"/>
          <ac:spMkLst>
            <pc:docMk/>
            <pc:sldMk cId="245905690" sldId="312"/>
            <ac:spMk id="2" creationId="{6A77D401-9BF8-414C-92AA-618EDAA77288}"/>
          </ac:spMkLst>
        </pc:spChg>
        <pc:spChg chg="del">
          <ac:chgData name="Higginbotham, Jessica" userId="60d07ba8-eb5a-425b-92a2-090fc3705694" providerId="ADAL" clId="{67BA5292-A3B0-4DDB-8DA9-AC7A33C0AF4A}" dt="2021-10-13T19:18:08.232" v="15781"/>
          <ac:spMkLst>
            <pc:docMk/>
            <pc:sldMk cId="245905690" sldId="312"/>
            <ac:spMk id="3" creationId="{BDCCF81B-26D1-4DE9-94F4-8FF60993F010}"/>
          </ac:spMkLst>
        </pc:spChg>
        <pc:picChg chg="add mod">
          <ac:chgData name="Higginbotham, Jessica" userId="60d07ba8-eb5a-425b-92a2-090fc3705694" providerId="ADAL" clId="{67BA5292-A3B0-4DDB-8DA9-AC7A33C0AF4A}" dt="2021-10-13T19:18:22.978" v="15783" actId="27614"/>
          <ac:picMkLst>
            <pc:docMk/>
            <pc:sldMk cId="245905690" sldId="312"/>
            <ac:picMk id="11266" creationId="{C0726F7E-5C88-4144-AB87-CBB2297D0F0D}"/>
          </ac:picMkLst>
        </pc:picChg>
      </pc:sldChg>
      <pc:sldChg chg="addSp modSp new mod setBg">
        <pc:chgData name="Higginbotham, Jessica" userId="60d07ba8-eb5a-425b-92a2-090fc3705694" providerId="ADAL" clId="{67BA5292-A3B0-4DDB-8DA9-AC7A33C0AF4A}" dt="2021-10-14T15:32:33.140" v="19014" actId="20577"/>
        <pc:sldMkLst>
          <pc:docMk/>
          <pc:sldMk cId="1948770538" sldId="313"/>
        </pc:sldMkLst>
        <pc:spChg chg="mod">
          <ac:chgData name="Higginbotham, Jessica" userId="60d07ba8-eb5a-425b-92a2-090fc3705694" providerId="ADAL" clId="{67BA5292-A3B0-4DDB-8DA9-AC7A33C0AF4A}" dt="2021-10-14T13:15:53.922" v="16900" actId="26606"/>
          <ac:spMkLst>
            <pc:docMk/>
            <pc:sldMk cId="1948770538" sldId="313"/>
            <ac:spMk id="2" creationId="{C050283A-5BF9-4021-A678-0778C1C3F4FB}"/>
          </ac:spMkLst>
        </pc:spChg>
        <pc:spChg chg="mod">
          <ac:chgData name="Higginbotham, Jessica" userId="60d07ba8-eb5a-425b-92a2-090fc3705694" providerId="ADAL" clId="{67BA5292-A3B0-4DDB-8DA9-AC7A33C0AF4A}" dt="2021-10-14T15:32:33.140" v="19014" actId="20577"/>
          <ac:spMkLst>
            <pc:docMk/>
            <pc:sldMk cId="1948770538" sldId="313"/>
            <ac:spMk id="3" creationId="{3955ED4B-C633-4B88-A2D8-6809530F8A08}"/>
          </ac:spMkLst>
        </pc:spChg>
        <pc:spChg chg="add">
          <ac:chgData name="Higginbotham, Jessica" userId="60d07ba8-eb5a-425b-92a2-090fc3705694" providerId="ADAL" clId="{67BA5292-A3B0-4DDB-8DA9-AC7A33C0AF4A}" dt="2021-10-14T13:15:53.922" v="16900" actId="26606"/>
          <ac:spMkLst>
            <pc:docMk/>
            <pc:sldMk cId="1948770538" sldId="313"/>
            <ac:spMk id="8" creationId="{5A0118C5-4F8D-4CF4-BADD-53FEACC6C42A}"/>
          </ac:spMkLst>
        </pc:spChg>
        <pc:spChg chg="add">
          <ac:chgData name="Higginbotham, Jessica" userId="60d07ba8-eb5a-425b-92a2-090fc3705694" providerId="ADAL" clId="{67BA5292-A3B0-4DDB-8DA9-AC7A33C0AF4A}" dt="2021-10-14T13:15:53.922" v="16900" actId="26606"/>
          <ac:spMkLst>
            <pc:docMk/>
            <pc:sldMk cId="1948770538" sldId="313"/>
            <ac:spMk id="10" creationId="{A99050EE-26AF-4253-BD50-F0FCD965A8F6}"/>
          </ac:spMkLst>
        </pc:spChg>
        <pc:spChg chg="add">
          <ac:chgData name="Higginbotham, Jessica" userId="60d07ba8-eb5a-425b-92a2-090fc3705694" providerId="ADAL" clId="{67BA5292-A3B0-4DDB-8DA9-AC7A33C0AF4A}" dt="2021-10-14T13:15:53.922" v="16900" actId="26606"/>
          <ac:spMkLst>
            <pc:docMk/>
            <pc:sldMk cId="1948770538" sldId="313"/>
            <ac:spMk id="16" creationId="{D0C78466-EB6E-45A0-99A6-A00789ACD90A}"/>
          </ac:spMkLst>
        </pc:spChg>
        <pc:spChg chg="add">
          <ac:chgData name="Higginbotham, Jessica" userId="60d07ba8-eb5a-425b-92a2-090fc3705694" providerId="ADAL" clId="{67BA5292-A3B0-4DDB-8DA9-AC7A33C0AF4A}" dt="2021-10-14T13:15:53.922" v="16900" actId="26606"/>
          <ac:spMkLst>
            <pc:docMk/>
            <pc:sldMk cId="1948770538" sldId="313"/>
            <ac:spMk id="18" creationId="{E99F76E4-5DFD-4DBE-B042-66FBCD1182C9}"/>
          </ac:spMkLst>
        </pc:spChg>
        <pc:grpChg chg="add">
          <ac:chgData name="Higginbotham, Jessica" userId="60d07ba8-eb5a-425b-92a2-090fc3705694" providerId="ADAL" clId="{67BA5292-A3B0-4DDB-8DA9-AC7A33C0AF4A}" dt="2021-10-14T13:15:53.922" v="16900" actId="26606"/>
          <ac:grpSpMkLst>
            <pc:docMk/>
            <pc:sldMk cId="1948770538" sldId="313"/>
            <ac:grpSpMk id="12" creationId="{00E015F5-1A99-4E40-BC3D-7707802996B5}"/>
          </ac:grpSpMkLst>
        </pc:grpChg>
        <pc:grpChg chg="add">
          <ac:chgData name="Higginbotham, Jessica" userId="60d07ba8-eb5a-425b-92a2-090fc3705694" providerId="ADAL" clId="{67BA5292-A3B0-4DDB-8DA9-AC7A33C0AF4A}" dt="2021-10-14T13:15:53.922" v="16900" actId="26606"/>
          <ac:grpSpMkLst>
            <pc:docMk/>
            <pc:sldMk cId="1948770538" sldId="313"/>
            <ac:grpSpMk id="20" creationId="{5468B3A9-705E-43C3-A742-0619B0D8F2EE}"/>
          </ac:grpSpMkLst>
        </pc:grpChg>
        <pc:grpChg chg="add">
          <ac:chgData name="Higginbotham, Jessica" userId="60d07ba8-eb5a-425b-92a2-090fc3705694" providerId="ADAL" clId="{67BA5292-A3B0-4DDB-8DA9-AC7A33C0AF4A}" dt="2021-10-14T13:15:53.922" v="16900" actId="26606"/>
          <ac:grpSpMkLst>
            <pc:docMk/>
            <pc:sldMk cId="1948770538" sldId="313"/>
            <ac:grpSpMk id="191" creationId="{773717CC-ECEE-4ABF-BA61-C59F46801775}"/>
          </ac:grpSpMkLst>
        </pc:grpChg>
      </pc:sldChg>
      <pc:sldChg chg="modSp new del mod">
        <pc:chgData name="Higginbotham, Jessica" userId="60d07ba8-eb5a-425b-92a2-090fc3705694" providerId="ADAL" clId="{67BA5292-A3B0-4DDB-8DA9-AC7A33C0AF4A}" dt="2021-10-14T12:56:05.208" v="15872" actId="680"/>
        <pc:sldMkLst>
          <pc:docMk/>
          <pc:sldMk cId="4104730872" sldId="313"/>
        </pc:sldMkLst>
        <pc:spChg chg="mod">
          <ac:chgData name="Higginbotham, Jessica" userId="60d07ba8-eb5a-425b-92a2-090fc3705694" providerId="ADAL" clId="{67BA5292-A3B0-4DDB-8DA9-AC7A33C0AF4A}" dt="2021-10-14T12:56:04.701" v="15871" actId="20577"/>
          <ac:spMkLst>
            <pc:docMk/>
            <pc:sldMk cId="4104730872" sldId="313"/>
            <ac:spMk id="3" creationId="{E57C609B-7556-4945-B881-04ED0FA89B36}"/>
          </ac:spMkLst>
        </pc:spChg>
      </pc:sldChg>
      <pc:sldChg chg="addSp modSp new mod setBg">
        <pc:chgData name="Higginbotham, Jessica" userId="60d07ba8-eb5a-425b-92a2-090fc3705694" providerId="ADAL" clId="{67BA5292-A3B0-4DDB-8DA9-AC7A33C0AF4A}" dt="2021-10-14T15:43:14.553" v="19721" actId="26606"/>
        <pc:sldMkLst>
          <pc:docMk/>
          <pc:sldMk cId="652512526" sldId="314"/>
        </pc:sldMkLst>
        <pc:spChg chg="mod">
          <ac:chgData name="Higginbotham, Jessica" userId="60d07ba8-eb5a-425b-92a2-090fc3705694" providerId="ADAL" clId="{67BA5292-A3B0-4DDB-8DA9-AC7A33C0AF4A}" dt="2021-10-14T15:43:14.553" v="19721" actId="26606"/>
          <ac:spMkLst>
            <pc:docMk/>
            <pc:sldMk cId="652512526" sldId="314"/>
            <ac:spMk id="2" creationId="{6F1543BF-FC53-4BB8-9DE4-854ED3803AFB}"/>
          </ac:spMkLst>
        </pc:spChg>
        <pc:spChg chg="mod ord">
          <ac:chgData name="Higginbotham, Jessica" userId="60d07ba8-eb5a-425b-92a2-090fc3705694" providerId="ADAL" clId="{67BA5292-A3B0-4DDB-8DA9-AC7A33C0AF4A}" dt="2021-10-14T15:43:14.553" v="19721" actId="26606"/>
          <ac:spMkLst>
            <pc:docMk/>
            <pc:sldMk cId="652512526" sldId="314"/>
            <ac:spMk id="3" creationId="{0DC73E54-E59A-4962-B89F-B5230377BE78}"/>
          </ac:spMkLst>
        </pc:spChg>
        <pc:spChg chg="add">
          <ac:chgData name="Higginbotham, Jessica" userId="60d07ba8-eb5a-425b-92a2-090fc3705694" providerId="ADAL" clId="{67BA5292-A3B0-4DDB-8DA9-AC7A33C0AF4A}" dt="2021-10-14T15:43:14.553" v="19721" actId="26606"/>
          <ac:spMkLst>
            <pc:docMk/>
            <pc:sldMk cId="652512526" sldId="314"/>
            <ac:spMk id="71" creationId="{5A0118C5-4F8D-4CF4-BADD-53FEACC6C42A}"/>
          </ac:spMkLst>
        </pc:spChg>
        <pc:grpChg chg="add">
          <ac:chgData name="Higginbotham, Jessica" userId="60d07ba8-eb5a-425b-92a2-090fc3705694" providerId="ADAL" clId="{67BA5292-A3B0-4DDB-8DA9-AC7A33C0AF4A}" dt="2021-10-14T15:43:14.553" v="19721" actId="26606"/>
          <ac:grpSpMkLst>
            <pc:docMk/>
            <pc:sldMk cId="652512526" sldId="314"/>
            <ac:grpSpMk id="73" creationId="{B894EFA8-F425-4D19-A94B-445388B31E20}"/>
          </ac:grpSpMkLst>
        </pc:grpChg>
        <pc:grpChg chg="add">
          <ac:chgData name="Higginbotham, Jessica" userId="60d07ba8-eb5a-425b-92a2-090fc3705694" providerId="ADAL" clId="{67BA5292-A3B0-4DDB-8DA9-AC7A33C0AF4A}" dt="2021-10-14T15:43:14.553" v="19721" actId="26606"/>
          <ac:grpSpMkLst>
            <pc:docMk/>
            <pc:sldMk cId="652512526" sldId="314"/>
            <ac:grpSpMk id="77" creationId="{582A903B-6B78-4F0A-B7C9-3D80499020B8}"/>
          </ac:grpSpMkLst>
        </pc:grpChg>
        <pc:picChg chg="add mod">
          <ac:chgData name="Higginbotham, Jessica" userId="60d07ba8-eb5a-425b-92a2-090fc3705694" providerId="ADAL" clId="{67BA5292-A3B0-4DDB-8DA9-AC7A33C0AF4A}" dt="2021-10-14T15:43:14.553" v="19721" actId="26606"/>
          <ac:picMkLst>
            <pc:docMk/>
            <pc:sldMk cId="652512526" sldId="314"/>
            <ac:picMk id="7170" creationId="{E616FD26-D9E2-4ED4-A5EB-CB89C7136996}"/>
          </ac:picMkLst>
        </pc:picChg>
      </pc:sldChg>
      <pc:sldChg chg="addSp delSp modSp new mod setBg setClrOvrMap modNotesTx">
        <pc:chgData name="Higginbotham, Jessica" userId="60d07ba8-eb5a-425b-92a2-090fc3705694" providerId="ADAL" clId="{67BA5292-A3B0-4DDB-8DA9-AC7A33C0AF4A}" dt="2021-10-14T15:47:41.133" v="20327" actId="20577"/>
        <pc:sldMkLst>
          <pc:docMk/>
          <pc:sldMk cId="1221106707" sldId="315"/>
        </pc:sldMkLst>
        <pc:spChg chg="mod">
          <ac:chgData name="Higginbotham, Jessica" userId="60d07ba8-eb5a-425b-92a2-090fc3705694" providerId="ADAL" clId="{67BA5292-A3B0-4DDB-8DA9-AC7A33C0AF4A}" dt="2021-10-14T15:44:58.690" v="19863" actId="27636"/>
          <ac:spMkLst>
            <pc:docMk/>
            <pc:sldMk cId="1221106707" sldId="315"/>
            <ac:spMk id="2" creationId="{75E3BDAE-9E39-4325-B6B6-A1C58D0AE791}"/>
          </ac:spMkLst>
        </pc:spChg>
        <pc:spChg chg="mod ord">
          <ac:chgData name="Higginbotham, Jessica" userId="60d07ba8-eb5a-425b-92a2-090fc3705694" providerId="ADAL" clId="{67BA5292-A3B0-4DDB-8DA9-AC7A33C0AF4A}" dt="2021-10-14T15:46:10.300" v="20256" actId="20577"/>
          <ac:spMkLst>
            <pc:docMk/>
            <pc:sldMk cId="1221106707" sldId="315"/>
            <ac:spMk id="3" creationId="{093339C7-292B-410B-B445-3BD81AF5FD5F}"/>
          </ac:spMkLst>
        </pc:spChg>
        <pc:spChg chg="add del">
          <ac:chgData name="Higginbotham, Jessica" userId="60d07ba8-eb5a-425b-92a2-090fc3705694" providerId="ADAL" clId="{67BA5292-A3B0-4DDB-8DA9-AC7A33C0AF4A}" dt="2021-10-14T15:44:29.923" v="19825" actId="26606"/>
          <ac:spMkLst>
            <pc:docMk/>
            <pc:sldMk cId="1221106707" sldId="315"/>
            <ac:spMk id="71" creationId="{5A0118C5-4F8D-4CF4-BADD-53FEACC6C42A}"/>
          </ac:spMkLst>
        </pc:spChg>
        <pc:spChg chg="add del">
          <ac:chgData name="Higginbotham, Jessica" userId="60d07ba8-eb5a-425b-92a2-090fc3705694" providerId="ADAL" clId="{67BA5292-A3B0-4DDB-8DA9-AC7A33C0AF4A}" dt="2021-10-14T15:44:29.923" v="19825" actId="26606"/>
          <ac:spMkLst>
            <pc:docMk/>
            <pc:sldMk cId="1221106707" sldId="315"/>
            <ac:spMk id="77" creationId="{4E0A5C5C-2A95-428E-9F6A-0D29EBD57C9F}"/>
          </ac:spMkLst>
        </pc:spChg>
        <pc:spChg chg="add del">
          <ac:chgData name="Higginbotham, Jessica" userId="60d07ba8-eb5a-425b-92a2-090fc3705694" providerId="ADAL" clId="{67BA5292-A3B0-4DDB-8DA9-AC7A33C0AF4A}" dt="2021-10-14T15:44:31.704" v="19827" actId="26606"/>
          <ac:spMkLst>
            <pc:docMk/>
            <pc:sldMk cId="1221106707" sldId="315"/>
            <ac:spMk id="8196" creationId="{5A0118C5-4F8D-4CF4-BADD-53FEACC6C42A}"/>
          </ac:spMkLst>
        </pc:spChg>
        <pc:spChg chg="add del">
          <ac:chgData name="Higginbotham, Jessica" userId="60d07ba8-eb5a-425b-92a2-090fc3705694" providerId="ADAL" clId="{67BA5292-A3B0-4DDB-8DA9-AC7A33C0AF4A}" dt="2021-10-14T15:44:31.704" v="19827" actId="26606"/>
          <ac:spMkLst>
            <pc:docMk/>
            <pc:sldMk cId="1221106707" sldId="315"/>
            <ac:spMk id="8200" creationId="{D9FE21DE-050D-4E27-A007-AAE4EF8427F1}"/>
          </ac:spMkLst>
        </pc:spChg>
        <pc:spChg chg="add del">
          <ac:chgData name="Higginbotham, Jessica" userId="60d07ba8-eb5a-425b-92a2-090fc3705694" providerId="ADAL" clId="{67BA5292-A3B0-4DDB-8DA9-AC7A33C0AF4A}" dt="2021-10-14T15:44:31.704" v="19827" actId="26606"/>
          <ac:spMkLst>
            <pc:docMk/>
            <pc:sldMk cId="1221106707" sldId="315"/>
            <ac:spMk id="8201" creationId="{77EF10EC-D135-4F55-A642-AFA283DD9640}"/>
          </ac:spMkLst>
        </pc:spChg>
        <pc:spChg chg="add del">
          <ac:chgData name="Higginbotham, Jessica" userId="60d07ba8-eb5a-425b-92a2-090fc3705694" providerId="ADAL" clId="{67BA5292-A3B0-4DDB-8DA9-AC7A33C0AF4A}" dt="2021-10-14T15:44:35.037" v="19829" actId="26606"/>
          <ac:spMkLst>
            <pc:docMk/>
            <pc:sldMk cId="1221106707" sldId="315"/>
            <ac:spMk id="8210" creationId="{5A0118C5-4F8D-4CF4-BADD-53FEACC6C42A}"/>
          </ac:spMkLst>
        </pc:spChg>
        <pc:spChg chg="add del">
          <ac:chgData name="Higginbotham, Jessica" userId="60d07ba8-eb5a-425b-92a2-090fc3705694" providerId="ADAL" clId="{67BA5292-A3B0-4DDB-8DA9-AC7A33C0AF4A}" dt="2021-10-14T15:44:39.022" v="19831" actId="26606"/>
          <ac:spMkLst>
            <pc:docMk/>
            <pc:sldMk cId="1221106707" sldId="315"/>
            <ac:spMk id="8216" creationId="{5E8D2E83-FB3A-40E7-A9E5-7AB389D612B4}"/>
          </ac:spMkLst>
        </pc:spChg>
        <pc:spChg chg="add">
          <ac:chgData name="Higginbotham, Jessica" userId="60d07ba8-eb5a-425b-92a2-090fc3705694" providerId="ADAL" clId="{67BA5292-A3B0-4DDB-8DA9-AC7A33C0AF4A}" dt="2021-10-14T15:44:39.033" v="19832" actId="26606"/>
          <ac:spMkLst>
            <pc:docMk/>
            <pc:sldMk cId="1221106707" sldId="315"/>
            <ac:spMk id="8218" creationId="{5A0118C5-4F8D-4CF4-BADD-53FEACC6C42A}"/>
          </ac:spMkLst>
        </pc:spChg>
        <pc:spChg chg="add">
          <ac:chgData name="Higginbotham, Jessica" userId="60d07ba8-eb5a-425b-92a2-090fc3705694" providerId="ADAL" clId="{67BA5292-A3B0-4DDB-8DA9-AC7A33C0AF4A}" dt="2021-10-14T15:44:39.033" v="19832" actId="26606"/>
          <ac:spMkLst>
            <pc:docMk/>
            <pc:sldMk cId="1221106707" sldId="315"/>
            <ac:spMk id="8220" creationId="{4E0A5C5C-2A95-428E-9F6A-0D29EBD57C9F}"/>
          </ac:spMkLst>
        </pc:spChg>
        <pc:grpChg chg="add del">
          <ac:chgData name="Higginbotham, Jessica" userId="60d07ba8-eb5a-425b-92a2-090fc3705694" providerId="ADAL" clId="{67BA5292-A3B0-4DDB-8DA9-AC7A33C0AF4A}" dt="2021-10-14T15:44:29.923" v="19825" actId="26606"/>
          <ac:grpSpMkLst>
            <pc:docMk/>
            <pc:sldMk cId="1221106707" sldId="315"/>
            <ac:grpSpMk id="73" creationId="{2A638C7D-9088-41A9-88A0-7357157BC168}"/>
          </ac:grpSpMkLst>
        </pc:grpChg>
        <pc:grpChg chg="add del">
          <ac:chgData name="Higginbotham, Jessica" userId="60d07ba8-eb5a-425b-92a2-090fc3705694" providerId="ADAL" clId="{67BA5292-A3B0-4DDB-8DA9-AC7A33C0AF4A}" dt="2021-10-14T15:44:29.923" v="19825" actId="26606"/>
          <ac:grpSpMkLst>
            <pc:docMk/>
            <pc:sldMk cId="1221106707" sldId="315"/>
            <ac:grpSpMk id="79" creationId="{3F219210-B16A-47B6-9AA8-207DAFF37E66}"/>
          </ac:grpSpMkLst>
        </pc:grpChg>
        <pc:grpChg chg="add del">
          <ac:chgData name="Higginbotham, Jessica" userId="60d07ba8-eb5a-425b-92a2-090fc3705694" providerId="ADAL" clId="{67BA5292-A3B0-4DDB-8DA9-AC7A33C0AF4A}" dt="2021-10-14T15:44:29.923" v="19825" actId="26606"/>
          <ac:grpSpMkLst>
            <pc:docMk/>
            <pc:sldMk cId="1221106707" sldId="315"/>
            <ac:grpSpMk id="83" creationId="{582A903B-6B78-4F0A-B7C9-3D80499020B8}"/>
          </ac:grpSpMkLst>
        </pc:grpChg>
        <pc:grpChg chg="add del">
          <ac:chgData name="Higginbotham, Jessica" userId="60d07ba8-eb5a-425b-92a2-090fc3705694" providerId="ADAL" clId="{67BA5292-A3B0-4DDB-8DA9-AC7A33C0AF4A}" dt="2021-10-14T15:44:31.704" v="19827" actId="26606"/>
          <ac:grpSpMkLst>
            <pc:docMk/>
            <pc:sldMk cId="1221106707" sldId="315"/>
            <ac:grpSpMk id="8197" creationId="{35C37387-FC74-4DFB-841A-B7688148CD05}"/>
          </ac:grpSpMkLst>
        </pc:grpChg>
        <pc:grpChg chg="add del">
          <ac:chgData name="Higginbotham, Jessica" userId="60d07ba8-eb5a-425b-92a2-090fc3705694" providerId="ADAL" clId="{67BA5292-A3B0-4DDB-8DA9-AC7A33C0AF4A}" dt="2021-10-14T15:44:31.704" v="19827" actId="26606"/>
          <ac:grpSpMkLst>
            <pc:docMk/>
            <pc:sldMk cId="1221106707" sldId="315"/>
            <ac:grpSpMk id="8202" creationId="{8546F01E-28C6-4D97-ACC0-50485CD546E4}"/>
          </ac:grpSpMkLst>
        </pc:grpChg>
        <pc:grpChg chg="add del">
          <ac:chgData name="Higginbotham, Jessica" userId="60d07ba8-eb5a-425b-92a2-090fc3705694" providerId="ADAL" clId="{67BA5292-A3B0-4DDB-8DA9-AC7A33C0AF4A}" dt="2021-10-14T15:44:35.037" v="19829" actId="26606"/>
          <ac:grpSpMkLst>
            <pc:docMk/>
            <pc:sldMk cId="1221106707" sldId="315"/>
            <ac:grpSpMk id="8211" creationId="{B894EFA8-F425-4D19-A94B-445388B31E20}"/>
          </ac:grpSpMkLst>
        </pc:grpChg>
        <pc:grpChg chg="add del">
          <ac:chgData name="Higginbotham, Jessica" userId="60d07ba8-eb5a-425b-92a2-090fc3705694" providerId="ADAL" clId="{67BA5292-A3B0-4DDB-8DA9-AC7A33C0AF4A}" dt="2021-10-14T15:44:35.037" v="19829" actId="26606"/>
          <ac:grpSpMkLst>
            <pc:docMk/>
            <pc:sldMk cId="1221106707" sldId="315"/>
            <ac:grpSpMk id="8212" creationId="{582A903B-6B78-4F0A-B7C9-3D80499020B8}"/>
          </ac:grpSpMkLst>
        </pc:grpChg>
        <pc:grpChg chg="add">
          <ac:chgData name="Higginbotham, Jessica" userId="60d07ba8-eb5a-425b-92a2-090fc3705694" providerId="ADAL" clId="{67BA5292-A3B0-4DDB-8DA9-AC7A33C0AF4A}" dt="2021-10-14T15:44:39.033" v="19832" actId="26606"/>
          <ac:grpSpMkLst>
            <pc:docMk/>
            <pc:sldMk cId="1221106707" sldId="315"/>
            <ac:grpSpMk id="8219" creationId="{2A638C7D-9088-41A9-88A0-7357157BC168}"/>
          </ac:grpSpMkLst>
        </pc:grpChg>
        <pc:grpChg chg="add">
          <ac:chgData name="Higginbotham, Jessica" userId="60d07ba8-eb5a-425b-92a2-090fc3705694" providerId="ADAL" clId="{67BA5292-A3B0-4DDB-8DA9-AC7A33C0AF4A}" dt="2021-10-14T15:44:39.033" v="19832" actId="26606"/>
          <ac:grpSpMkLst>
            <pc:docMk/>
            <pc:sldMk cId="1221106707" sldId="315"/>
            <ac:grpSpMk id="8221" creationId="{3F219210-B16A-47B6-9AA8-207DAFF37E66}"/>
          </ac:grpSpMkLst>
        </pc:grpChg>
        <pc:grpChg chg="add">
          <ac:chgData name="Higginbotham, Jessica" userId="60d07ba8-eb5a-425b-92a2-090fc3705694" providerId="ADAL" clId="{67BA5292-A3B0-4DDB-8DA9-AC7A33C0AF4A}" dt="2021-10-14T15:44:39.033" v="19832" actId="26606"/>
          <ac:grpSpMkLst>
            <pc:docMk/>
            <pc:sldMk cId="1221106707" sldId="315"/>
            <ac:grpSpMk id="8222" creationId="{582A903B-6B78-4F0A-B7C9-3D80499020B8}"/>
          </ac:grpSpMkLst>
        </pc:grpChg>
        <pc:picChg chg="add mod ord">
          <ac:chgData name="Higginbotham, Jessica" userId="60d07ba8-eb5a-425b-92a2-090fc3705694" providerId="ADAL" clId="{67BA5292-A3B0-4DDB-8DA9-AC7A33C0AF4A}" dt="2021-10-14T15:44:43.792" v="19834" actId="1076"/>
          <ac:picMkLst>
            <pc:docMk/>
            <pc:sldMk cId="1221106707" sldId="315"/>
            <ac:picMk id="8194" creationId="{C264C9F8-0EE6-4D3B-9CE2-BD21169FC44F}"/>
          </ac:picMkLst>
        </pc:picChg>
      </pc:sldChg>
      <pc:sldMasterChg chg="modTransition modSldLayout">
        <pc:chgData name="Higginbotham, Jessica" userId="60d07ba8-eb5a-425b-92a2-090fc3705694" providerId="ADAL" clId="{67BA5292-A3B0-4DDB-8DA9-AC7A33C0AF4A}" dt="2021-10-12T13:31:14.560" v="9589"/>
        <pc:sldMasterMkLst>
          <pc:docMk/>
          <pc:sldMasterMk cId="1344455660" sldId="2147483648"/>
        </pc:sldMasterMkLst>
        <pc:sldLayoutChg chg="modTransition">
          <pc:chgData name="Higginbotham, Jessica" userId="60d07ba8-eb5a-425b-92a2-090fc3705694" providerId="ADAL" clId="{67BA5292-A3B0-4DDB-8DA9-AC7A33C0AF4A}" dt="2021-10-12T13:31:14.560" v="9589"/>
          <pc:sldLayoutMkLst>
            <pc:docMk/>
            <pc:sldMasterMk cId="1344455660" sldId="2147483648"/>
            <pc:sldLayoutMk cId="696698284" sldId="2147483649"/>
          </pc:sldLayoutMkLst>
        </pc:sldLayoutChg>
        <pc:sldLayoutChg chg="modTransition">
          <pc:chgData name="Higginbotham, Jessica" userId="60d07ba8-eb5a-425b-92a2-090fc3705694" providerId="ADAL" clId="{67BA5292-A3B0-4DDB-8DA9-AC7A33C0AF4A}" dt="2021-10-12T13:31:14.560" v="9589"/>
          <pc:sldLayoutMkLst>
            <pc:docMk/>
            <pc:sldMasterMk cId="1344455660" sldId="2147483648"/>
            <pc:sldLayoutMk cId="3381326224" sldId="2147483650"/>
          </pc:sldLayoutMkLst>
        </pc:sldLayoutChg>
        <pc:sldLayoutChg chg="modTransition">
          <pc:chgData name="Higginbotham, Jessica" userId="60d07ba8-eb5a-425b-92a2-090fc3705694" providerId="ADAL" clId="{67BA5292-A3B0-4DDB-8DA9-AC7A33C0AF4A}" dt="2021-10-12T13:31:14.560" v="9589"/>
          <pc:sldLayoutMkLst>
            <pc:docMk/>
            <pc:sldMasterMk cId="1344455660" sldId="2147483648"/>
            <pc:sldLayoutMk cId="3449315111" sldId="2147483651"/>
          </pc:sldLayoutMkLst>
        </pc:sldLayoutChg>
        <pc:sldLayoutChg chg="modTransition">
          <pc:chgData name="Higginbotham, Jessica" userId="60d07ba8-eb5a-425b-92a2-090fc3705694" providerId="ADAL" clId="{67BA5292-A3B0-4DDB-8DA9-AC7A33C0AF4A}" dt="2021-10-12T13:31:14.560" v="9589"/>
          <pc:sldLayoutMkLst>
            <pc:docMk/>
            <pc:sldMasterMk cId="1344455660" sldId="2147483648"/>
            <pc:sldLayoutMk cId="978762467" sldId="2147483652"/>
          </pc:sldLayoutMkLst>
        </pc:sldLayoutChg>
        <pc:sldLayoutChg chg="modTransition">
          <pc:chgData name="Higginbotham, Jessica" userId="60d07ba8-eb5a-425b-92a2-090fc3705694" providerId="ADAL" clId="{67BA5292-A3B0-4DDB-8DA9-AC7A33C0AF4A}" dt="2021-10-12T13:31:14.560" v="9589"/>
          <pc:sldLayoutMkLst>
            <pc:docMk/>
            <pc:sldMasterMk cId="1344455660" sldId="2147483648"/>
            <pc:sldLayoutMk cId="2568589240" sldId="2147483653"/>
          </pc:sldLayoutMkLst>
        </pc:sldLayoutChg>
        <pc:sldLayoutChg chg="modTransition">
          <pc:chgData name="Higginbotham, Jessica" userId="60d07ba8-eb5a-425b-92a2-090fc3705694" providerId="ADAL" clId="{67BA5292-A3B0-4DDB-8DA9-AC7A33C0AF4A}" dt="2021-10-12T13:31:14.560" v="9589"/>
          <pc:sldLayoutMkLst>
            <pc:docMk/>
            <pc:sldMasterMk cId="1344455660" sldId="2147483648"/>
            <pc:sldLayoutMk cId="3205117329" sldId="2147483654"/>
          </pc:sldLayoutMkLst>
        </pc:sldLayoutChg>
        <pc:sldLayoutChg chg="modTransition">
          <pc:chgData name="Higginbotham, Jessica" userId="60d07ba8-eb5a-425b-92a2-090fc3705694" providerId="ADAL" clId="{67BA5292-A3B0-4DDB-8DA9-AC7A33C0AF4A}" dt="2021-10-12T13:31:14.560" v="9589"/>
          <pc:sldLayoutMkLst>
            <pc:docMk/>
            <pc:sldMasterMk cId="1344455660" sldId="2147483648"/>
            <pc:sldLayoutMk cId="2487178567" sldId="2147483655"/>
          </pc:sldLayoutMkLst>
        </pc:sldLayoutChg>
        <pc:sldLayoutChg chg="modTransition">
          <pc:chgData name="Higginbotham, Jessica" userId="60d07ba8-eb5a-425b-92a2-090fc3705694" providerId="ADAL" clId="{67BA5292-A3B0-4DDB-8DA9-AC7A33C0AF4A}" dt="2021-10-12T13:31:14.560" v="9589"/>
          <pc:sldLayoutMkLst>
            <pc:docMk/>
            <pc:sldMasterMk cId="1344455660" sldId="2147483648"/>
            <pc:sldLayoutMk cId="4231485657" sldId="2147483656"/>
          </pc:sldLayoutMkLst>
        </pc:sldLayoutChg>
        <pc:sldLayoutChg chg="modTransition">
          <pc:chgData name="Higginbotham, Jessica" userId="60d07ba8-eb5a-425b-92a2-090fc3705694" providerId="ADAL" clId="{67BA5292-A3B0-4DDB-8DA9-AC7A33C0AF4A}" dt="2021-10-12T13:31:14.560" v="9589"/>
          <pc:sldLayoutMkLst>
            <pc:docMk/>
            <pc:sldMasterMk cId="1344455660" sldId="2147483648"/>
            <pc:sldLayoutMk cId="4274998160" sldId="2147483657"/>
          </pc:sldLayoutMkLst>
        </pc:sldLayoutChg>
        <pc:sldLayoutChg chg="modTransition">
          <pc:chgData name="Higginbotham, Jessica" userId="60d07ba8-eb5a-425b-92a2-090fc3705694" providerId="ADAL" clId="{67BA5292-A3B0-4DDB-8DA9-AC7A33C0AF4A}" dt="2021-10-12T13:31:14.560" v="9589"/>
          <pc:sldLayoutMkLst>
            <pc:docMk/>
            <pc:sldMasterMk cId="1344455660" sldId="2147483648"/>
            <pc:sldLayoutMk cId="1113764268" sldId="2147483658"/>
          </pc:sldLayoutMkLst>
        </pc:sldLayoutChg>
        <pc:sldLayoutChg chg="modTransition">
          <pc:chgData name="Higginbotham, Jessica" userId="60d07ba8-eb5a-425b-92a2-090fc3705694" providerId="ADAL" clId="{67BA5292-A3B0-4DDB-8DA9-AC7A33C0AF4A}" dt="2021-10-12T13:31:14.560" v="9589"/>
          <pc:sldLayoutMkLst>
            <pc:docMk/>
            <pc:sldMasterMk cId="1344455660" sldId="2147483648"/>
            <pc:sldLayoutMk cId="2633468415" sldId="2147483659"/>
          </pc:sldLayoutMkLst>
        </pc:sldLayoutChg>
        <pc:sldLayoutChg chg="modTransition">
          <pc:chgData name="Higginbotham, Jessica" userId="60d07ba8-eb5a-425b-92a2-090fc3705694" providerId="ADAL" clId="{67BA5292-A3B0-4DDB-8DA9-AC7A33C0AF4A}" dt="2021-10-12T13:31:14.560" v="9589"/>
          <pc:sldLayoutMkLst>
            <pc:docMk/>
            <pc:sldMasterMk cId="1344455660" sldId="2147483648"/>
            <pc:sldLayoutMk cId="92943102" sldId="2147483660"/>
          </pc:sldLayoutMkLst>
        </pc:sldLayoutChg>
      </pc:sldMasterChg>
      <pc:sldMasterChg chg="modTransition modSldLayout">
        <pc:chgData name="Higginbotham, Jessica" userId="60d07ba8-eb5a-425b-92a2-090fc3705694" providerId="ADAL" clId="{67BA5292-A3B0-4DDB-8DA9-AC7A33C0AF4A}" dt="2021-10-13T19:18:44.851" v="15811"/>
        <pc:sldMasterMkLst>
          <pc:docMk/>
          <pc:sldMasterMk cId="299856432" sldId="2147483661"/>
        </pc:sldMasterMkLst>
        <pc:sldLayoutChg chg="modTransition">
          <pc:chgData name="Higginbotham, Jessica" userId="60d07ba8-eb5a-425b-92a2-090fc3705694" providerId="ADAL" clId="{67BA5292-A3B0-4DDB-8DA9-AC7A33C0AF4A}" dt="2021-10-13T19:18:44.851" v="15811"/>
          <pc:sldLayoutMkLst>
            <pc:docMk/>
            <pc:sldMasterMk cId="299856432" sldId="2147483661"/>
            <pc:sldLayoutMk cId="4246298993" sldId="2147483662"/>
          </pc:sldLayoutMkLst>
        </pc:sldLayoutChg>
        <pc:sldLayoutChg chg="modTransition">
          <pc:chgData name="Higginbotham, Jessica" userId="60d07ba8-eb5a-425b-92a2-090fc3705694" providerId="ADAL" clId="{67BA5292-A3B0-4DDB-8DA9-AC7A33C0AF4A}" dt="2021-10-13T19:18:44.851" v="15811"/>
          <pc:sldLayoutMkLst>
            <pc:docMk/>
            <pc:sldMasterMk cId="299856432" sldId="2147483661"/>
            <pc:sldLayoutMk cId="94949738" sldId="2147483663"/>
          </pc:sldLayoutMkLst>
        </pc:sldLayoutChg>
        <pc:sldLayoutChg chg="modTransition">
          <pc:chgData name="Higginbotham, Jessica" userId="60d07ba8-eb5a-425b-92a2-090fc3705694" providerId="ADAL" clId="{67BA5292-A3B0-4DDB-8DA9-AC7A33C0AF4A}" dt="2021-10-13T19:18:44.851" v="15811"/>
          <pc:sldLayoutMkLst>
            <pc:docMk/>
            <pc:sldMasterMk cId="299856432" sldId="2147483661"/>
            <pc:sldLayoutMk cId="3527439160" sldId="2147483664"/>
          </pc:sldLayoutMkLst>
        </pc:sldLayoutChg>
        <pc:sldLayoutChg chg="modTransition">
          <pc:chgData name="Higginbotham, Jessica" userId="60d07ba8-eb5a-425b-92a2-090fc3705694" providerId="ADAL" clId="{67BA5292-A3B0-4DDB-8DA9-AC7A33C0AF4A}" dt="2021-10-13T19:18:44.851" v="15811"/>
          <pc:sldLayoutMkLst>
            <pc:docMk/>
            <pc:sldMasterMk cId="299856432" sldId="2147483661"/>
            <pc:sldLayoutMk cId="3978123317" sldId="2147483665"/>
          </pc:sldLayoutMkLst>
        </pc:sldLayoutChg>
        <pc:sldLayoutChg chg="modTransition">
          <pc:chgData name="Higginbotham, Jessica" userId="60d07ba8-eb5a-425b-92a2-090fc3705694" providerId="ADAL" clId="{67BA5292-A3B0-4DDB-8DA9-AC7A33C0AF4A}" dt="2021-10-13T19:18:44.851" v="15811"/>
          <pc:sldLayoutMkLst>
            <pc:docMk/>
            <pc:sldMasterMk cId="299856432" sldId="2147483661"/>
            <pc:sldLayoutMk cId="834492202" sldId="2147483666"/>
          </pc:sldLayoutMkLst>
        </pc:sldLayoutChg>
        <pc:sldLayoutChg chg="modTransition">
          <pc:chgData name="Higginbotham, Jessica" userId="60d07ba8-eb5a-425b-92a2-090fc3705694" providerId="ADAL" clId="{67BA5292-A3B0-4DDB-8DA9-AC7A33C0AF4A}" dt="2021-10-13T19:18:44.851" v="15811"/>
          <pc:sldLayoutMkLst>
            <pc:docMk/>
            <pc:sldMasterMk cId="299856432" sldId="2147483661"/>
            <pc:sldLayoutMk cId="2238219436" sldId="2147483667"/>
          </pc:sldLayoutMkLst>
        </pc:sldLayoutChg>
        <pc:sldLayoutChg chg="modTransition">
          <pc:chgData name="Higginbotham, Jessica" userId="60d07ba8-eb5a-425b-92a2-090fc3705694" providerId="ADAL" clId="{67BA5292-A3B0-4DDB-8DA9-AC7A33C0AF4A}" dt="2021-10-13T19:18:44.851" v="15811"/>
          <pc:sldLayoutMkLst>
            <pc:docMk/>
            <pc:sldMasterMk cId="299856432" sldId="2147483661"/>
            <pc:sldLayoutMk cId="3946776685" sldId="2147483668"/>
          </pc:sldLayoutMkLst>
        </pc:sldLayoutChg>
        <pc:sldLayoutChg chg="modTransition">
          <pc:chgData name="Higginbotham, Jessica" userId="60d07ba8-eb5a-425b-92a2-090fc3705694" providerId="ADAL" clId="{67BA5292-A3B0-4DDB-8DA9-AC7A33C0AF4A}" dt="2021-10-13T19:18:44.851" v="15811"/>
          <pc:sldLayoutMkLst>
            <pc:docMk/>
            <pc:sldMasterMk cId="299856432" sldId="2147483661"/>
            <pc:sldLayoutMk cId="3447248549" sldId="2147483669"/>
          </pc:sldLayoutMkLst>
        </pc:sldLayoutChg>
        <pc:sldLayoutChg chg="modTransition">
          <pc:chgData name="Higginbotham, Jessica" userId="60d07ba8-eb5a-425b-92a2-090fc3705694" providerId="ADAL" clId="{67BA5292-A3B0-4DDB-8DA9-AC7A33C0AF4A}" dt="2021-10-13T19:18:44.851" v="15811"/>
          <pc:sldLayoutMkLst>
            <pc:docMk/>
            <pc:sldMasterMk cId="299856432" sldId="2147483661"/>
            <pc:sldLayoutMk cId="559913409" sldId="2147483670"/>
          </pc:sldLayoutMkLst>
        </pc:sldLayoutChg>
        <pc:sldLayoutChg chg="modTransition">
          <pc:chgData name="Higginbotham, Jessica" userId="60d07ba8-eb5a-425b-92a2-090fc3705694" providerId="ADAL" clId="{67BA5292-A3B0-4DDB-8DA9-AC7A33C0AF4A}" dt="2021-10-13T19:18:44.851" v="15811"/>
          <pc:sldLayoutMkLst>
            <pc:docMk/>
            <pc:sldMasterMk cId="299856432" sldId="2147483661"/>
            <pc:sldLayoutMk cId="2758552390" sldId="2147483671"/>
          </pc:sldLayoutMkLst>
        </pc:sldLayoutChg>
        <pc:sldLayoutChg chg="modTransition">
          <pc:chgData name="Higginbotham, Jessica" userId="60d07ba8-eb5a-425b-92a2-090fc3705694" providerId="ADAL" clId="{67BA5292-A3B0-4DDB-8DA9-AC7A33C0AF4A}" dt="2021-10-13T19:18:44.851" v="15811"/>
          <pc:sldLayoutMkLst>
            <pc:docMk/>
            <pc:sldMasterMk cId="299856432" sldId="2147483661"/>
            <pc:sldLayoutMk cId="1841548731" sldId="214748367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5EBA5B-E681-46C4-9A72-73DC14453A3D}" type="doc">
      <dgm:prSet loTypeId="urn:microsoft.com/office/officeart/2008/layout/AlternatingHexagons" loCatId="list" qsTypeId="urn:microsoft.com/office/officeart/2005/8/quickstyle/3d1" qsCatId="3D" csTypeId="urn:microsoft.com/office/officeart/2005/8/colors/colorful3" csCatId="colorful" phldr="1"/>
      <dgm:spPr/>
      <dgm:t>
        <a:bodyPr/>
        <a:lstStyle/>
        <a:p>
          <a:endParaRPr lang="en-US"/>
        </a:p>
      </dgm:t>
    </dgm:pt>
    <dgm:pt modelId="{8440D033-346D-4DE0-8BEF-B5B218F3164B}">
      <dgm:prSet phldrT="[Text]"/>
      <dgm:spPr/>
      <dgm:t>
        <a:bodyPr/>
        <a:lstStyle/>
        <a:p>
          <a:r>
            <a:rPr lang="en-US"/>
            <a:t>Crystal</a:t>
          </a:r>
        </a:p>
      </dgm:t>
    </dgm:pt>
    <dgm:pt modelId="{1234EEA6-9650-46D5-9FF2-D184299D31E9}" type="parTrans" cxnId="{091276B6-C842-4D7D-83CC-276C74C283CD}">
      <dgm:prSet/>
      <dgm:spPr/>
      <dgm:t>
        <a:bodyPr/>
        <a:lstStyle/>
        <a:p>
          <a:endParaRPr lang="en-US"/>
        </a:p>
      </dgm:t>
    </dgm:pt>
    <dgm:pt modelId="{2D0139B0-D948-4CCB-A856-0CCC3D0D7479}" type="sibTrans" cxnId="{091276B6-C842-4D7D-83CC-276C74C283CD}">
      <dgm:prSet/>
      <dgm:spPr/>
      <dgm:t>
        <a:bodyPr/>
        <a:lstStyle/>
        <a:p>
          <a:r>
            <a:rPr lang="en-US"/>
            <a:t>Kanban</a:t>
          </a:r>
        </a:p>
      </dgm:t>
    </dgm:pt>
    <dgm:pt modelId="{134B077B-FAFF-46B5-8C86-6BEE7DB4ED61}">
      <dgm:prSet phldrT="[Text]"/>
      <dgm:spPr/>
      <dgm:t>
        <a:bodyPr/>
        <a:lstStyle/>
        <a:p>
          <a:r>
            <a:rPr lang="en-US"/>
            <a:t>Lean</a:t>
          </a:r>
        </a:p>
      </dgm:t>
    </dgm:pt>
    <dgm:pt modelId="{F720B3F7-DEC8-4542-A3BE-B25657F0E4D7}" type="parTrans" cxnId="{71AE852A-4A1F-4F0B-B539-B92F8BDCFE2A}">
      <dgm:prSet/>
      <dgm:spPr/>
      <dgm:t>
        <a:bodyPr/>
        <a:lstStyle/>
        <a:p>
          <a:endParaRPr lang="en-US"/>
        </a:p>
      </dgm:t>
    </dgm:pt>
    <dgm:pt modelId="{4F5BB91D-42AC-4E4A-825A-9800AC2817F0}" type="sibTrans" cxnId="{71AE852A-4A1F-4F0B-B539-B92F8BDCFE2A}">
      <dgm:prSet/>
      <dgm:spPr/>
      <dgm:t>
        <a:bodyPr/>
        <a:lstStyle/>
        <a:p>
          <a:r>
            <a:rPr lang="en-US"/>
            <a:t>Scrum</a:t>
          </a:r>
        </a:p>
      </dgm:t>
    </dgm:pt>
    <dgm:pt modelId="{A96C51DD-89BD-4679-AE2B-49DBA42341C4}">
      <dgm:prSet phldrT="[Text]"/>
      <dgm:spPr/>
      <dgm:t>
        <a:bodyPr/>
        <a:lstStyle/>
        <a:p>
          <a:r>
            <a:rPr lang="en-US"/>
            <a:t>Feature Driven Development</a:t>
          </a:r>
        </a:p>
      </dgm:t>
    </dgm:pt>
    <dgm:pt modelId="{BD49EAA4-B66A-476A-AB57-B902BF615ED0}" type="parTrans" cxnId="{38C06F95-0E86-4880-8C8D-A18182317268}">
      <dgm:prSet/>
      <dgm:spPr/>
      <dgm:t>
        <a:bodyPr/>
        <a:lstStyle/>
        <a:p>
          <a:endParaRPr lang="en-US"/>
        </a:p>
      </dgm:t>
    </dgm:pt>
    <dgm:pt modelId="{AD62DFD9-7217-4DD2-9E5A-AB05D6872A9D}" type="sibTrans" cxnId="{38C06F95-0E86-4880-8C8D-A18182317268}">
      <dgm:prSet/>
      <dgm:spPr/>
      <dgm:t>
        <a:bodyPr/>
        <a:lstStyle/>
        <a:p>
          <a:r>
            <a:rPr lang="en-US"/>
            <a:t>Extreme Programming (XP)</a:t>
          </a:r>
        </a:p>
      </dgm:t>
    </dgm:pt>
    <dgm:pt modelId="{CEC1C7B2-90F3-413D-8318-ECFB91922396}" type="pres">
      <dgm:prSet presAssocID="{F05EBA5B-E681-46C4-9A72-73DC14453A3D}" presName="Name0" presStyleCnt="0">
        <dgm:presLayoutVars>
          <dgm:chMax/>
          <dgm:chPref/>
          <dgm:dir/>
          <dgm:animLvl val="lvl"/>
        </dgm:presLayoutVars>
      </dgm:prSet>
      <dgm:spPr/>
    </dgm:pt>
    <dgm:pt modelId="{C61481D7-F46E-4F92-A5B3-EAA5A05FE9DA}" type="pres">
      <dgm:prSet presAssocID="{8440D033-346D-4DE0-8BEF-B5B218F3164B}" presName="composite" presStyleCnt="0"/>
      <dgm:spPr/>
    </dgm:pt>
    <dgm:pt modelId="{672E59E1-3722-41DD-97C6-16541976A941}" type="pres">
      <dgm:prSet presAssocID="{8440D033-346D-4DE0-8BEF-B5B218F3164B}" presName="Parent1" presStyleLbl="node1" presStyleIdx="0" presStyleCnt="6">
        <dgm:presLayoutVars>
          <dgm:chMax val="1"/>
          <dgm:chPref val="1"/>
          <dgm:bulletEnabled val="1"/>
        </dgm:presLayoutVars>
      </dgm:prSet>
      <dgm:spPr/>
    </dgm:pt>
    <dgm:pt modelId="{0E2DC2FB-4B47-417F-9B6C-FB98064E01BA}" type="pres">
      <dgm:prSet presAssocID="{8440D033-346D-4DE0-8BEF-B5B218F3164B}" presName="Childtext1" presStyleLbl="revTx" presStyleIdx="0" presStyleCnt="3">
        <dgm:presLayoutVars>
          <dgm:chMax val="0"/>
          <dgm:chPref val="0"/>
          <dgm:bulletEnabled val="1"/>
        </dgm:presLayoutVars>
      </dgm:prSet>
      <dgm:spPr/>
    </dgm:pt>
    <dgm:pt modelId="{C1E08EE9-B80D-48A5-B83D-D0D849981B92}" type="pres">
      <dgm:prSet presAssocID="{8440D033-346D-4DE0-8BEF-B5B218F3164B}" presName="BalanceSpacing" presStyleCnt="0"/>
      <dgm:spPr/>
    </dgm:pt>
    <dgm:pt modelId="{438F89BE-4F9C-4BB6-9453-CA208D85323F}" type="pres">
      <dgm:prSet presAssocID="{8440D033-346D-4DE0-8BEF-B5B218F3164B}" presName="BalanceSpacing1" presStyleCnt="0"/>
      <dgm:spPr/>
    </dgm:pt>
    <dgm:pt modelId="{6C0B2D03-005B-4BDF-A072-774FEDAD08CA}" type="pres">
      <dgm:prSet presAssocID="{2D0139B0-D948-4CCB-A856-0CCC3D0D7479}" presName="Accent1Text" presStyleLbl="node1" presStyleIdx="1" presStyleCnt="6"/>
      <dgm:spPr/>
    </dgm:pt>
    <dgm:pt modelId="{479AE214-4BC2-4365-9B05-3D13BB247975}" type="pres">
      <dgm:prSet presAssocID="{2D0139B0-D948-4CCB-A856-0CCC3D0D7479}" presName="spaceBetweenRectangles" presStyleCnt="0"/>
      <dgm:spPr/>
    </dgm:pt>
    <dgm:pt modelId="{193E265B-3E0D-4B49-9586-3D33864DA6AA}" type="pres">
      <dgm:prSet presAssocID="{134B077B-FAFF-46B5-8C86-6BEE7DB4ED61}" presName="composite" presStyleCnt="0"/>
      <dgm:spPr/>
    </dgm:pt>
    <dgm:pt modelId="{98169834-0F5A-4F8A-8873-B7F408D44681}" type="pres">
      <dgm:prSet presAssocID="{134B077B-FAFF-46B5-8C86-6BEE7DB4ED61}" presName="Parent1" presStyleLbl="node1" presStyleIdx="2" presStyleCnt="6">
        <dgm:presLayoutVars>
          <dgm:chMax val="1"/>
          <dgm:chPref val="1"/>
          <dgm:bulletEnabled val="1"/>
        </dgm:presLayoutVars>
      </dgm:prSet>
      <dgm:spPr/>
    </dgm:pt>
    <dgm:pt modelId="{20677596-479A-4E38-9CF5-65E6FC82209F}" type="pres">
      <dgm:prSet presAssocID="{134B077B-FAFF-46B5-8C86-6BEE7DB4ED61}" presName="Childtext1" presStyleLbl="revTx" presStyleIdx="1" presStyleCnt="3">
        <dgm:presLayoutVars>
          <dgm:chMax val="0"/>
          <dgm:chPref val="0"/>
          <dgm:bulletEnabled val="1"/>
        </dgm:presLayoutVars>
      </dgm:prSet>
      <dgm:spPr/>
    </dgm:pt>
    <dgm:pt modelId="{6E549C76-5E7C-42F5-B424-2E99511DD68D}" type="pres">
      <dgm:prSet presAssocID="{134B077B-FAFF-46B5-8C86-6BEE7DB4ED61}" presName="BalanceSpacing" presStyleCnt="0"/>
      <dgm:spPr/>
    </dgm:pt>
    <dgm:pt modelId="{99E07553-C46E-4977-BA47-42EE659DFD45}" type="pres">
      <dgm:prSet presAssocID="{134B077B-FAFF-46B5-8C86-6BEE7DB4ED61}" presName="BalanceSpacing1" presStyleCnt="0"/>
      <dgm:spPr/>
    </dgm:pt>
    <dgm:pt modelId="{26D2EAB3-AAF9-4272-8DD3-75A7095D5DA0}" type="pres">
      <dgm:prSet presAssocID="{4F5BB91D-42AC-4E4A-825A-9800AC2817F0}" presName="Accent1Text" presStyleLbl="node1" presStyleIdx="3" presStyleCnt="6" custLinFactNeighborX="1495" custLinFactNeighborY="0"/>
      <dgm:spPr/>
    </dgm:pt>
    <dgm:pt modelId="{998FF970-4540-4052-8BB6-04180155DE92}" type="pres">
      <dgm:prSet presAssocID="{4F5BB91D-42AC-4E4A-825A-9800AC2817F0}" presName="spaceBetweenRectangles" presStyleCnt="0"/>
      <dgm:spPr/>
    </dgm:pt>
    <dgm:pt modelId="{08FC5B81-81BC-4939-9BB2-E93699104843}" type="pres">
      <dgm:prSet presAssocID="{A96C51DD-89BD-4679-AE2B-49DBA42341C4}" presName="composite" presStyleCnt="0"/>
      <dgm:spPr/>
    </dgm:pt>
    <dgm:pt modelId="{CDD71D1C-C2CF-4D77-9FE2-DA0EBC90C990}" type="pres">
      <dgm:prSet presAssocID="{A96C51DD-89BD-4679-AE2B-49DBA42341C4}" presName="Parent1" presStyleLbl="node1" presStyleIdx="4" presStyleCnt="6">
        <dgm:presLayoutVars>
          <dgm:chMax val="1"/>
          <dgm:chPref val="1"/>
          <dgm:bulletEnabled val="1"/>
        </dgm:presLayoutVars>
      </dgm:prSet>
      <dgm:spPr/>
    </dgm:pt>
    <dgm:pt modelId="{C8831CAF-9AB7-45EC-9C54-AB5B5E1F074B}" type="pres">
      <dgm:prSet presAssocID="{A96C51DD-89BD-4679-AE2B-49DBA42341C4}" presName="Childtext1" presStyleLbl="revTx" presStyleIdx="2" presStyleCnt="3">
        <dgm:presLayoutVars>
          <dgm:chMax val="0"/>
          <dgm:chPref val="0"/>
          <dgm:bulletEnabled val="1"/>
        </dgm:presLayoutVars>
      </dgm:prSet>
      <dgm:spPr/>
    </dgm:pt>
    <dgm:pt modelId="{37C2C955-B38A-492C-B941-1756985C803A}" type="pres">
      <dgm:prSet presAssocID="{A96C51DD-89BD-4679-AE2B-49DBA42341C4}" presName="BalanceSpacing" presStyleCnt="0"/>
      <dgm:spPr/>
    </dgm:pt>
    <dgm:pt modelId="{6F3D3A53-E4FF-4C9D-8700-90DDFA80468B}" type="pres">
      <dgm:prSet presAssocID="{A96C51DD-89BD-4679-AE2B-49DBA42341C4}" presName="BalanceSpacing1" presStyleCnt="0"/>
      <dgm:spPr/>
    </dgm:pt>
    <dgm:pt modelId="{0B19AA27-85A7-477C-A162-F59B556F5181}" type="pres">
      <dgm:prSet presAssocID="{AD62DFD9-7217-4DD2-9E5A-AB05D6872A9D}" presName="Accent1Text" presStyleLbl="node1" presStyleIdx="5" presStyleCnt="6"/>
      <dgm:spPr/>
    </dgm:pt>
  </dgm:ptLst>
  <dgm:cxnLst>
    <dgm:cxn modelId="{64984A13-8AD0-4EC9-AA54-9509E5D9EF36}" type="presOf" srcId="{AD62DFD9-7217-4DD2-9E5A-AB05D6872A9D}" destId="{0B19AA27-85A7-477C-A162-F59B556F5181}" srcOrd="0" destOrd="0" presId="urn:microsoft.com/office/officeart/2008/layout/AlternatingHexagons"/>
    <dgm:cxn modelId="{71AE852A-4A1F-4F0B-B539-B92F8BDCFE2A}" srcId="{F05EBA5B-E681-46C4-9A72-73DC14453A3D}" destId="{134B077B-FAFF-46B5-8C86-6BEE7DB4ED61}" srcOrd="1" destOrd="0" parTransId="{F720B3F7-DEC8-4542-A3BE-B25657F0E4D7}" sibTransId="{4F5BB91D-42AC-4E4A-825A-9800AC2817F0}"/>
    <dgm:cxn modelId="{88F30C85-1199-4A59-AF39-FA62D43C3AA5}" type="presOf" srcId="{8440D033-346D-4DE0-8BEF-B5B218F3164B}" destId="{672E59E1-3722-41DD-97C6-16541976A941}" srcOrd="0" destOrd="0" presId="urn:microsoft.com/office/officeart/2008/layout/AlternatingHexagons"/>
    <dgm:cxn modelId="{38C06F95-0E86-4880-8C8D-A18182317268}" srcId="{F05EBA5B-E681-46C4-9A72-73DC14453A3D}" destId="{A96C51DD-89BD-4679-AE2B-49DBA42341C4}" srcOrd="2" destOrd="0" parTransId="{BD49EAA4-B66A-476A-AB57-B902BF615ED0}" sibTransId="{AD62DFD9-7217-4DD2-9E5A-AB05D6872A9D}"/>
    <dgm:cxn modelId="{036218AE-E01C-4B00-B691-EA54B38D8EE6}" type="presOf" srcId="{2D0139B0-D948-4CCB-A856-0CCC3D0D7479}" destId="{6C0B2D03-005B-4BDF-A072-774FEDAD08CA}" srcOrd="0" destOrd="0" presId="urn:microsoft.com/office/officeart/2008/layout/AlternatingHexagons"/>
    <dgm:cxn modelId="{091276B6-C842-4D7D-83CC-276C74C283CD}" srcId="{F05EBA5B-E681-46C4-9A72-73DC14453A3D}" destId="{8440D033-346D-4DE0-8BEF-B5B218F3164B}" srcOrd="0" destOrd="0" parTransId="{1234EEA6-9650-46D5-9FF2-D184299D31E9}" sibTransId="{2D0139B0-D948-4CCB-A856-0CCC3D0D7479}"/>
    <dgm:cxn modelId="{8FB9A9D5-4A87-4E0C-83C7-4AF50B8A4D3E}" type="presOf" srcId="{F05EBA5B-E681-46C4-9A72-73DC14453A3D}" destId="{CEC1C7B2-90F3-413D-8318-ECFB91922396}" srcOrd="0" destOrd="0" presId="urn:microsoft.com/office/officeart/2008/layout/AlternatingHexagons"/>
    <dgm:cxn modelId="{5D0833D6-526D-46F3-8306-11BB61F142F9}" type="presOf" srcId="{134B077B-FAFF-46B5-8C86-6BEE7DB4ED61}" destId="{98169834-0F5A-4F8A-8873-B7F408D44681}" srcOrd="0" destOrd="0" presId="urn:microsoft.com/office/officeart/2008/layout/AlternatingHexagons"/>
    <dgm:cxn modelId="{8491B9E4-FCDE-4C76-8892-4FF4DC57186B}" type="presOf" srcId="{A96C51DD-89BD-4679-AE2B-49DBA42341C4}" destId="{CDD71D1C-C2CF-4D77-9FE2-DA0EBC90C990}" srcOrd="0" destOrd="0" presId="urn:microsoft.com/office/officeart/2008/layout/AlternatingHexagons"/>
    <dgm:cxn modelId="{85CB7CFD-3223-4D97-A71B-5588E79F6DD6}" type="presOf" srcId="{4F5BB91D-42AC-4E4A-825A-9800AC2817F0}" destId="{26D2EAB3-AAF9-4272-8DD3-75A7095D5DA0}" srcOrd="0" destOrd="0" presId="urn:microsoft.com/office/officeart/2008/layout/AlternatingHexagons"/>
    <dgm:cxn modelId="{EE5A7D20-419F-47E4-A8B6-97BFD79AEF71}" type="presParOf" srcId="{CEC1C7B2-90F3-413D-8318-ECFB91922396}" destId="{C61481D7-F46E-4F92-A5B3-EAA5A05FE9DA}" srcOrd="0" destOrd="0" presId="urn:microsoft.com/office/officeart/2008/layout/AlternatingHexagons"/>
    <dgm:cxn modelId="{F54F2723-5E0C-444B-A2D8-589E898D8234}" type="presParOf" srcId="{C61481D7-F46E-4F92-A5B3-EAA5A05FE9DA}" destId="{672E59E1-3722-41DD-97C6-16541976A941}" srcOrd="0" destOrd="0" presId="urn:microsoft.com/office/officeart/2008/layout/AlternatingHexagons"/>
    <dgm:cxn modelId="{12374EBC-E900-4275-AEFD-35636598454E}" type="presParOf" srcId="{C61481D7-F46E-4F92-A5B3-EAA5A05FE9DA}" destId="{0E2DC2FB-4B47-417F-9B6C-FB98064E01BA}" srcOrd="1" destOrd="0" presId="urn:microsoft.com/office/officeart/2008/layout/AlternatingHexagons"/>
    <dgm:cxn modelId="{B6760F66-A170-4C9C-898A-68AA3444DFA1}" type="presParOf" srcId="{C61481D7-F46E-4F92-A5B3-EAA5A05FE9DA}" destId="{C1E08EE9-B80D-48A5-B83D-D0D849981B92}" srcOrd="2" destOrd="0" presId="urn:microsoft.com/office/officeart/2008/layout/AlternatingHexagons"/>
    <dgm:cxn modelId="{58684587-9B1D-44F6-89D5-1285AD01D7B0}" type="presParOf" srcId="{C61481D7-F46E-4F92-A5B3-EAA5A05FE9DA}" destId="{438F89BE-4F9C-4BB6-9453-CA208D85323F}" srcOrd="3" destOrd="0" presId="urn:microsoft.com/office/officeart/2008/layout/AlternatingHexagons"/>
    <dgm:cxn modelId="{82A35B3D-1DE3-4DE3-B1F0-D8790D6552CD}" type="presParOf" srcId="{C61481D7-F46E-4F92-A5B3-EAA5A05FE9DA}" destId="{6C0B2D03-005B-4BDF-A072-774FEDAD08CA}" srcOrd="4" destOrd="0" presId="urn:microsoft.com/office/officeart/2008/layout/AlternatingHexagons"/>
    <dgm:cxn modelId="{77DCE1D7-5BB5-4B31-8E47-D29A4B2618B0}" type="presParOf" srcId="{CEC1C7B2-90F3-413D-8318-ECFB91922396}" destId="{479AE214-4BC2-4365-9B05-3D13BB247975}" srcOrd="1" destOrd="0" presId="urn:microsoft.com/office/officeart/2008/layout/AlternatingHexagons"/>
    <dgm:cxn modelId="{5B44B04F-4128-4F40-A05D-137ABF307B9D}" type="presParOf" srcId="{CEC1C7B2-90F3-413D-8318-ECFB91922396}" destId="{193E265B-3E0D-4B49-9586-3D33864DA6AA}" srcOrd="2" destOrd="0" presId="urn:microsoft.com/office/officeart/2008/layout/AlternatingHexagons"/>
    <dgm:cxn modelId="{A665FB24-7DDC-405D-A2D8-B73FDA13D1DB}" type="presParOf" srcId="{193E265B-3E0D-4B49-9586-3D33864DA6AA}" destId="{98169834-0F5A-4F8A-8873-B7F408D44681}" srcOrd="0" destOrd="0" presId="urn:microsoft.com/office/officeart/2008/layout/AlternatingHexagons"/>
    <dgm:cxn modelId="{D320D156-CD70-4417-BAE2-6A39A95E4C26}" type="presParOf" srcId="{193E265B-3E0D-4B49-9586-3D33864DA6AA}" destId="{20677596-479A-4E38-9CF5-65E6FC82209F}" srcOrd="1" destOrd="0" presId="urn:microsoft.com/office/officeart/2008/layout/AlternatingHexagons"/>
    <dgm:cxn modelId="{499A58F8-8CDA-4AA2-A731-89AF303946E3}" type="presParOf" srcId="{193E265B-3E0D-4B49-9586-3D33864DA6AA}" destId="{6E549C76-5E7C-42F5-B424-2E99511DD68D}" srcOrd="2" destOrd="0" presId="urn:microsoft.com/office/officeart/2008/layout/AlternatingHexagons"/>
    <dgm:cxn modelId="{6A9DF3B4-A6DA-4915-B113-2BDC53C16786}" type="presParOf" srcId="{193E265B-3E0D-4B49-9586-3D33864DA6AA}" destId="{99E07553-C46E-4977-BA47-42EE659DFD45}" srcOrd="3" destOrd="0" presId="urn:microsoft.com/office/officeart/2008/layout/AlternatingHexagons"/>
    <dgm:cxn modelId="{4381BA6E-50D6-49C8-9E47-413FDF75C6DA}" type="presParOf" srcId="{193E265B-3E0D-4B49-9586-3D33864DA6AA}" destId="{26D2EAB3-AAF9-4272-8DD3-75A7095D5DA0}" srcOrd="4" destOrd="0" presId="urn:microsoft.com/office/officeart/2008/layout/AlternatingHexagons"/>
    <dgm:cxn modelId="{85EB4911-49F0-4DFD-B3D4-B789425E25A6}" type="presParOf" srcId="{CEC1C7B2-90F3-413D-8318-ECFB91922396}" destId="{998FF970-4540-4052-8BB6-04180155DE92}" srcOrd="3" destOrd="0" presId="urn:microsoft.com/office/officeart/2008/layout/AlternatingHexagons"/>
    <dgm:cxn modelId="{EF6BB296-6012-4E2E-9AAD-4BFF78A40CEF}" type="presParOf" srcId="{CEC1C7B2-90F3-413D-8318-ECFB91922396}" destId="{08FC5B81-81BC-4939-9BB2-E93699104843}" srcOrd="4" destOrd="0" presId="urn:microsoft.com/office/officeart/2008/layout/AlternatingHexagons"/>
    <dgm:cxn modelId="{8A2F514D-FDE1-4BD0-BCC2-9E488D1FF0E6}" type="presParOf" srcId="{08FC5B81-81BC-4939-9BB2-E93699104843}" destId="{CDD71D1C-C2CF-4D77-9FE2-DA0EBC90C990}" srcOrd="0" destOrd="0" presId="urn:microsoft.com/office/officeart/2008/layout/AlternatingHexagons"/>
    <dgm:cxn modelId="{581D83E0-4AE2-4C56-9D76-486ED4D3DB59}" type="presParOf" srcId="{08FC5B81-81BC-4939-9BB2-E93699104843}" destId="{C8831CAF-9AB7-45EC-9C54-AB5B5E1F074B}" srcOrd="1" destOrd="0" presId="urn:microsoft.com/office/officeart/2008/layout/AlternatingHexagons"/>
    <dgm:cxn modelId="{AD089A97-0E9E-47FE-A40F-9039B8745D85}" type="presParOf" srcId="{08FC5B81-81BC-4939-9BB2-E93699104843}" destId="{37C2C955-B38A-492C-B941-1756985C803A}" srcOrd="2" destOrd="0" presId="urn:microsoft.com/office/officeart/2008/layout/AlternatingHexagons"/>
    <dgm:cxn modelId="{FDB6C1C5-4AA8-43D5-9A87-1643C18D2483}" type="presParOf" srcId="{08FC5B81-81BC-4939-9BB2-E93699104843}" destId="{6F3D3A53-E4FF-4C9D-8700-90DDFA80468B}" srcOrd="3" destOrd="0" presId="urn:microsoft.com/office/officeart/2008/layout/AlternatingHexagons"/>
    <dgm:cxn modelId="{28CA2FCB-7ABE-4DD1-8369-F042AC18B710}" type="presParOf" srcId="{08FC5B81-81BC-4939-9BB2-E93699104843}" destId="{0B19AA27-85A7-477C-A162-F59B556F5181}"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96A8A1-9ACA-4346-AEB8-8BEABEBB4C0C}" type="doc">
      <dgm:prSet loTypeId="urn:microsoft.com/office/officeart/2005/8/layout/vList5" loCatId="list" qsTypeId="urn:microsoft.com/office/officeart/2005/8/quickstyle/simple2" qsCatId="simple" csTypeId="urn:microsoft.com/office/officeart/2005/8/colors/colorful2" csCatId="colorful" phldr="1"/>
      <dgm:spPr/>
    </dgm:pt>
    <dgm:pt modelId="{DEF2033A-F1F0-4303-B62E-9CF754AE0CA9}">
      <dgm:prSet phldrT="[Text]"/>
      <dgm:spPr/>
      <dgm:t>
        <a:bodyPr/>
        <a:lstStyle/>
        <a:p>
          <a:r>
            <a:rPr lang="en-US"/>
            <a:t>Developers</a:t>
          </a:r>
        </a:p>
      </dgm:t>
    </dgm:pt>
    <dgm:pt modelId="{01FB17A6-7889-48D6-AE73-8E7060548B1C}" type="parTrans" cxnId="{804717B3-3BCB-4591-A51E-F7ACBF1AA733}">
      <dgm:prSet/>
      <dgm:spPr/>
      <dgm:t>
        <a:bodyPr/>
        <a:lstStyle/>
        <a:p>
          <a:endParaRPr lang="en-US"/>
        </a:p>
      </dgm:t>
    </dgm:pt>
    <dgm:pt modelId="{9881ECE2-4AC6-4190-9847-E514B750D364}" type="sibTrans" cxnId="{804717B3-3BCB-4591-A51E-F7ACBF1AA733}">
      <dgm:prSet/>
      <dgm:spPr/>
      <dgm:t>
        <a:bodyPr/>
        <a:lstStyle/>
        <a:p>
          <a:endParaRPr lang="en-US"/>
        </a:p>
      </dgm:t>
    </dgm:pt>
    <dgm:pt modelId="{6DB21BFB-4BDF-4657-84F6-5715741F1A6A}">
      <dgm:prSet phldrT="[Text]"/>
      <dgm:spPr/>
      <dgm:t>
        <a:bodyPr/>
        <a:lstStyle/>
        <a:p>
          <a:r>
            <a:rPr lang="en-US"/>
            <a:t>Product Owner</a:t>
          </a:r>
        </a:p>
      </dgm:t>
    </dgm:pt>
    <dgm:pt modelId="{4C5FECF0-844C-48FB-928D-53E186CBD69D}" type="parTrans" cxnId="{531FAB33-7168-4D50-867B-31CA804C0F80}">
      <dgm:prSet/>
      <dgm:spPr/>
      <dgm:t>
        <a:bodyPr/>
        <a:lstStyle/>
        <a:p>
          <a:endParaRPr lang="en-US"/>
        </a:p>
      </dgm:t>
    </dgm:pt>
    <dgm:pt modelId="{819C6EC8-F19C-4E8B-BC6C-75976507A99A}" type="sibTrans" cxnId="{531FAB33-7168-4D50-867B-31CA804C0F80}">
      <dgm:prSet/>
      <dgm:spPr/>
      <dgm:t>
        <a:bodyPr/>
        <a:lstStyle/>
        <a:p>
          <a:endParaRPr lang="en-US"/>
        </a:p>
      </dgm:t>
    </dgm:pt>
    <dgm:pt modelId="{20710481-9D02-4EDC-8131-8D8EB1C7BD0D}">
      <dgm:prSet phldrT="[Text]"/>
      <dgm:spPr/>
      <dgm:t>
        <a:bodyPr/>
        <a:lstStyle/>
        <a:p>
          <a:r>
            <a:rPr lang="en-US"/>
            <a:t>Scrum Master</a:t>
          </a:r>
        </a:p>
      </dgm:t>
    </dgm:pt>
    <dgm:pt modelId="{D0EE2F3A-6B76-4DD9-BC63-C6906E4F1AC0}" type="parTrans" cxnId="{248547E6-DA6F-4C4C-B982-44D375ECFC58}">
      <dgm:prSet/>
      <dgm:spPr/>
      <dgm:t>
        <a:bodyPr/>
        <a:lstStyle/>
        <a:p>
          <a:endParaRPr lang="en-US"/>
        </a:p>
      </dgm:t>
    </dgm:pt>
    <dgm:pt modelId="{AD3534DB-1E64-4DFF-A2D4-E3A1ED5B2CB3}" type="sibTrans" cxnId="{248547E6-DA6F-4C4C-B982-44D375ECFC58}">
      <dgm:prSet/>
      <dgm:spPr/>
      <dgm:t>
        <a:bodyPr/>
        <a:lstStyle/>
        <a:p>
          <a:endParaRPr lang="en-US"/>
        </a:p>
      </dgm:t>
    </dgm:pt>
    <dgm:pt modelId="{34EDDAAB-D7AE-4EE8-9FEB-8A952D439B0B}" type="pres">
      <dgm:prSet presAssocID="{1596A8A1-9ACA-4346-AEB8-8BEABEBB4C0C}" presName="Name0" presStyleCnt="0">
        <dgm:presLayoutVars>
          <dgm:dir/>
          <dgm:animLvl val="lvl"/>
          <dgm:resizeHandles val="exact"/>
        </dgm:presLayoutVars>
      </dgm:prSet>
      <dgm:spPr/>
    </dgm:pt>
    <dgm:pt modelId="{867E7E94-909B-4A1D-89EF-D7DB20849819}" type="pres">
      <dgm:prSet presAssocID="{DEF2033A-F1F0-4303-B62E-9CF754AE0CA9}" presName="linNode" presStyleCnt="0"/>
      <dgm:spPr/>
    </dgm:pt>
    <dgm:pt modelId="{A79DDC9E-503F-4107-87E7-4A6BA2558DFA}" type="pres">
      <dgm:prSet presAssocID="{DEF2033A-F1F0-4303-B62E-9CF754AE0CA9}" presName="parentText" presStyleLbl="node1" presStyleIdx="0" presStyleCnt="3">
        <dgm:presLayoutVars>
          <dgm:chMax val="1"/>
          <dgm:bulletEnabled val="1"/>
        </dgm:presLayoutVars>
      </dgm:prSet>
      <dgm:spPr/>
    </dgm:pt>
    <dgm:pt modelId="{39BBD0BA-C0DE-4493-BD14-551CF4E1D936}" type="pres">
      <dgm:prSet presAssocID="{9881ECE2-4AC6-4190-9847-E514B750D364}" presName="sp" presStyleCnt="0"/>
      <dgm:spPr/>
    </dgm:pt>
    <dgm:pt modelId="{B106E4F8-E640-4089-8760-2E3339ABCADE}" type="pres">
      <dgm:prSet presAssocID="{6DB21BFB-4BDF-4657-84F6-5715741F1A6A}" presName="linNode" presStyleCnt="0"/>
      <dgm:spPr/>
    </dgm:pt>
    <dgm:pt modelId="{A71F5E1B-0E7B-4FAB-9EA8-D5E81B01095C}" type="pres">
      <dgm:prSet presAssocID="{6DB21BFB-4BDF-4657-84F6-5715741F1A6A}" presName="parentText" presStyleLbl="node1" presStyleIdx="1" presStyleCnt="3">
        <dgm:presLayoutVars>
          <dgm:chMax val="1"/>
          <dgm:bulletEnabled val="1"/>
        </dgm:presLayoutVars>
      </dgm:prSet>
      <dgm:spPr/>
    </dgm:pt>
    <dgm:pt modelId="{E276761A-D3A9-480C-B87F-6663E07F158F}" type="pres">
      <dgm:prSet presAssocID="{819C6EC8-F19C-4E8B-BC6C-75976507A99A}" presName="sp" presStyleCnt="0"/>
      <dgm:spPr/>
    </dgm:pt>
    <dgm:pt modelId="{5D0750D8-FAC0-4672-8F4E-0C2DC1F97769}" type="pres">
      <dgm:prSet presAssocID="{20710481-9D02-4EDC-8131-8D8EB1C7BD0D}" presName="linNode" presStyleCnt="0"/>
      <dgm:spPr/>
    </dgm:pt>
    <dgm:pt modelId="{12413BD5-D9F9-4CD8-99DC-D48D9695AFF2}" type="pres">
      <dgm:prSet presAssocID="{20710481-9D02-4EDC-8131-8D8EB1C7BD0D}" presName="parentText" presStyleLbl="node1" presStyleIdx="2" presStyleCnt="3">
        <dgm:presLayoutVars>
          <dgm:chMax val="1"/>
          <dgm:bulletEnabled val="1"/>
        </dgm:presLayoutVars>
      </dgm:prSet>
      <dgm:spPr/>
    </dgm:pt>
  </dgm:ptLst>
  <dgm:cxnLst>
    <dgm:cxn modelId="{531FAB33-7168-4D50-867B-31CA804C0F80}" srcId="{1596A8A1-9ACA-4346-AEB8-8BEABEBB4C0C}" destId="{6DB21BFB-4BDF-4657-84F6-5715741F1A6A}" srcOrd="1" destOrd="0" parTransId="{4C5FECF0-844C-48FB-928D-53E186CBD69D}" sibTransId="{819C6EC8-F19C-4E8B-BC6C-75976507A99A}"/>
    <dgm:cxn modelId="{3EE9D748-0956-4452-8363-0F5E5F01A58A}" type="presOf" srcId="{DEF2033A-F1F0-4303-B62E-9CF754AE0CA9}" destId="{A79DDC9E-503F-4107-87E7-4A6BA2558DFA}" srcOrd="0" destOrd="0" presId="urn:microsoft.com/office/officeart/2005/8/layout/vList5"/>
    <dgm:cxn modelId="{1C13F356-D386-4E5C-A631-B01E89E4EB73}" type="presOf" srcId="{1596A8A1-9ACA-4346-AEB8-8BEABEBB4C0C}" destId="{34EDDAAB-D7AE-4EE8-9FEB-8A952D439B0B}" srcOrd="0" destOrd="0" presId="urn:microsoft.com/office/officeart/2005/8/layout/vList5"/>
    <dgm:cxn modelId="{B0BF7B8F-7CE3-44B4-9FD6-36A3A2BF1C4F}" type="presOf" srcId="{6DB21BFB-4BDF-4657-84F6-5715741F1A6A}" destId="{A71F5E1B-0E7B-4FAB-9EA8-D5E81B01095C}" srcOrd="0" destOrd="0" presId="urn:microsoft.com/office/officeart/2005/8/layout/vList5"/>
    <dgm:cxn modelId="{81421698-7A0F-4C43-BDBE-E4A33E38F95D}" type="presOf" srcId="{20710481-9D02-4EDC-8131-8D8EB1C7BD0D}" destId="{12413BD5-D9F9-4CD8-99DC-D48D9695AFF2}" srcOrd="0" destOrd="0" presId="urn:microsoft.com/office/officeart/2005/8/layout/vList5"/>
    <dgm:cxn modelId="{804717B3-3BCB-4591-A51E-F7ACBF1AA733}" srcId="{1596A8A1-9ACA-4346-AEB8-8BEABEBB4C0C}" destId="{DEF2033A-F1F0-4303-B62E-9CF754AE0CA9}" srcOrd="0" destOrd="0" parTransId="{01FB17A6-7889-48D6-AE73-8E7060548B1C}" sibTransId="{9881ECE2-4AC6-4190-9847-E514B750D364}"/>
    <dgm:cxn modelId="{248547E6-DA6F-4C4C-B982-44D375ECFC58}" srcId="{1596A8A1-9ACA-4346-AEB8-8BEABEBB4C0C}" destId="{20710481-9D02-4EDC-8131-8D8EB1C7BD0D}" srcOrd="2" destOrd="0" parTransId="{D0EE2F3A-6B76-4DD9-BC63-C6906E4F1AC0}" sibTransId="{AD3534DB-1E64-4DFF-A2D4-E3A1ED5B2CB3}"/>
    <dgm:cxn modelId="{CDA78F21-F3BD-4805-ADE2-26F634F058DA}" type="presParOf" srcId="{34EDDAAB-D7AE-4EE8-9FEB-8A952D439B0B}" destId="{867E7E94-909B-4A1D-89EF-D7DB20849819}" srcOrd="0" destOrd="0" presId="urn:microsoft.com/office/officeart/2005/8/layout/vList5"/>
    <dgm:cxn modelId="{F35C8F92-97F3-40FA-98BA-D656B2E342E3}" type="presParOf" srcId="{867E7E94-909B-4A1D-89EF-D7DB20849819}" destId="{A79DDC9E-503F-4107-87E7-4A6BA2558DFA}" srcOrd="0" destOrd="0" presId="urn:microsoft.com/office/officeart/2005/8/layout/vList5"/>
    <dgm:cxn modelId="{17A5DAAA-B794-4AA6-BB1E-5F02B9E72AA2}" type="presParOf" srcId="{34EDDAAB-D7AE-4EE8-9FEB-8A952D439B0B}" destId="{39BBD0BA-C0DE-4493-BD14-551CF4E1D936}" srcOrd="1" destOrd="0" presId="urn:microsoft.com/office/officeart/2005/8/layout/vList5"/>
    <dgm:cxn modelId="{6A367B57-B3B0-4E6A-BFCE-23B856A8B965}" type="presParOf" srcId="{34EDDAAB-D7AE-4EE8-9FEB-8A952D439B0B}" destId="{B106E4F8-E640-4089-8760-2E3339ABCADE}" srcOrd="2" destOrd="0" presId="urn:microsoft.com/office/officeart/2005/8/layout/vList5"/>
    <dgm:cxn modelId="{D1E4AF95-25EB-40A5-884E-BC1AFB57B6B5}" type="presParOf" srcId="{B106E4F8-E640-4089-8760-2E3339ABCADE}" destId="{A71F5E1B-0E7B-4FAB-9EA8-D5E81B01095C}" srcOrd="0" destOrd="0" presId="urn:microsoft.com/office/officeart/2005/8/layout/vList5"/>
    <dgm:cxn modelId="{6BB20E9A-2003-42F5-9767-6152E2D5DA93}" type="presParOf" srcId="{34EDDAAB-D7AE-4EE8-9FEB-8A952D439B0B}" destId="{E276761A-D3A9-480C-B87F-6663E07F158F}" srcOrd="3" destOrd="0" presId="urn:microsoft.com/office/officeart/2005/8/layout/vList5"/>
    <dgm:cxn modelId="{90BCCB29-CB30-4776-A96E-FCCC338F2288}" type="presParOf" srcId="{34EDDAAB-D7AE-4EE8-9FEB-8A952D439B0B}" destId="{5D0750D8-FAC0-4672-8F4E-0C2DC1F97769}" srcOrd="4" destOrd="0" presId="urn:microsoft.com/office/officeart/2005/8/layout/vList5"/>
    <dgm:cxn modelId="{51689F3B-7D80-4FA6-9E1D-962E0D42868F}" type="presParOf" srcId="{5D0750D8-FAC0-4672-8F4E-0C2DC1F97769}" destId="{12413BD5-D9F9-4CD8-99DC-D48D9695AFF2}"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2D8543-3EC0-48A9-834E-75C5B65788E8}"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F81643AD-3EA4-45AB-A125-A3FBF9159CD7}">
      <dgm:prSet/>
      <dgm:spPr/>
      <dgm:t>
        <a:bodyPr/>
        <a:lstStyle/>
        <a:p>
          <a:r>
            <a:rPr lang="en-US"/>
            <a:t>Scrum – more structured, emphasizes teamwork, accountability and iterative progress toward a well defined goal.</a:t>
          </a:r>
        </a:p>
      </dgm:t>
    </dgm:pt>
    <dgm:pt modelId="{A1E1E788-ADF2-47E1-A22E-824AC61811DC}" type="parTrans" cxnId="{E4CE037E-F050-4B29-A66D-C1B9E3406C40}">
      <dgm:prSet/>
      <dgm:spPr/>
      <dgm:t>
        <a:bodyPr/>
        <a:lstStyle/>
        <a:p>
          <a:endParaRPr lang="en-US"/>
        </a:p>
      </dgm:t>
    </dgm:pt>
    <dgm:pt modelId="{5E5F7A01-AB0B-48D8-893A-0932C1E65C8E}" type="sibTrans" cxnId="{E4CE037E-F050-4B29-A66D-C1B9E3406C40}">
      <dgm:prSet/>
      <dgm:spPr/>
      <dgm:t>
        <a:bodyPr/>
        <a:lstStyle/>
        <a:p>
          <a:endParaRPr lang="en-US"/>
        </a:p>
      </dgm:t>
    </dgm:pt>
    <dgm:pt modelId="{207D9EB5-FA79-42FA-8D8D-A3EDAA48CE8F}">
      <dgm:prSet/>
      <dgm:spPr/>
      <dgm:t>
        <a:bodyPr/>
        <a:lstStyle/>
        <a:p>
          <a:r>
            <a:rPr lang="en-US"/>
            <a:t>Kanban – a bit more flexible, visual system for managing work as it moves through a continuous process. </a:t>
          </a:r>
        </a:p>
      </dgm:t>
    </dgm:pt>
    <dgm:pt modelId="{FF73B5CD-FC57-4CC9-8C42-E37606EFBB50}" type="parTrans" cxnId="{CC7CC768-67DD-44F4-8E4A-F7DDE32E9D2C}">
      <dgm:prSet/>
      <dgm:spPr/>
      <dgm:t>
        <a:bodyPr/>
        <a:lstStyle/>
        <a:p>
          <a:endParaRPr lang="en-US"/>
        </a:p>
      </dgm:t>
    </dgm:pt>
    <dgm:pt modelId="{D0E1D09A-E116-4F36-8C13-C9C11048BD14}" type="sibTrans" cxnId="{CC7CC768-67DD-44F4-8E4A-F7DDE32E9D2C}">
      <dgm:prSet/>
      <dgm:spPr/>
      <dgm:t>
        <a:bodyPr/>
        <a:lstStyle/>
        <a:p>
          <a:endParaRPr lang="en-US"/>
        </a:p>
      </dgm:t>
    </dgm:pt>
    <dgm:pt modelId="{4AB6B3C8-F03E-44D7-BBB2-EB513E269B7A}" type="pres">
      <dgm:prSet presAssocID="{B22D8543-3EC0-48A9-834E-75C5B65788E8}" presName="diagram" presStyleCnt="0">
        <dgm:presLayoutVars>
          <dgm:chPref val="1"/>
          <dgm:dir/>
          <dgm:animOne val="branch"/>
          <dgm:animLvl val="lvl"/>
          <dgm:resizeHandles/>
        </dgm:presLayoutVars>
      </dgm:prSet>
      <dgm:spPr/>
    </dgm:pt>
    <dgm:pt modelId="{4AEC5535-550E-46BE-916D-1A7D6267F1AC}" type="pres">
      <dgm:prSet presAssocID="{F81643AD-3EA4-45AB-A125-A3FBF9159CD7}" presName="root" presStyleCnt="0"/>
      <dgm:spPr/>
    </dgm:pt>
    <dgm:pt modelId="{79970EBE-65BF-4F30-BE83-202F58894C9A}" type="pres">
      <dgm:prSet presAssocID="{F81643AD-3EA4-45AB-A125-A3FBF9159CD7}" presName="rootComposite" presStyleCnt="0"/>
      <dgm:spPr/>
    </dgm:pt>
    <dgm:pt modelId="{9B5BA77B-76EC-4A41-B358-2FA3287EB4A8}" type="pres">
      <dgm:prSet presAssocID="{F81643AD-3EA4-45AB-A125-A3FBF9159CD7}" presName="rootText" presStyleLbl="node1" presStyleIdx="0" presStyleCnt="2"/>
      <dgm:spPr/>
    </dgm:pt>
    <dgm:pt modelId="{C728F104-26A3-42A0-B7BE-15EB99342B35}" type="pres">
      <dgm:prSet presAssocID="{F81643AD-3EA4-45AB-A125-A3FBF9159CD7}" presName="rootConnector" presStyleLbl="node1" presStyleIdx="0" presStyleCnt="2"/>
      <dgm:spPr/>
    </dgm:pt>
    <dgm:pt modelId="{8D9F0579-6689-4A01-AE43-9BAE8E501137}" type="pres">
      <dgm:prSet presAssocID="{F81643AD-3EA4-45AB-A125-A3FBF9159CD7}" presName="childShape" presStyleCnt="0"/>
      <dgm:spPr/>
    </dgm:pt>
    <dgm:pt modelId="{CFEE20B2-1C14-4F4C-B688-B998D6030623}" type="pres">
      <dgm:prSet presAssocID="{207D9EB5-FA79-42FA-8D8D-A3EDAA48CE8F}" presName="root" presStyleCnt="0"/>
      <dgm:spPr/>
    </dgm:pt>
    <dgm:pt modelId="{79DE52E1-FCB1-4F35-9940-386067E73614}" type="pres">
      <dgm:prSet presAssocID="{207D9EB5-FA79-42FA-8D8D-A3EDAA48CE8F}" presName="rootComposite" presStyleCnt="0"/>
      <dgm:spPr/>
    </dgm:pt>
    <dgm:pt modelId="{1AF5F445-152F-41E3-A374-68311AE7CDDB}" type="pres">
      <dgm:prSet presAssocID="{207D9EB5-FA79-42FA-8D8D-A3EDAA48CE8F}" presName="rootText" presStyleLbl="node1" presStyleIdx="1" presStyleCnt="2"/>
      <dgm:spPr/>
    </dgm:pt>
    <dgm:pt modelId="{25F4093E-9022-45BE-9581-A548F3D6E72C}" type="pres">
      <dgm:prSet presAssocID="{207D9EB5-FA79-42FA-8D8D-A3EDAA48CE8F}" presName="rootConnector" presStyleLbl="node1" presStyleIdx="1" presStyleCnt="2"/>
      <dgm:spPr/>
    </dgm:pt>
    <dgm:pt modelId="{03EB0602-7896-40B1-8548-EFC6A6BAE499}" type="pres">
      <dgm:prSet presAssocID="{207D9EB5-FA79-42FA-8D8D-A3EDAA48CE8F}" presName="childShape" presStyleCnt="0"/>
      <dgm:spPr/>
    </dgm:pt>
  </dgm:ptLst>
  <dgm:cxnLst>
    <dgm:cxn modelId="{62959C5B-E52C-4903-B48C-69746F32466A}" type="presOf" srcId="{F81643AD-3EA4-45AB-A125-A3FBF9159CD7}" destId="{9B5BA77B-76EC-4A41-B358-2FA3287EB4A8}" srcOrd="0" destOrd="0" presId="urn:microsoft.com/office/officeart/2005/8/layout/hierarchy3"/>
    <dgm:cxn modelId="{E2F84344-E704-4F96-9E71-18B42F22702E}" type="presOf" srcId="{207D9EB5-FA79-42FA-8D8D-A3EDAA48CE8F}" destId="{1AF5F445-152F-41E3-A374-68311AE7CDDB}" srcOrd="0" destOrd="0" presId="urn:microsoft.com/office/officeart/2005/8/layout/hierarchy3"/>
    <dgm:cxn modelId="{CC7CC768-67DD-44F4-8E4A-F7DDE32E9D2C}" srcId="{B22D8543-3EC0-48A9-834E-75C5B65788E8}" destId="{207D9EB5-FA79-42FA-8D8D-A3EDAA48CE8F}" srcOrd="1" destOrd="0" parTransId="{FF73B5CD-FC57-4CC9-8C42-E37606EFBB50}" sibTransId="{D0E1D09A-E116-4F36-8C13-C9C11048BD14}"/>
    <dgm:cxn modelId="{21A27477-F93C-4547-ADC1-C3F994CA8C51}" type="presOf" srcId="{207D9EB5-FA79-42FA-8D8D-A3EDAA48CE8F}" destId="{25F4093E-9022-45BE-9581-A548F3D6E72C}" srcOrd="1" destOrd="0" presId="urn:microsoft.com/office/officeart/2005/8/layout/hierarchy3"/>
    <dgm:cxn modelId="{E4CE037E-F050-4B29-A66D-C1B9E3406C40}" srcId="{B22D8543-3EC0-48A9-834E-75C5B65788E8}" destId="{F81643AD-3EA4-45AB-A125-A3FBF9159CD7}" srcOrd="0" destOrd="0" parTransId="{A1E1E788-ADF2-47E1-A22E-824AC61811DC}" sibTransId="{5E5F7A01-AB0B-48D8-893A-0932C1E65C8E}"/>
    <dgm:cxn modelId="{9A08A999-A172-4EA4-AB64-7816D12C0D69}" type="presOf" srcId="{B22D8543-3EC0-48A9-834E-75C5B65788E8}" destId="{4AB6B3C8-F03E-44D7-BBB2-EB513E269B7A}" srcOrd="0" destOrd="0" presId="urn:microsoft.com/office/officeart/2005/8/layout/hierarchy3"/>
    <dgm:cxn modelId="{3AAEF8CE-7652-4E38-BC55-F832306B3800}" type="presOf" srcId="{F81643AD-3EA4-45AB-A125-A3FBF9159CD7}" destId="{C728F104-26A3-42A0-B7BE-15EB99342B35}" srcOrd="1" destOrd="0" presId="urn:microsoft.com/office/officeart/2005/8/layout/hierarchy3"/>
    <dgm:cxn modelId="{F7B4CFFD-7E22-429C-BCDC-3BAD33DADCF6}" type="presParOf" srcId="{4AB6B3C8-F03E-44D7-BBB2-EB513E269B7A}" destId="{4AEC5535-550E-46BE-916D-1A7D6267F1AC}" srcOrd="0" destOrd="0" presId="urn:microsoft.com/office/officeart/2005/8/layout/hierarchy3"/>
    <dgm:cxn modelId="{4907A750-1A27-4039-BDE6-EEDBCC7F5573}" type="presParOf" srcId="{4AEC5535-550E-46BE-916D-1A7D6267F1AC}" destId="{79970EBE-65BF-4F30-BE83-202F58894C9A}" srcOrd="0" destOrd="0" presId="urn:microsoft.com/office/officeart/2005/8/layout/hierarchy3"/>
    <dgm:cxn modelId="{631E18CE-04DA-4444-8165-0CF65B9C4ED2}" type="presParOf" srcId="{79970EBE-65BF-4F30-BE83-202F58894C9A}" destId="{9B5BA77B-76EC-4A41-B358-2FA3287EB4A8}" srcOrd="0" destOrd="0" presId="urn:microsoft.com/office/officeart/2005/8/layout/hierarchy3"/>
    <dgm:cxn modelId="{6263696D-0FCA-47F5-94D3-010E3DA8FDDC}" type="presParOf" srcId="{79970EBE-65BF-4F30-BE83-202F58894C9A}" destId="{C728F104-26A3-42A0-B7BE-15EB99342B35}" srcOrd="1" destOrd="0" presId="urn:microsoft.com/office/officeart/2005/8/layout/hierarchy3"/>
    <dgm:cxn modelId="{0682C790-3BC4-48EB-97F2-ADF4076047B3}" type="presParOf" srcId="{4AEC5535-550E-46BE-916D-1A7D6267F1AC}" destId="{8D9F0579-6689-4A01-AE43-9BAE8E501137}" srcOrd="1" destOrd="0" presId="urn:microsoft.com/office/officeart/2005/8/layout/hierarchy3"/>
    <dgm:cxn modelId="{8F279614-0476-4F7E-BC6E-2DEC6E1BEF71}" type="presParOf" srcId="{4AB6B3C8-F03E-44D7-BBB2-EB513E269B7A}" destId="{CFEE20B2-1C14-4F4C-B688-B998D6030623}" srcOrd="1" destOrd="0" presId="urn:microsoft.com/office/officeart/2005/8/layout/hierarchy3"/>
    <dgm:cxn modelId="{303D21B0-7E07-4AA5-875D-5354D60CBD51}" type="presParOf" srcId="{CFEE20B2-1C14-4F4C-B688-B998D6030623}" destId="{79DE52E1-FCB1-4F35-9940-386067E73614}" srcOrd="0" destOrd="0" presId="urn:microsoft.com/office/officeart/2005/8/layout/hierarchy3"/>
    <dgm:cxn modelId="{B7DBDB1C-0303-42A5-86C6-0719ED1608CD}" type="presParOf" srcId="{79DE52E1-FCB1-4F35-9940-386067E73614}" destId="{1AF5F445-152F-41E3-A374-68311AE7CDDB}" srcOrd="0" destOrd="0" presId="urn:microsoft.com/office/officeart/2005/8/layout/hierarchy3"/>
    <dgm:cxn modelId="{03ED31E4-B84F-45A4-A606-F5E4AFA929AB}" type="presParOf" srcId="{79DE52E1-FCB1-4F35-9940-386067E73614}" destId="{25F4093E-9022-45BE-9581-A548F3D6E72C}" srcOrd="1" destOrd="0" presId="urn:microsoft.com/office/officeart/2005/8/layout/hierarchy3"/>
    <dgm:cxn modelId="{8CAD407F-1ACF-4BD8-B56D-52EB399F69BB}" type="presParOf" srcId="{CFEE20B2-1C14-4F4C-B688-B998D6030623}" destId="{03EB0602-7896-40B1-8548-EFC6A6BAE499}"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2E59E1-3722-41DD-97C6-16541976A941}">
      <dsp:nvSpPr>
        <dsp:cNvPr id="0" name=""/>
        <dsp:cNvSpPr/>
      </dsp:nvSpPr>
      <dsp:spPr>
        <a:xfrm rot="5400000">
          <a:off x="2973173" y="128424"/>
          <a:ext cx="1945935" cy="1692963"/>
        </a:xfrm>
        <a:prstGeom prst="hexagon">
          <a:avLst>
            <a:gd name="adj" fmla="val 25000"/>
            <a:gd name="vf" fmla="val 1154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Crystal</a:t>
          </a:r>
        </a:p>
      </dsp:txBody>
      <dsp:txXfrm rot="-5400000">
        <a:off x="3363479" y="305181"/>
        <a:ext cx="1165323" cy="1339452"/>
      </dsp:txXfrm>
    </dsp:sp>
    <dsp:sp modelId="{0E2DC2FB-4B47-417F-9B6C-FB98064E01BA}">
      <dsp:nvSpPr>
        <dsp:cNvPr id="0" name=""/>
        <dsp:cNvSpPr/>
      </dsp:nvSpPr>
      <dsp:spPr>
        <a:xfrm>
          <a:off x="4843995" y="391125"/>
          <a:ext cx="2171663" cy="1167561"/>
        </a:xfrm>
        <a:prstGeom prst="rect">
          <a:avLst/>
        </a:prstGeom>
        <a:noFill/>
        <a:ln>
          <a:noFill/>
        </a:ln>
        <a:effectLst/>
      </dsp:spPr>
      <dsp:style>
        <a:lnRef idx="0">
          <a:scrgbClr r="0" g="0" b="0"/>
        </a:lnRef>
        <a:fillRef idx="0">
          <a:scrgbClr r="0" g="0" b="0"/>
        </a:fillRef>
        <a:effectRef idx="0">
          <a:scrgbClr r="0" g="0" b="0"/>
        </a:effectRef>
        <a:fontRef idx="minor"/>
      </dsp:style>
    </dsp:sp>
    <dsp:sp modelId="{6C0B2D03-005B-4BDF-A072-774FEDAD08CA}">
      <dsp:nvSpPr>
        <dsp:cNvPr id="0" name=""/>
        <dsp:cNvSpPr/>
      </dsp:nvSpPr>
      <dsp:spPr>
        <a:xfrm rot="5400000">
          <a:off x="1144772" y="128424"/>
          <a:ext cx="1945935" cy="1692963"/>
        </a:xfrm>
        <a:prstGeom prst="hexagon">
          <a:avLst>
            <a:gd name="adj" fmla="val 25000"/>
            <a:gd name="vf" fmla="val 115470"/>
          </a:avLst>
        </a:prstGeom>
        <a:gradFill rotWithShape="0">
          <a:gsLst>
            <a:gs pos="0">
              <a:schemeClr val="accent3">
                <a:hueOff val="542120"/>
                <a:satOff val="20000"/>
                <a:lumOff val="-2941"/>
                <a:alphaOff val="0"/>
                <a:satMod val="103000"/>
                <a:lumMod val="102000"/>
                <a:tint val="94000"/>
              </a:schemeClr>
            </a:gs>
            <a:gs pos="50000">
              <a:schemeClr val="accent3">
                <a:hueOff val="542120"/>
                <a:satOff val="20000"/>
                <a:lumOff val="-2941"/>
                <a:alphaOff val="0"/>
                <a:satMod val="110000"/>
                <a:lumMod val="100000"/>
                <a:shade val="100000"/>
              </a:schemeClr>
            </a:gs>
            <a:gs pos="100000">
              <a:schemeClr val="accent3">
                <a:hueOff val="542120"/>
                <a:satOff val="20000"/>
                <a:lumOff val="-294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r>
            <a:rPr lang="en-US" sz="3000" kern="1200"/>
            <a:t>Kanban</a:t>
          </a:r>
        </a:p>
      </dsp:txBody>
      <dsp:txXfrm rot="-5400000">
        <a:off x="1535078" y="305181"/>
        <a:ext cx="1165323" cy="1339452"/>
      </dsp:txXfrm>
    </dsp:sp>
    <dsp:sp modelId="{98169834-0F5A-4F8A-8873-B7F408D44681}">
      <dsp:nvSpPr>
        <dsp:cNvPr id="0" name=""/>
        <dsp:cNvSpPr/>
      </dsp:nvSpPr>
      <dsp:spPr>
        <a:xfrm rot="5400000">
          <a:off x="2055469" y="1780134"/>
          <a:ext cx="1945935" cy="1692963"/>
        </a:xfrm>
        <a:prstGeom prst="hexagon">
          <a:avLst>
            <a:gd name="adj" fmla="val 25000"/>
            <a:gd name="vf" fmla="val 115470"/>
          </a:avLst>
        </a:prstGeom>
        <a:gradFill rotWithShape="0">
          <a:gsLst>
            <a:gs pos="0">
              <a:schemeClr val="accent3">
                <a:hueOff val="1084240"/>
                <a:satOff val="40000"/>
                <a:lumOff val="-5882"/>
                <a:alphaOff val="0"/>
                <a:satMod val="103000"/>
                <a:lumMod val="102000"/>
                <a:tint val="94000"/>
              </a:schemeClr>
            </a:gs>
            <a:gs pos="50000">
              <a:schemeClr val="accent3">
                <a:hueOff val="1084240"/>
                <a:satOff val="40000"/>
                <a:lumOff val="-5882"/>
                <a:alphaOff val="0"/>
                <a:satMod val="110000"/>
                <a:lumMod val="100000"/>
                <a:shade val="100000"/>
              </a:schemeClr>
            </a:gs>
            <a:gs pos="100000">
              <a:schemeClr val="accent3">
                <a:hueOff val="1084240"/>
                <a:satOff val="40000"/>
                <a:lumOff val="-588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Lean</a:t>
          </a:r>
        </a:p>
      </dsp:txBody>
      <dsp:txXfrm rot="-5400000">
        <a:off x="2445775" y="1956891"/>
        <a:ext cx="1165323" cy="1339452"/>
      </dsp:txXfrm>
    </dsp:sp>
    <dsp:sp modelId="{20677596-479A-4E38-9CF5-65E6FC82209F}">
      <dsp:nvSpPr>
        <dsp:cNvPr id="0" name=""/>
        <dsp:cNvSpPr/>
      </dsp:nvSpPr>
      <dsp:spPr>
        <a:xfrm>
          <a:off x="10291" y="2042835"/>
          <a:ext cx="2101610" cy="1167561"/>
        </a:xfrm>
        <a:prstGeom prst="rect">
          <a:avLst/>
        </a:prstGeom>
        <a:noFill/>
        <a:ln>
          <a:noFill/>
        </a:ln>
        <a:effectLst/>
      </dsp:spPr>
      <dsp:style>
        <a:lnRef idx="0">
          <a:scrgbClr r="0" g="0" b="0"/>
        </a:lnRef>
        <a:fillRef idx="0">
          <a:scrgbClr r="0" g="0" b="0"/>
        </a:fillRef>
        <a:effectRef idx="0">
          <a:scrgbClr r="0" g="0" b="0"/>
        </a:effectRef>
        <a:fontRef idx="minor"/>
      </dsp:style>
    </dsp:sp>
    <dsp:sp modelId="{26D2EAB3-AAF9-4272-8DD3-75A7095D5DA0}">
      <dsp:nvSpPr>
        <dsp:cNvPr id="0" name=""/>
        <dsp:cNvSpPr/>
      </dsp:nvSpPr>
      <dsp:spPr>
        <a:xfrm rot="5400000">
          <a:off x="3909180" y="1780134"/>
          <a:ext cx="1945935" cy="1692963"/>
        </a:xfrm>
        <a:prstGeom prst="hexagon">
          <a:avLst>
            <a:gd name="adj" fmla="val 25000"/>
            <a:gd name="vf" fmla="val 115470"/>
          </a:avLst>
        </a:prstGeom>
        <a:gradFill rotWithShape="0">
          <a:gsLst>
            <a:gs pos="0">
              <a:schemeClr val="accent3">
                <a:hueOff val="1626359"/>
                <a:satOff val="60000"/>
                <a:lumOff val="-8824"/>
                <a:alphaOff val="0"/>
                <a:satMod val="103000"/>
                <a:lumMod val="102000"/>
                <a:tint val="94000"/>
              </a:schemeClr>
            </a:gs>
            <a:gs pos="50000">
              <a:schemeClr val="accent3">
                <a:hueOff val="1626359"/>
                <a:satOff val="60000"/>
                <a:lumOff val="-8824"/>
                <a:alphaOff val="0"/>
                <a:satMod val="110000"/>
                <a:lumMod val="100000"/>
                <a:shade val="100000"/>
              </a:schemeClr>
            </a:gs>
            <a:gs pos="100000">
              <a:schemeClr val="accent3">
                <a:hueOff val="1626359"/>
                <a:satOff val="60000"/>
                <a:lumOff val="-882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555750">
            <a:lnSpc>
              <a:spcPct val="90000"/>
            </a:lnSpc>
            <a:spcBef>
              <a:spcPct val="0"/>
            </a:spcBef>
            <a:spcAft>
              <a:spcPct val="35000"/>
            </a:spcAft>
            <a:buNone/>
          </a:pPr>
          <a:r>
            <a:rPr lang="en-US" sz="3500" kern="1200"/>
            <a:t>Scrum</a:t>
          </a:r>
        </a:p>
      </dsp:txBody>
      <dsp:txXfrm rot="-5400000">
        <a:off x="4299486" y="1956891"/>
        <a:ext cx="1165323" cy="1339452"/>
      </dsp:txXfrm>
    </dsp:sp>
    <dsp:sp modelId="{CDD71D1C-C2CF-4D77-9FE2-DA0EBC90C990}">
      <dsp:nvSpPr>
        <dsp:cNvPr id="0" name=""/>
        <dsp:cNvSpPr/>
      </dsp:nvSpPr>
      <dsp:spPr>
        <a:xfrm rot="5400000">
          <a:off x="2973173" y="3431844"/>
          <a:ext cx="1945935" cy="1692963"/>
        </a:xfrm>
        <a:prstGeom prst="hexagon">
          <a:avLst>
            <a:gd name="adj" fmla="val 25000"/>
            <a:gd name="vf" fmla="val 115470"/>
          </a:avLst>
        </a:prstGeom>
        <a:gradFill rotWithShape="0">
          <a:gsLst>
            <a:gs pos="0">
              <a:schemeClr val="accent3">
                <a:hueOff val="2168479"/>
                <a:satOff val="80000"/>
                <a:lumOff val="-11765"/>
                <a:alphaOff val="0"/>
                <a:satMod val="103000"/>
                <a:lumMod val="102000"/>
                <a:tint val="94000"/>
              </a:schemeClr>
            </a:gs>
            <a:gs pos="50000">
              <a:schemeClr val="accent3">
                <a:hueOff val="2168479"/>
                <a:satOff val="80000"/>
                <a:lumOff val="-11765"/>
                <a:alphaOff val="0"/>
                <a:satMod val="110000"/>
                <a:lumMod val="100000"/>
                <a:shade val="100000"/>
              </a:schemeClr>
            </a:gs>
            <a:gs pos="100000">
              <a:schemeClr val="accent3">
                <a:hueOff val="2168479"/>
                <a:satOff val="80000"/>
                <a:lumOff val="-1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Feature Driven Development</a:t>
          </a:r>
        </a:p>
      </dsp:txBody>
      <dsp:txXfrm rot="-5400000">
        <a:off x="3363479" y="3608601"/>
        <a:ext cx="1165323" cy="1339452"/>
      </dsp:txXfrm>
    </dsp:sp>
    <dsp:sp modelId="{C8831CAF-9AB7-45EC-9C54-AB5B5E1F074B}">
      <dsp:nvSpPr>
        <dsp:cNvPr id="0" name=""/>
        <dsp:cNvSpPr/>
      </dsp:nvSpPr>
      <dsp:spPr>
        <a:xfrm>
          <a:off x="4843995" y="3694545"/>
          <a:ext cx="2171663" cy="1167561"/>
        </a:xfrm>
        <a:prstGeom prst="rect">
          <a:avLst/>
        </a:prstGeom>
        <a:noFill/>
        <a:ln>
          <a:noFill/>
        </a:ln>
        <a:effectLst/>
      </dsp:spPr>
      <dsp:style>
        <a:lnRef idx="0">
          <a:scrgbClr r="0" g="0" b="0"/>
        </a:lnRef>
        <a:fillRef idx="0">
          <a:scrgbClr r="0" g="0" b="0"/>
        </a:fillRef>
        <a:effectRef idx="0">
          <a:scrgbClr r="0" g="0" b="0"/>
        </a:effectRef>
        <a:fontRef idx="minor"/>
      </dsp:style>
    </dsp:sp>
    <dsp:sp modelId="{0B19AA27-85A7-477C-A162-F59B556F5181}">
      <dsp:nvSpPr>
        <dsp:cNvPr id="0" name=""/>
        <dsp:cNvSpPr/>
      </dsp:nvSpPr>
      <dsp:spPr>
        <a:xfrm rot="5400000">
          <a:off x="1144772" y="3431844"/>
          <a:ext cx="1945935" cy="1692963"/>
        </a:xfrm>
        <a:prstGeom prst="hexagon">
          <a:avLst>
            <a:gd name="adj" fmla="val 25000"/>
            <a:gd name="vf" fmla="val 115470"/>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a:t>Extreme Programming (XP)</a:t>
          </a:r>
        </a:p>
      </dsp:txBody>
      <dsp:txXfrm rot="-5400000">
        <a:off x="1535078" y="3608601"/>
        <a:ext cx="1165323" cy="1339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DDC9E-503F-4107-87E7-4A6BA2558DFA}">
      <dsp:nvSpPr>
        <dsp:cNvPr id="0" name=""/>
        <dsp:cNvSpPr/>
      </dsp:nvSpPr>
      <dsp:spPr>
        <a:xfrm>
          <a:off x="3363041" y="1418"/>
          <a:ext cx="3783421" cy="936402"/>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4300" kern="1200"/>
            <a:t>Developers</a:t>
          </a:r>
        </a:p>
      </dsp:txBody>
      <dsp:txXfrm>
        <a:off x="3408752" y="47129"/>
        <a:ext cx="3691999" cy="844980"/>
      </dsp:txXfrm>
    </dsp:sp>
    <dsp:sp modelId="{A71F5E1B-0E7B-4FAB-9EA8-D5E81B01095C}">
      <dsp:nvSpPr>
        <dsp:cNvPr id="0" name=""/>
        <dsp:cNvSpPr/>
      </dsp:nvSpPr>
      <dsp:spPr>
        <a:xfrm>
          <a:off x="3363041" y="984641"/>
          <a:ext cx="3783421" cy="936402"/>
        </a:xfrm>
        <a:prstGeom prst="roundRect">
          <a:avLst/>
        </a:prstGeom>
        <a:solidFill>
          <a:schemeClr val="accent2">
            <a:hueOff val="-727682"/>
            <a:satOff val="-41964"/>
            <a:lumOff val="431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4300" kern="1200"/>
            <a:t>Product Owner</a:t>
          </a:r>
        </a:p>
      </dsp:txBody>
      <dsp:txXfrm>
        <a:off x="3408752" y="1030352"/>
        <a:ext cx="3691999" cy="844980"/>
      </dsp:txXfrm>
    </dsp:sp>
    <dsp:sp modelId="{12413BD5-D9F9-4CD8-99DC-D48D9695AFF2}">
      <dsp:nvSpPr>
        <dsp:cNvPr id="0" name=""/>
        <dsp:cNvSpPr/>
      </dsp:nvSpPr>
      <dsp:spPr>
        <a:xfrm>
          <a:off x="3363041" y="1967864"/>
          <a:ext cx="3783421" cy="936402"/>
        </a:xfrm>
        <a:prstGeom prst="roundRec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4300" kern="1200"/>
            <a:t>Scrum Master</a:t>
          </a:r>
        </a:p>
      </dsp:txBody>
      <dsp:txXfrm>
        <a:off x="3408752" y="2013575"/>
        <a:ext cx="3691999" cy="8449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5BA77B-76EC-4A41-B358-2FA3287EB4A8}">
      <dsp:nvSpPr>
        <dsp:cNvPr id="0" name=""/>
        <dsp:cNvSpPr/>
      </dsp:nvSpPr>
      <dsp:spPr>
        <a:xfrm>
          <a:off x="1342" y="547073"/>
          <a:ext cx="4885703" cy="244285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a:t>Scrum – more structured, emphasizes teamwork, accountability and iterative progress toward a well defined goal.</a:t>
          </a:r>
        </a:p>
      </dsp:txBody>
      <dsp:txXfrm>
        <a:off x="72891" y="618622"/>
        <a:ext cx="4742605" cy="2299753"/>
      </dsp:txXfrm>
    </dsp:sp>
    <dsp:sp modelId="{1AF5F445-152F-41E3-A374-68311AE7CDDB}">
      <dsp:nvSpPr>
        <dsp:cNvPr id="0" name=""/>
        <dsp:cNvSpPr/>
      </dsp:nvSpPr>
      <dsp:spPr>
        <a:xfrm>
          <a:off x="6108471" y="547073"/>
          <a:ext cx="4885703" cy="244285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a:t>Kanban – a bit more flexible, visual system for managing work as it moves through a continuous process. </a:t>
          </a:r>
        </a:p>
      </dsp:txBody>
      <dsp:txXfrm>
        <a:off x="6180020" y="618622"/>
        <a:ext cx="4742605" cy="2299753"/>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36D70F-B3D1-4952-B201-66125EA312EF}" type="datetimeFigureOut">
              <a:rPr lang="en-US" smtClean="0"/>
              <a:t>10/14/2021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D9C212-2B3B-4864-B588-9B0D99DE271C}" type="slidenum">
              <a:rPr lang="en-US" smtClean="0"/>
              <a:t>‹#›</a:t>
            </a:fld>
            <a:endParaRPr lang="en-US"/>
          </a:p>
        </p:txBody>
      </p:sp>
    </p:spTree>
    <p:extLst>
      <p:ext uri="{BB962C8B-B14F-4D97-AF65-F5344CB8AC3E}">
        <p14:creationId xmlns:p14="http://schemas.microsoft.com/office/powerpoint/2010/main" val="949438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D9C212-2B3B-4864-B588-9B0D99DE271C}" type="slidenum">
              <a:rPr lang="en-US" smtClean="0"/>
              <a:t>1</a:t>
            </a:fld>
            <a:endParaRPr lang="en-US"/>
          </a:p>
        </p:txBody>
      </p:sp>
    </p:spTree>
    <p:extLst>
      <p:ext uri="{BB962C8B-B14F-4D97-AF65-F5344CB8AC3E}">
        <p14:creationId xmlns:p14="http://schemas.microsoft.com/office/powerpoint/2010/main" val="534050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D9C212-2B3B-4864-B588-9B0D99DE271C}" type="slidenum">
              <a:rPr lang="en-US" smtClean="0"/>
              <a:t>10</a:t>
            </a:fld>
            <a:endParaRPr lang="en-US"/>
          </a:p>
        </p:txBody>
      </p:sp>
    </p:spTree>
    <p:extLst>
      <p:ext uri="{BB962C8B-B14F-4D97-AF65-F5344CB8AC3E}">
        <p14:creationId xmlns:p14="http://schemas.microsoft.com/office/powerpoint/2010/main" val="3119005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Product Owner may do the above work or may delegate the responsibility to others. Regardless, the Product Owner remains accountable. For Product Owners to succeed, the entire organization must respect their decisions. These decisions are visible in the content and ordering of the Product Backlog, and through the inspectable Increment at the Sprint Review. </a:t>
            </a:r>
          </a:p>
          <a:p>
            <a:endParaRPr lang="en-US" dirty="0"/>
          </a:p>
          <a:p>
            <a:r>
              <a:rPr lang="en-US" dirty="0"/>
              <a:t>The Product Owner is one person, not a committee. The Product Owner may represent the needs of many stakeholders in the Product Backlog. Those wanting to change the Product Backlog can do so by trying to convince the Product Owner</a:t>
            </a:r>
          </a:p>
          <a:p>
            <a:endParaRPr lang="en-US" dirty="0"/>
          </a:p>
          <a:p>
            <a:r>
              <a:rPr lang="en-US" dirty="0"/>
              <a:t>Great Product Owners give things to customers before they want it. </a:t>
            </a:r>
          </a:p>
        </p:txBody>
      </p:sp>
      <p:sp>
        <p:nvSpPr>
          <p:cNvPr id="4" name="Slide Number Placeholder 3"/>
          <p:cNvSpPr>
            <a:spLocks noGrp="1"/>
          </p:cNvSpPr>
          <p:nvPr>
            <p:ph type="sldNum" sz="quarter" idx="5"/>
          </p:nvPr>
        </p:nvSpPr>
        <p:spPr/>
        <p:txBody>
          <a:bodyPr/>
          <a:lstStyle/>
          <a:p>
            <a:fld id="{0BD9C212-2B3B-4864-B588-9B0D99DE271C}" type="slidenum">
              <a:rPr lang="en-US" smtClean="0"/>
              <a:t>11</a:t>
            </a:fld>
            <a:endParaRPr lang="en-US"/>
          </a:p>
        </p:txBody>
      </p:sp>
    </p:spTree>
    <p:extLst>
      <p:ext uri="{BB962C8B-B14F-4D97-AF65-F5344CB8AC3E}">
        <p14:creationId xmlns:p14="http://schemas.microsoft.com/office/powerpoint/2010/main" val="3652070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D9C212-2B3B-4864-B588-9B0D99DE271C}" type="slidenum">
              <a:rPr lang="en-US" smtClean="0"/>
              <a:t>12</a:t>
            </a:fld>
            <a:endParaRPr lang="en-US"/>
          </a:p>
        </p:txBody>
      </p:sp>
    </p:spTree>
    <p:extLst>
      <p:ext uri="{BB962C8B-B14F-4D97-AF65-F5344CB8AC3E}">
        <p14:creationId xmlns:p14="http://schemas.microsoft.com/office/powerpoint/2010/main" val="1167831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D9C212-2B3B-4864-B588-9B0D99DE271C}" type="slidenum">
              <a:rPr lang="en-US" smtClean="0"/>
              <a:t>13</a:t>
            </a:fld>
            <a:endParaRPr lang="en-US"/>
          </a:p>
        </p:txBody>
      </p:sp>
    </p:spTree>
    <p:extLst>
      <p:ext uri="{BB962C8B-B14F-4D97-AF65-F5344CB8AC3E}">
        <p14:creationId xmlns:p14="http://schemas.microsoft.com/office/powerpoint/2010/main" val="1519065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D9C212-2B3B-4864-B588-9B0D99DE271C}" type="slidenum">
              <a:rPr lang="en-US" smtClean="0"/>
              <a:t>14</a:t>
            </a:fld>
            <a:endParaRPr lang="en-US"/>
          </a:p>
        </p:txBody>
      </p:sp>
    </p:spTree>
    <p:extLst>
      <p:ext uri="{BB962C8B-B14F-4D97-AF65-F5344CB8AC3E}">
        <p14:creationId xmlns:p14="http://schemas.microsoft.com/office/powerpoint/2010/main" val="3312975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“everyone has a plan until they get punched in the face” – Mike Tyson </a:t>
            </a:r>
          </a:p>
        </p:txBody>
      </p:sp>
      <p:sp>
        <p:nvSpPr>
          <p:cNvPr id="4" name="Slide Number Placeholder 3"/>
          <p:cNvSpPr>
            <a:spLocks noGrp="1"/>
          </p:cNvSpPr>
          <p:nvPr>
            <p:ph type="sldNum" sz="quarter" idx="5"/>
          </p:nvPr>
        </p:nvSpPr>
        <p:spPr/>
        <p:txBody>
          <a:bodyPr/>
          <a:lstStyle/>
          <a:p>
            <a:fld id="{0BD9C212-2B3B-4864-B588-9B0D99DE271C}" type="slidenum">
              <a:rPr lang="en-US" smtClean="0"/>
              <a:t>15</a:t>
            </a:fld>
            <a:endParaRPr lang="en-US"/>
          </a:p>
        </p:txBody>
      </p:sp>
    </p:spTree>
    <p:extLst>
      <p:ext uri="{BB962C8B-B14F-4D97-AF65-F5344CB8AC3E}">
        <p14:creationId xmlns:p14="http://schemas.microsoft.com/office/powerpoint/2010/main" val="1759815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D9C212-2B3B-4864-B588-9B0D99DE271C}" type="slidenum">
              <a:rPr lang="en-US" smtClean="0"/>
              <a:t>16</a:t>
            </a:fld>
            <a:endParaRPr lang="en-US"/>
          </a:p>
        </p:txBody>
      </p:sp>
    </p:spTree>
    <p:extLst>
      <p:ext uri="{BB962C8B-B14F-4D97-AF65-F5344CB8AC3E}">
        <p14:creationId xmlns:p14="http://schemas.microsoft.com/office/powerpoint/2010/main" val="3028060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D9C212-2B3B-4864-B588-9B0D99DE271C}" type="slidenum">
              <a:rPr lang="en-US" smtClean="0"/>
              <a:t>17</a:t>
            </a:fld>
            <a:endParaRPr lang="en-US"/>
          </a:p>
        </p:txBody>
      </p:sp>
    </p:spTree>
    <p:extLst>
      <p:ext uri="{BB962C8B-B14F-4D97-AF65-F5344CB8AC3E}">
        <p14:creationId xmlns:p14="http://schemas.microsoft.com/office/powerpoint/2010/main" val="27997707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always act as if we believe everyone did the best job they could do with the information at the time.</a:t>
            </a:r>
          </a:p>
          <a:p>
            <a:endParaRPr lang="en-US" dirty="0"/>
          </a:p>
          <a:p>
            <a:r>
              <a:rPr lang="en-US" dirty="0"/>
              <a:t>Team members OWN the change.</a:t>
            </a:r>
          </a:p>
          <a:p>
            <a:endParaRPr lang="en-US" dirty="0"/>
          </a:p>
          <a:p>
            <a:r>
              <a:rPr lang="en-US" dirty="0"/>
              <a:t>Good retros take pre-work.</a:t>
            </a:r>
          </a:p>
        </p:txBody>
      </p:sp>
      <p:sp>
        <p:nvSpPr>
          <p:cNvPr id="4" name="Slide Number Placeholder 3"/>
          <p:cNvSpPr>
            <a:spLocks noGrp="1"/>
          </p:cNvSpPr>
          <p:nvPr>
            <p:ph type="sldNum" sz="quarter" idx="5"/>
          </p:nvPr>
        </p:nvSpPr>
        <p:spPr/>
        <p:txBody>
          <a:bodyPr/>
          <a:lstStyle/>
          <a:p>
            <a:fld id="{0BD9C212-2B3B-4864-B588-9B0D99DE271C}" type="slidenum">
              <a:rPr lang="en-US" smtClean="0"/>
              <a:t>18</a:t>
            </a:fld>
            <a:endParaRPr lang="en-US"/>
          </a:p>
        </p:txBody>
      </p:sp>
    </p:spTree>
    <p:extLst>
      <p:ext uri="{BB962C8B-B14F-4D97-AF65-F5344CB8AC3E}">
        <p14:creationId xmlns:p14="http://schemas.microsoft.com/office/powerpoint/2010/main" val="2545590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D9C212-2B3B-4864-B588-9B0D99DE271C}" type="slidenum">
              <a:rPr lang="en-US" smtClean="0"/>
              <a:t>19</a:t>
            </a:fld>
            <a:endParaRPr lang="en-US"/>
          </a:p>
        </p:txBody>
      </p:sp>
    </p:spTree>
    <p:extLst>
      <p:ext uri="{BB962C8B-B14F-4D97-AF65-F5344CB8AC3E}">
        <p14:creationId xmlns:p14="http://schemas.microsoft.com/office/powerpoint/2010/main" val="990251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Ground rules:</a:t>
            </a:r>
          </a:p>
          <a:p>
            <a:pPr marL="171450" indent="-171450">
              <a:buFont typeface="Arial" panose="020B0604020202020204" pitchFamily="34" charset="0"/>
              <a:buChar char="•"/>
            </a:pPr>
            <a:r>
              <a:rPr lang="en-US" dirty="0"/>
              <a:t>Law of 2 feet </a:t>
            </a:r>
          </a:p>
          <a:p>
            <a:pPr marL="171450" indent="-171450">
              <a:buFont typeface="Arial" panose="020B0604020202020204" pitchFamily="34" charset="0"/>
              <a:buChar char="•"/>
            </a:pPr>
            <a:r>
              <a:rPr lang="en-US" dirty="0"/>
              <a:t>Mute yourselves, please. Feel free to utilize chat – raise your hand/unmute to ask questions. I’ll parking lot anything to the end if we’re running out of time.</a:t>
            </a:r>
          </a:p>
        </p:txBody>
      </p:sp>
      <p:sp>
        <p:nvSpPr>
          <p:cNvPr id="4" name="Slide Number Placeholder 3"/>
          <p:cNvSpPr>
            <a:spLocks noGrp="1"/>
          </p:cNvSpPr>
          <p:nvPr>
            <p:ph type="sldNum" sz="quarter" idx="5"/>
          </p:nvPr>
        </p:nvSpPr>
        <p:spPr/>
        <p:txBody>
          <a:bodyPr/>
          <a:lstStyle/>
          <a:p>
            <a:fld id="{0BD9C212-2B3B-4864-B588-9B0D99DE271C}" type="slidenum">
              <a:rPr lang="en-US" smtClean="0"/>
              <a:t>2</a:t>
            </a:fld>
            <a:endParaRPr lang="en-US"/>
          </a:p>
        </p:txBody>
      </p:sp>
    </p:spTree>
    <p:extLst>
      <p:ext uri="{BB962C8B-B14F-4D97-AF65-F5344CB8AC3E}">
        <p14:creationId xmlns:p14="http://schemas.microsoft.com/office/powerpoint/2010/main" val="2007588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D9C212-2B3B-4864-B588-9B0D99DE271C}" type="slidenum">
              <a:rPr lang="en-US" smtClean="0"/>
              <a:t>20</a:t>
            </a:fld>
            <a:endParaRPr lang="en-US"/>
          </a:p>
        </p:txBody>
      </p:sp>
    </p:spTree>
    <p:extLst>
      <p:ext uri="{BB962C8B-B14F-4D97-AF65-F5344CB8AC3E}">
        <p14:creationId xmlns:p14="http://schemas.microsoft.com/office/powerpoint/2010/main" val="21652063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D9C212-2B3B-4864-B588-9B0D99DE271C}" type="slidenum">
              <a:rPr lang="en-US" smtClean="0"/>
              <a:t>21</a:t>
            </a:fld>
            <a:endParaRPr lang="en-US"/>
          </a:p>
        </p:txBody>
      </p:sp>
    </p:spTree>
    <p:extLst>
      <p:ext uri="{BB962C8B-B14F-4D97-AF65-F5344CB8AC3E}">
        <p14:creationId xmlns:p14="http://schemas.microsoft.com/office/powerpoint/2010/main" val="3090698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D9C212-2B3B-4864-B588-9B0D99DE271C}" type="slidenum">
              <a:rPr lang="en-US" smtClean="0"/>
              <a:t>22</a:t>
            </a:fld>
            <a:endParaRPr lang="en-US"/>
          </a:p>
        </p:txBody>
      </p:sp>
    </p:spTree>
    <p:extLst>
      <p:ext uri="{BB962C8B-B14F-4D97-AF65-F5344CB8AC3E}">
        <p14:creationId xmlns:p14="http://schemas.microsoft.com/office/powerpoint/2010/main" val="9589322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leave something out of your DOD you’re borrowing from the future. What’s the interest rate?</a:t>
            </a:r>
          </a:p>
          <a:p>
            <a:r>
              <a:rPr lang="en-US" dirty="0"/>
              <a:t>Test everything every time.</a:t>
            </a:r>
          </a:p>
          <a:p>
            <a:r>
              <a:rPr lang="en-US" dirty="0"/>
              <a:t>Effort to test increases at an increasing rate</a:t>
            </a:r>
          </a:p>
          <a:p>
            <a:r>
              <a:rPr lang="en-US" dirty="0"/>
              <a:t>Refactor every sprint to get good end product/structure. Change internal design without changing external feature. The key to this is automated tests.</a:t>
            </a:r>
          </a:p>
          <a:p>
            <a:endParaRPr lang="en-US" dirty="0"/>
          </a:p>
          <a:p>
            <a:r>
              <a:rPr lang="en-US" dirty="0"/>
              <a:t>Points – defects = unsuccessful sprint</a:t>
            </a:r>
          </a:p>
          <a:p>
            <a:endParaRPr lang="en-US" dirty="0"/>
          </a:p>
          <a:p>
            <a:r>
              <a:rPr lang="en-US" dirty="0"/>
              <a:t>--- </a:t>
            </a:r>
          </a:p>
          <a:p>
            <a:r>
              <a:rPr lang="en-US" dirty="0"/>
              <a:t>User stories:</a:t>
            </a:r>
          </a:p>
          <a:p>
            <a:r>
              <a:rPr lang="en-US" dirty="0"/>
              <a:t>Conversation, card, confirmation</a:t>
            </a:r>
          </a:p>
          <a:p>
            <a:r>
              <a:rPr lang="en-US" dirty="0"/>
              <a:t>Bring me a rock</a:t>
            </a:r>
          </a:p>
        </p:txBody>
      </p:sp>
      <p:sp>
        <p:nvSpPr>
          <p:cNvPr id="4" name="Slide Number Placeholder 3"/>
          <p:cNvSpPr>
            <a:spLocks noGrp="1"/>
          </p:cNvSpPr>
          <p:nvPr>
            <p:ph type="sldNum" sz="quarter" idx="5"/>
          </p:nvPr>
        </p:nvSpPr>
        <p:spPr/>
        <p:txBody>
          <a:bodyPr/>
          <a:lstStyle/>
          <a:p>
            <a:fld id="{0BD9C212-2B3B-4864-B588-9B0D99DE271C}" type="slidenum">
              <a:rPr lang="en-US" smtClean="0"/>
              <a:t>23</a:t>
            </a:fld>
            <a:endParaRPr lang="en-US"/>
          </a:p>
        </p:txBody>
      </p:sp>
    </p:spTree>
    <p:extLst>
      <p:ext uri="{BB962C8B-B14F-4D97-AF65-F5344CB8AC3E}">
        <p14:creationId xmlns:p14="http://schemas.microsoft.com/office/powerpoint/2010/main" val="4403280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D9C212-2B3B-4864-B588-9B0D99DE271C}" type="slidenum">
              <a:rPr lang="en-US" smtClean="0"/>
              <a:t>24</a:t>
            </a:fld>
            <a:endParaRPr lang="en-US"/>
          </a:p>
        </p:txBody>
      </p:sp>
    </p:spTree>
    <p:extLst>
      <p:ext uri="{BB962C8B-B14F-4D97-AF65-F5344CB8AC3E}">
        <p14:creationId xmlns:p14="http://schemas.microsoft.com/office/powerpoint/2010/main" val="34080768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1940 a Toyota engineer, Taiichi Ohno, created a system that used paper cards for signaling and tracking demand in his factory and named the system Kanban. The way items were restocked in the marketplaces inspired Taiichi. If there are empty shelves in the shop then more inventory is ordered to meet the demand again.</a:t>
            </a:r>
          </a:p>
          <a:p>
            <a:endParaRPr lang="en-US"/>
          </a:p>
          <a:p>
            <a:r>
              <a:rPr lang="en-US"/>
              <a:t>Taiichi brought this JIT (just-in time) principle to the Toyota facilities to ramp up the car development process.</a:t>
            </a:r>
          </a:p>
          <a:p>
            <a:endParaRPr lang="en-US"/>
          </a:p>
          <a:p>
            <a:r>
              <a:rPr lang="en-US"/>
              <a:t>In 2004 David J Anderson was the first to apply Kanban to IT. </a:t>
            </a:r>
          </a:p>
        </p:txBody>
      </p:sp>
      <p:sp>
        <p:nvSpPr>
          <p:cNvPr id="4" name="Slide Number Placeholder 3"/>
          <p:cNvSpPr>
            <a:spLocks noGrp="1"/>
          </p:cNvSpPr>
          <p:nvPr>
            <p:ph type="sldNum" sz="quarter" idx="5"/>
          </p:nvPr>
        </p:nvSpPr>
        <p:spPr/>
        <p:txBody>
          <a:bodyPr/>
          <a:lstStyle/>
          <a:p>
            <a:fld id="{0BD9C212-2B3B-4864-B588-9B0D99DE271C}" type="slidenum">
              <a:rPr lang="en-US" smtClean="0"/>
              <a:t>25</a:t>
            </a:fld>
            <a:endParaRPr lang="en-US"/>
          </a:p>
        </p:txBody>
      </p:sp>
    </p:spTree>
    <p:extLst>
      <p:ext uri="{BB962C8B-B14F-4D97-AF65-F5344CB8AC3E}">
        <p14:creationId xmlns:p14="http://schemas.microsoft.com/office/powerpoint/2010/main" val="10480558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an ideal world, things would flow from one machine to another seamlessly. But what if machine one is faster? Then you have things piling up before the next machine can process it.  This WIP is a problem, because there’s cost, the floor space has to be paid for. WIP buildup can hide issues like downtime ,set up time, and defects. If you reduce WIP, you can see those problems more easily.</a:t>
            </a:r>
          </a:p>
          <a:p>
            <a:endParaRPr lang="en-US"/>
          </a:p>
          <a:p>
            <a:r>
              <a:rPr lang="en-US"/>
              <a:t>To fix this, you reduce WIP by having the first machine only produce items once machine 2 is ready to receive them. The way you do this is with the Kanban card to signal to machine 1 that machine 2 is ready. </a:t>
            </a:r>
          </a:p>
          <a:p>
            <a:endParaRPr lang="en-US"/>
          </a:p>
        </p:txBody>
      </p:sp>
      <p:sp>
        <p:nvSpPr>
          <p:cNvPr id="4" name="Slide Number Placeholder 3"/>
          <p:cNvSpPr>
            <a:spLocks noGrp="1"/>
          </p:cNvSpPr>
          <p:nvPr>
            <p:ph type="sldNum" sz="quarter" idx="5"/>
          </p:nvPr>
        </p:nvSpPr>
        <p:spPr/>
        <p:txBody>
          <a:bodyPr/>
          <a:lstStyle/>
          <a:p>
            <a:fld id="{0BD9C212-2B3B-4864-B588-9B0D99DE271C}" type="slidenum">
              <a:rPr lang="en-US" smtClean="0"/>
              <a:t>26</a:t>
            </a:fld>
            <a:endParaRPr lang="en-US"/>
          </a:p>
        </p:txBody>
      </p:sp>
    </p:spTree>
    <p:extLst>
      <p:ext uri="{BB962C8B-B14F-4D97-AF65-F5344CB8AC3E}">
        <p14:creationId xmlns:p14="http://schemas.microsoft.com/office/powerpoint/2010/main" val="321820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In software, we do this through processes/workflow and tasks. In Kanban, you show these things on a Kanban board to readily see where the work is and how much work is in progress. The pull system is implemented by a nearly empty or empty column signaling to the column before that it’s ready for more work. This leads to shorter cycle time, increased throughput and less wasted time. </a:t>
            </a:r>
          </a:p>
          <a:p>
            <a:endParaRPr lang="en-US"/>
          </a:p>
          <a:p>
            <a:endParaRPr lang="en-US"/>
          </a:p>
          <a:p>
            <a:r>
              <a:rPr lang="en-US"/>
              <a:t>The team cannot take on more work than is available according to their WIP limits for each column. This leads to team members working together to complete in progress tasks and shows teams where their bottlenecks are and can help teams discover things to automate or other areas of improvement. The easiest way to reduce bottlenecks in a column is to limit the Work in Progress earlier in the flow.  Flow itself is a critical component of Kanban, and means that cards should flow through the system as evenly as possible, without long wait times or blockages. Everything that hinders the flow should be critically examined. </a:t>
            </a:r>
          </a:p>
          <a:p>
            <a:endParaRPr lang="en-US"/>
          </a:p>
          <a:p>
            <a:endParaRPr lang="en-US"/>
          </a:p>
        </p:txBody>
      </p:sp>
      <p:sp>
        <p:nvSpPr>
          <p:cNvPr id="4" name="Slide Number Placeholder 3"/>
          <p:cNvSpPr>
            <a:spLocks noGrp="1"/>
          </p:cNvSpPr>
          <p:nvPr>
            <p:ph type="sldNum" sz="quarter" idx="5"/>
          </p:nvPr>
        </p:nvSpPr>
        <p:spPr/>
        <p:txBody>
          <a:bodyPr/>
          <a:lstStyle/>
          <a:p>
            <a:fld id="{0BD9C212-2B3B-4864-B588-9B0D99DE271C}" type="slidenum">
              <a:rPr lang="en-US" smtClean="0"/>
              <a:t>27</a:t>
            </a:fld>
            <a:endParaRPr lang="en-US"/>
          </a:p>
        </p:txBody>
      </p:sp>
    </p:spTree>
    <p:extLst>
      <p:ext uri="{BB962C8B-B14F-4D97-AF65-F5344CB8AC3E}">
        <p14:creationId xmlns:p14="http://schemas.microsoft.com/office/powerpoint/2010/main" val="12879354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Kanban focuses on maintaining continuous task flow and continuous delivery. At the same time, the team is never given more work than it can handle. This is accomplished through two primary principles of Kanban: Visualize your work, limit work in progress. </a:t>
            </a:r>
          </a:p>
          <a:p>
            <a:endParaRPr lang="en-US"/>
          </a:p>
          <a:p>
            <a:r>
              <a:rPr lang="en-US"/>
              <a:t>Visualizing the flow of work is accomplished by mapping the steps you take to deliver work and creating a Kanban board that reflects it.</a:t>
            </a:r>
          </a:p>
          <a:p>
            <a:endParaRPr lang="en-US"/>
          </a:p>
          <a:p>
            <a:r>
              <a:rPr lang="en-US"/>
              <a:t>Decide your WIP limits. This can be done by initially having no limits, and then observing the initial WIP as your team starts to use Kanban. Once you have data, define WIP limits for each state of the workflow as being equal to half the average WIP.  Many teams start with a WIP limit of 1 to 1.5 times the number of people working in a specific stage. </a:t>
            </a:r>
          </a:p>
          <a:p>
            <a:endParaRPr lang="en-US"/>
          </a:p>
          <a:p>
            <a:r>
              <a:rPr lang="en-US"/>
              <a:t>Manage flow: You can do this by highlighting the various stages of the workflow and the status of work in each stage. Depending on how well the workflow is defined and the WIP limits are set, you will observe either a smooth flow within WIP limits or work piling up as something gets held up and starts to hold up capacity. This affects how quickly work can go from start to end. Kanban helps the team analyze the system and make adjustments to improve flow as to reduce the time it takes to complete each piece of work.  An important part of this process is to look at the intermediate wait stages and see how long work items stay in these “handoff stages.” Reducing the time spent in these wait stages is the key to reducing cycle time. As you improve, work will become more predictable and easier to make reliable commitments. </a:t>
            </a:r>
          </a:p>
          <a:p>
            <a:endParaRPr lang="en-US"/>
          </a:p>
          <a:p>
            <a:r>
              <a:rPr lang="en-US"/>
              <a:t>Make the process explicit: Write down your policies for how you do the work! This creates a shared understanding of how work gets done within your team. Think about this as a definition of done for each column and guidelines of when something can move from one column to the next, or who pulls what when. </a:t>
            </a:r>
          </a:p>
          <a:p>
            <a:endParaRPr lang="en-US"/>
          </a:p>
          <a:p>
            <a:r>
              <a:rPr lang="en-US"/>
              <a:t>Implement Feedback Loops: Review stages in your Kanban board flow, review metrics and reports that give us information on how we’re doing. Fail fast! Get feedback quickly from stakeholders and apply learning. </a:t>
            </a:r>
          </a:p>
          <a:p>
            <a:endParaRPr lang="en-US"/>
          </a:p>
          <a:p>
            <a:r>
              <a:rPr lang="en-US"/>
              <a:t>Improve collaboratively, evolve experimentally: adopt small changes and improve gradually at the pace that your team can handle easily. Use the scientific method – form a hypothesis, test it, and make changes. Measure the change and adjust.</a:t>
            </a:r>
          </a:p>
          <a:p>
            <a:endParaRPr lang="en-US"/>
          </a:p>
          <a:p>
            <a:endParaRPr lang="en-US"/>
          </a:p>
        </p:txBody>
      </p:sp>
      <p:sp>
        <p:nvSpPr>
          <p:cNvPr id="4" name="Slide Number Placeholder 3"/>
          <p:cNvSpPr>
            <a:spLocks noGrp="1"/>
          </p:cNvSpPr>
          <p:nvPr>
            <p:ph type="sldNum" sz="quarter" idx="5"/>
          </p:nvPr>
        </p:nvSpPr>
        <p:spPr/>
        <p:txBody>
          <a:bodyPr/>
          <a:lstStyle/>
          <a:p>
            <a:fld id="{0BD9C212-2B3B-4864-B588-9B0D99DE271C}" type="slidenum">
              <a:rPr lang="en-US" smtClean="0"/>
              <a:t>28</a:t>
            </a:fld>
            <a:endParaRPr lang="en-US"/>
          </a:p>
        </p:txBody>
      </p:sp>
    </p:spTree>
    <p:extLst>
      <p:ext uri="{BB962C8B-B14F-4D97-AF65-F5344CB8AC3E}">
        <p14:creationId xmlns:p14="http://schemas.microsoft.com/office/powerpoint/2010/main" val="17191742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D9C212-2B3B-4864-B588-9B0D99DE271C}" type="slidenum">
              <a:rPr lang="en-US" smtClean="0"/>
              <a:t>29</a:t>
            </a:fld>
            <a:endParaRPr lang="en-US"/>
          </a:p>
        </p:txBody>
      </p:sp>
    </p:spTree>
    <p:extLst>
      <p:ext uri="{BB962C8B-B14F-4D97-AF65-F5344CB8AC3E}">
        <p14:creationId xmlns:p14="http://schemas.microsoft.com/office/powerpoint/2010/main" val="2867017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US" b="0" dirty="0"/>
              <a:t>Agile has its roots in Lean Thinking</a:t>
            </a:r>
          </a:p>
          <a:p>
            <a:pPr marL="174708" indent="-174708">
              <a:buFont typeface="Arial" panose="020B0604020202020204" pitchFamily="34" charset="0"/>
              <a:buChar char="•"/>
            </a:pPr>
            <a:endParaRPr lang="en-US" b="0" dirty="0"/>
          </a:p>
          <a:p>
            <a:pPr marL="640594" lvl="1" indent="-174708">
              <a:buFont typeface="Arial" panose="020B0604020202020204" pitchFamily="34" charset="0"/>
              <a:buChar char="•"/>
            </a:pPr>
            <a:r>
              <a:rPr lang="en-US" b="0" dirty="0"/>
              <a:t>Management theory that focuses on removing waste and continuous improvement</a:t>
            </a:r>
          </a:p>
          <a:p>
            <a:pPr marL="174708" indent="-174708">
              <a:buFont typeface="Arial" panose="020B0604020202020204" pitchFamily="34" charset="0"/>
              <a:buChar char="•"/>
            </a:pPr>
            <a:endParaRPr lang="en-US" b="0" dirty="0"/>
          </a:p>
          <a:p>
            <a:pPr marL="174708" indent="-174708">
              <a:buFont typeface="Arial" panose="020B0604020202020204" pitchFamily="34" charset="0"/>
              <a:buChar char="•"/>
            </a:pPr>
            <a:r>
              <a:rPr lang="en-US" b="0" dirty="0"/>
              <a:t>Agile is a mindset within Lean Thinking that is reflected in Agile Manifesto (We’ll touch on later)</a:t>
            </a:r>
          </a:p>
          <a:p>
            <a:pPr marL="640594" lvl="1" indent="-174708" fontAlgn="base">
              <a:buFont typeface="Arial" panose="020B0604020202020204" pitchFamily="34" charset="0"/>
              <a:buChar char="•"/>
            </a:pPr>
            <a:endParaRPr lang="en-US" b="0" dirty="0"/>
          </a:p>
          <a:p>
            <a:pPr marL="640594" lvl="1" indent="-174708" fontAlgn="base">
              <a:buFont typeface="Arial" panose="020B0604020202020204" pitchFamily="34" charset="0"/>
              <a:buChar char="•"/>
            </a:pPr>
            <a:r>
              <a:rPr lang="en-US" b="0" dirty="0"/>
              <a:t>For now the Agile Mindset focuses on the constant delivery of value to our customers.</a:t>
            </a:r>
          </a:p>
          <a:p>
            <a:pPr marL="640594" lvl="1" indent="-174708" fontAlgn="base">
              <a:buFont typeface="Arial" panose="020B0604020202020204" pitchFamily="34" charset="0"/>
              <a:buChar char="•"/>
            </a:pPr>
            <a:r>
              <a:rPr lang="en-US" b="0" dirty="0" err="1"/>
              <a:t>Agileists</a:t>
            </a:r>
            <a:r>
              <a:rPr lang="en-US" b="0" dirty="0"/>
              <a:t> strive to deliver functionality to our customers early and often.</a:t>
            </a:r>
          </a:p>
          <a:p>
            <a:pPr marL="465886" lvl="1" indent="0" fontAlgn="base">
              <a:buFont typeface="Arial" panose="020B0604020202020204" pitchFamily="34" charset="0"/>
              <a:buNone/>
            </a:pPr>
            <a:endParaRPr lang="en-US" b="1" dirty="0"/>
          </a:p>
          <a:p>
            <a:pPr fontAlgn="base"/>
            <a:endParaRPr lang="en-US" dirty="0"/>
          </a:p>
          <a:p>
            <a:pPr defTabSz="931774" fontAlgn="base">
              <a:defRPr/>
            </a:pPr>
            <a:endParaRPr lang="en-US" dirty="0"/>
          </a:p>
          <a:p>
            <a:pPr fontAlgn="base"/>
            <a:r>
              <a:rPr lang="en-US" dirty="0"/>
              <a:t> </a:t>
            </a:r>
          </a:p>
        </p:txBody>
      </p:sp>
      <p:sp>
        <p:nvSpPr>
          <p:cNvPr id="4" name="Slide Number Placeholder 3"/>
          <p:cNvSpPr>
            <a:spLocks noGrp="1"/>
          </p:cNvSpPr>
          <p:nvPr>
            <p:ph type="sldNum" sz="quarter" idx="5"/>
          </p:nvPr>
        </p:nvSpPr>
        <p:spPr/>
        <p:txBody>
          <a:bodyPr/>
          <a:lstStyle/>
          <a:p>
            <a:fld id="{0BD9C212-2B3B-4864-B588-9B0D99DE271C}" type="slidenum">
              <a:rPr lang="en-US" smtClean="0"/>
              <a:t>3</a:t>
            </a:fld>
            <a:endParaRPr lang="en-US"/>
          </a:p>
        </p:txBody>
      </p:sp>
    </p:spTree>
    <p:extLst>
      <p:ext uri="{BB962C8B-B14F-4D97-AF65-F5344CB8AC3E}">
        <p14:creationId xmlns:p14="http://schemas.microsoft.com/office/powerpoint/2010/main" val="1099092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D9C212-2B3B-4864-B588-9B0D99DE271C}" type="slidenum">
              <a:rPr lang="en-US" smtClean="0"/>
              <a:t>30</a:t>
            </a:fld>
            <a:endParaRPr lang="en-US"/>
          </a:p>
        </p:txBody>
      </p:sp>
    </p:spTree>
    <p:extLst>
      <p:ext uri="{BB962C8B-B14F-4D97-AF65-F5344CB8AC3E}">
        <p14:creationId xmlns:p14="http://schemas.microsoft.com/office/powerpoint/2010/main" val="23445462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err="1">
                <a:solidFill>
                  <a:schemeClr val="bg1"/>
                </a:solidFill>
              </a:rPr>
              <a:t>Scrumban</a:t>
            </a:r>
            <a:r>
              <a:rPr lang="en-US">
                <a:solidFill>
                  <a:schemeClr val="bg1"/>
                </a:solidFill>
              </a:rPr>
              <a:t> was created by Corey Ladas. He believed Scrum could be improved if you apply Kanban principles</a:t>
            </a:r>
          </a:p>
          <a:p>
            <a:r>
              <a:rPr lang="en-US"/>
              <a:t>Corey set this up for teams currently using Scrum, but I think </a:t>
            </a:r>
            <a:r>
              <a:rPr lang="en-US" err="1"/>
              <a:t>Scrumban</a:t>
            </a:r>
            <a:r>
              <a:rPr lang="en-US"/>
              <a:t> is also possible to use for teams who are just getting started with Agile or for teams who are doing Kanban who want to try and use </a:t>
            </a:r>
            <a:r>
              <a:rPr lang="en-US" err="1"/>
              <a:t>Scrumban</a:t>
            </a:r>
            <a:r>
              <a:rPr lang="en-US"/>
              <a:t>. </a:t>
            </a:r>
          </a:p>
          <a:p>
            <a:endParaRPr lang="en-US"/>
          </a:p>
          <a:p>
            <a:r>
              <a:rPr lang="en-US"/>
              <a:t>Applying Kanban principles to Scrum while following the Scrum Guide. </a:t>
            </a:r>
          </a:p>
          <a:p>
            <a:endParaRPr lang="en-US"/>
          </a:p>
          <a:p>
            <a:endParaRPr lang="en-US"/>
          </a:p>
          <a:p>
            <a:r>
              <a:rPr lang="en-US"/>
              <a:t>Trigger planning – find a line in the “to do” part of your Kanban that signals it’s time to plan more work. </a:t>
            </a:r>
          </a:p>
        </p:txBody>
      </p:sp>
      <p:sp>
        <p:nvSpPr>
          <p:cNvPr id="4" name="Slide Number Placeholder 3"/>
          <p:cNvSpPr>
            <a:spLocks noGrp="1"/>
          </p:cNvSpPr>
          <p:nvPr>
            <p:ph type="sldNum" sz="quarter" idx="5"/>
          </p:nvPr>
        </p:nvSpPr>
        <p:spPr/>
        <p:txBody>
          <a:bodyPr/>
          <a:lstStyle/>
          <a:p>
            <a:fld id="{0BD9C212-2B3B-4864-B588-9B0D99DE271C}" type="slidenum">
              <a:rPr lang="en-US" smtClean="0"/>
              <a:t>31</a:t>
            </a:fld>
            <a:endParaRPr lang="en-US"/>
          </a:p>
        </p:txBody>
      </p:sp>
    </p:spTree>
    <p:extLst>
      <p:ext uri="{BB962C8B-B14F-4D97-AF65-F5344CB8AC3E}">
        <p14:creationId xmlns:p14="http://schemas.microsoft.com/office/powerpoint/2010/main" val="35355826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D9C212-2B3B-4864-B588-9B0D99DE271C}" type="slidenum">
              <a:rPr lang="en-US" smtClean="0"/>
              <a:t>32</a:t>
            </a:fld>
            <a:endParaRPr lang="en-US"/>
          </a:p>
        </p:txBody>
      </p:sp>
    </p:spTree>
    <p:extLst>
      <p:ext uri="{BB962C8B-B14F-4D97-AF65-F5344CB8AC3E}">
        <p14:creationId xmlns:p14="http://schemas.microsoft.com/office/powerpoint/2010/main" val="5155089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D9C212-2B3B-4864-B588-9B0D99DE271C}" type="slidenum">
              <a:rPr lang="en-US" smtClean="0"/>
              <a:t>33</a:t>
            </a:fld>
            <a:endParaRPr lang="en-US"/>
          </a:p>
        </p:txBody>
      </p:sp>
    </p:spTree>
    <p:extLst>
      <p:ext uri="{BB962C8B-B14F-4D97-AF65-F5344CB8AC3E}">
        <p14:creationId xmlns:p14="http://schemas.microsoft.com/office/powerpoint/2010/main" val="3859807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Snowbird Ski Resort, Utah Feb 2001 – engineers who were tired of outdated development practices. Included representatives from Extreme Programming, Scrum, DSDM, Adaptive Software Development, Crystal, Feature Driven Development, Pragmatic Programming and others. They called themselves “organizational anarchists” </a:t>
            </a:r>
          </a:p>
        </p:txBody>
      </p:sp>
      <p:sp>
        <p:nvSpPr>
          <p:cNvPr id="4" name="Slide Number Placeholder 3"/>
          <p:cNvSpPr>
            <a:spLocks noGrp="1"/>
          </p:cNvSpPr>
          <p:nvPr>
            <p:ph type="sldNum" sz="quarter" idx="5"/>
          </p:nvPr>
        </p:nvSpPr>
        <p:spPr/>
        <p:txBody>
          <a:bodyPr/>
          <a:lstStyle/>
          <a:p>
            <a:fld id="{0BD9C212-2B3B-4864-B588-9B0D99DE271C}" type="slidenum">
              <a:rPr lang="en-US" smtClean="0"/>
              <a:t>4</a:t>
            </a:fld>
            <a:endParaRPr lang="en-US"/>
          </a:p>
        </p:txBody>
      </p:sp>
    </p:spTree>
    <p:extLst>
      <p:ext uri="{BB962C8B-B14F-4D97-AF65-F5344CB8AC3E}">
        <p14:creationId xmlns:p14="http://schemas.microsoft.com/office/powerpoint/2010/main" val="2316831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Scrum doesn’t work for every situation. </a:t>
            </a:r>
          </a:p>
          <a:p>
            <a:endParaRPr lang="en-US" dirty="0"/>
          </a:p>
          <a:p>
            <a:pPr algn="l"/>
            <a:r>
              <a:rPr lang="en-US" b="0" i="0" dirty="0">
                <a:solidFill>
                  <a:srgbClr val="292929"/>
                </a:solidFill>
                <a:effectLst/>
                <a:latin typeface="charter"/>
              </a:rPr>
              <a:t>The </a:t>
            </a:r>
            <a:r>
              <a:rPr lang="en-US" b="0" i="0" dirty="0" err="1">
                <a:solidFill>
                  <a:srgbClr val="292929"/>
                </a:solidFill>
                <a:effectLst/>
                <a:latin typeface="charter"/>
              </a:rPr>
              <a:t>Cynefin</a:t>
            </a:r>
            <a:r>
              <a:rPr lang="en-US" b="0" i="0" dirty="0">
                <a:solidFill>
                  <a:srgbClr val="292929"/>
                </a:solidFill>
                <a:effectLst/>
                <a:latin typeface="charter"/>
              </a:rPr>
              <a:t> (K-NEV-IN) is a complexity model and sense-making framework, a Welsh word for habitat but it really translates to a “place of multiple belongings”, and used to aid decision-making created in 1999 by Dave Snowden. It offers five decision-making contexts as:</a:t>
            </a:r>
          </a:p>
          <a:p>
            <a:pPr algn="l">
              <a:buFont typeface="+mj-lt"/>
              <a:buAutoNum type="arabicPeriod"/>
            </a:pPr>
            <a:r>
              <a:rPr lang="en-US" b="0" i="0" dirty="0">
                <a:solidFill>
                  <a:srgbClr val="292929"/>
                </a:solidFill>
                <a:effectLst/>
                <a:latin typeface="charter"/>
              </a:rPr>
              <a:t>Simple/Obvious,</a:t>
            </a:r>
          </a:p>
          <a:p>
            <a:pPr algn="l">
              <a:buFont typeface="+mj-lt"/>
              <a:buAutoNum type="arabicPeriod"/>
            </a:pPr>
            <a:r>
              <a:rPr lang="en-US" b="0" i="0" dirty="0">
                <a:solidFill>
                  <a:srgbClr val="292929"/>
                </a:solidFill>
                <a:effectLst/>
                <a:latin typeface="charter"/>
              </a:rPr>
              <a:t>complicated,</a:t>
            </a:r>
          </a:p>
          <a:p>
            <a:pPr algn="l">
              <a:buFont typeface="+mj-lt"/>
              <a:buAutoNum type="arabicPeriod"/>
            </a:pPr>
            <a:r>
              <a:rPr lang="en-US" b="0" i="0" dirty="0">
                <a:solidFill>
                  <a:srgbClr val="292929"/>
                </a:solidFill>
                <a:effectLst/>
                <a:latin typeface="charter"/>
              </a:rPr>
              <a:t>complex,</a:t>
            </a:r>
          </a:p>
          <a:p>
            <a:pPr algn="l">
              <a:buFont typeface="+mj-lt"/>
              <a:buAutoNum type="arabicPeriod"/>
            </a:pPr>
            <a:r>
              <a:rPr lang="en-US" b="0" i="0" dirty="0">
                <a:solidFill>
                  <a:srgbClr val="292929"/>
                </a:solidFill>
                <a:effectLst/>
                <a:latin typeface="charter"/>
              </a:rPr>
              <a:t>chaotic, and</a:t>
            </a:r>
          </a:p>
          <a:p>
            <a:pPr algn="l">
              <a:buFont typeface="+mj-lt"/>
              <a:buAutoNum type="arabicPeriod"/>
            </a:pPr>
            <a:r>
              <a:rPr lang="en-US" b="0" i="0" dirty="0">
                <a:solidFill>
                  <a:srgbClr val="292929"/>
                </a:solidFill>
                <a:effectLst/>
                <a:latin typeface="charter"/>
              </a:rPr>
              <a:t>disorder</a:t>
            </a:r>
          </a:p>
          <a:p>
            <a:endParaRPr lang="en-US" dirty="0"/>
          </a:p>
          <a:p>
            <a:r>
              <a:rPr lang="en-US" b="1" dirty="0"/>
              <a:t>Obvious/Simple:</a:t>
            </a:r>
          </a:p>
          <a:p>
            <a:r>
              <a:rPr lang="en-US" b="1" dirty="0"/>
              <a:t>Cause and effect relationships exist, are predictable and are repeatable. </a:t>
            </a:r>
          </a:p>
          <a:p>
            <a:pPr algn="l"/>
            <a:r>
              <a:rPr lang="en-US" b="0" i="0" dirty="0">
                <a:solidFill>
                  <a:srgbClr val="292929"/>
                </a:solidFill>
                <a:effectLst/>
                <a:latin typeface="charter"/>
              </a:rPr>
              <a:t>This type of domain exists is best for reproducing products over and over again since there are steps that you can repeat to solve existing problems.</a:t>
            </a:r>
          </a:p>
          <a:p>
            <a:pPr algn="l"/>
            <a:r>
              <a:rPr lang="en-US" b="0" i="0" dirty="0">
                <a:solidFill>
                  <a:srgbClr val="292929"/>
                </a:solidFill>
                <a:effectLst/>
                <a:latin typeface="charter"/>
              </a:rPr>
              <a:t>While Scrum can be a way to address this type of scenario domain, you can achieve faster and more certain results with the assembly line frame work since you have legitimate best practices anywhere.</a:t>
            </a:r>
          </a:p>
          <a:p>
            <a:pPr algn="l"/>
            <a:endParaRPr lang="en-US" b="0" i="0" dirty="0">
              <a:solidFill>
                <a:srgbClr val="292929"/>
              </a:solidFill>
              <a:effectLst/>
              <a:latin typeface="charter"/>
            </a:endParaRPr>
          </a:p>
          <a:p>
            <a:pPr algn="l">
              <a:buFont typeface="Arial" panose="020B0604020202020204" pitchFamily="34" charset="0"/>
              <a:buChar char="•"/>
            </a:pPr>
            <a:r>
              <a:rPr lang="en-US" b="1" i="0" dirty="0">
                <a:solidFill>
                  <a:srgbClr val="292929"/>
                </a:solidFill>
                <a:effectLst/>
                <a:latin typeface="charter"/>
              </a:rPr>
              <a:t>Sense</a:t>
            </a:r>
            <a:r>
              <a:rPr lang="en-US" b="0" i="0" dirty="0">
                <a:solidFill>
                  <a:srgbClr val="292929"/>
                </a:solidFill>
                <a:effectLst/>
                <a:latin typeface="charter"/>
              </a:rPr>
              <a:t> — See what’s coming in</a:t>
            </a:r>
          </a:p>
          <a:p>
            <a:pPr algn="l">
              <a:buFont typeface="Arial" panose="020B0604020202020204" pitchFamily="34" charset="0"/>
              <a:buChar char="•"/>
            </a:pPr>
            <a:r>
              <a:rPr lang="en-US" b="1" i="0" dirty="0">
                <a:solidFill>
                  <a:srgbClr val="292929"/>
                </a:solidFill>
                <a:effectLst/>
                <a:latin typeface="charter"/>
              </a:rPr>
              <a:t>Categorize</a:t>
            </a:r>
            <a:r>
              <a:rPr lang="en-US" b="0" i="0" dirty="0">
                <a:solidFill>
                  <a:srgbClr val="292929"/>
                </a:solidFill>
                <a:effectLst/>
                <a:latin typeface="charter"/>
              </a:rPr>
              <a:t> — Make it fit predetermined categories</a:t>
            </a:r>
          </a:p>
          <a:p>
            <a:pPr algn="l">
              <a:buFont typeface="Arial" panose="020B0604020202020204" pitchFamily="34" charset="0"/>
              <a:buChar char="•"/>
            </a:pPr>
            <a:r>
              <a:rPr lang="en-US" b="1" i="0" dirty="0">
                <a:solidFill>
                  <a:srgbClr val="292929"/>
                </a:solidFill>
                <a:effectLst/>
                <a:latin typeface="charter"/>
              </a:rPr>
              <a:t>Respond</a:t>
            </a:r>
            <a:r>
              <a:rPr lang="en-US" b="0" i="0" dirty="0">
                <a:solidFill>
                  <a:srgbClr val="292929"/>
                </a:solidFill>
                <a:effectLst/>
                <a:latin typeface="charter"/>
              </a:rPr>
              <a:t> — Decide what to do</a:t>
            </a:r>
          </a:p>
          <a:p>
            <a:pPr algn="l"/>
            <a:endParaRPr lang="en-US" b="0" i="0" dirty="0">
              <a:solidFill>
                <a:srgbClr val="292929"/>
              </a:solidFill>
              <a:effectLst/>
              <a:latin typeface="charter"/>
            </a:endParaRPr>
          </a:p>
          <a:p>
            <a:pPr algn="l"/>
            <a:endParaRPr lang="en-US" b="0" i="0" dirty="0">
              <a:solidFill>
                <a:srgbClr val="292929"/>
              </a:solidFill>
              <a:effectLst/>
              <a:latin typeface="charter"/>
            </a:endParaRPr>
          </a:p>
          <a:p>
            <a:pPr algn="l"/>
            <a:r>
              <a:rPr lang="en-US" b="0" i="0" dirty="0">
                <a:solidFill>
                  <a:srgbClr val="292929"/>
                </a:solidFill>
                <a:effectLst/>
                <a:latin typeface="charter"/>
              </a:rPr>
              <a:t>Complicated:</a:t>
            </a:r>
          </a:p>
          <a:p>
            <a:pPr algn="l"/>
            <a:r>
              <a:rPr lang="en-US" b="1" i="0" dirty="0">
                <a:solidFill>
                  <a:srgbClr val="292929"/>
                </a:solidFill>
                <a:effectLst/>
                <a:latin typeface="charter"/>
              </a:rPr>
              <a:t>Cause and effect relationships exist but are not self evident, and therefore require expertise.</a:t>
            </a:r>
          </a:p>
          <a:p>
            <a:pPr algn="l"/>
            <a:r>
              <a:rPr lang="en-US" b="0" i="0" dirty="0">
                <a:solidFill>
                  <a:srgbClr val="292929"/>
                </a:solidFill>
                <a:effectLst/>
                <a:latin typeface="charter"/>
              </a:rPr>
              <a:t>We apply good practice and the approach is to:-</a:t>
            </a:r>
          </a:p>
          <a:p>
            <a:pPr algn="l"/>
            <a:r>
              <a:rPr lang="en-US" b="1" i="0" dirty="0">
                <a:solidFill>
                  <a:srgbClr val="292929"/>
                </a:solidFill>
                <a:effectLst/>
                <a:latin typeface="charter"/>
              </a:rPr>
              <a:t>SENSE — ANALYZE — RESPOND</a:t>
            </a:r>
            <a:endParaRPr lang="en-US" b="0" i="0" dirty="0">
              <a:solidFill>
                <a:srgbClr val="292929"/>
              </a:solidFill>
              <a:effectLst/>
              <a:latin typeface="charter"/>
            </a:endParaRPr>
          </a:p>
          <a:p>
            <a:pPr algn="l">
              <a:buFont typeface="Arial" panose="020B0604020202020204" pitchFamily="34" charset="0"/>
              <a:buChar char="•"/>
            </a:pPr>
            <a:r>
              <a:rPr lang="en-US" b="1" i="0" dirty="0">
                <a:solidFill>
                  <a:srgbClr val="292929"/>
                </a:solidFill>
                <a:effectLst/>
                <a:latin typeface="charter"/>
              </a:rPr>
              <a:t>Sense </a:t>
            </a:r>
            <a:r>
              <a:rPr lang="en-US" b="0" i="0" dirty="0">
                <a:solidFill>
                  <a:srgbClr val="292929"/>
                </a:solidFill>
                <a:effectLst/>
                <a:latin typeface="charter"/>
              </a:rPr>
              <a:t>— See what’s coming in</a:t>
            </a:r>
          </a:p>
          <a:p>
            <a:pPr algn="l">
              <a:buFont typeface="Arial" panose="020B0604020202020204" pitchFamily="34" charset="0"/>
              <a:buChar char="•"/>
            </a:pPr>
            <a:r>
              <a:rPr lang="en-US" b="1" i="0" dirty="0">
                <a:solidFill>
                  <a:srgbClr val="292929"/>
                </a:solidFill>
                <a:effectLst/>
                <a:latin typeface="charter"/>
              </a:rPr>
              <a:t>Analyze</a:t>
            </a:r>
            <a:r>
              <a:rPr lang="en-US" b="0" i="0" dirty="0">
                <a:solidFill>
                  <a:srgbClr val="292929"/>
                </a:solidFill>
                <a:effectLst/>
                <a:latin typeface="charter"/>
              </a:rPr>
              <a:t> — Investigate or analyze, using expert knowledge</a:t>
            </a:r>
          </a:p>
          <a:p>
            <a:pPr algn="l">
              <a:buFont typeface="Arial" panose="020B0604020202020204" pitchFamily="34" charset="0"/>
              <a:buChar char="•"/>
            </a:pPr>
            <a:r>
              <a:rPr lang="en-US" b="1" i="0" dirty="0">
                <a:solidFill>
                  <a:srgbClr val="292929"/>
                </a:solidFill>
                <a:effectLst/>
                <a:latin typeface="charter"/>
              </a:rPr>
              <a:t>Respond</a:t>
            </a:r>
            <a:r>
              <a:rPr lang="en-US" b="0" i="0" dirty="0">
                <a:solidFill>
                  <a:srgbClr val="292929"/>
                </a:solidFill>
                <a:effectLst/>
                <a:latin typeface="charter"/>
              </a:rPr>
              <a:t> — Decide what to do</a:t>
            </a:r>
          </a:p>
          <a:p>
            <a:pPr algn="l"/>
            <a:endParaRPr lang="en-US" b="0" i="0" dirty="0">
              <a:solidFill>
                <a:srgbClr val="292929"/>
              </a:solidFill>
              <a:effectLst/>
              <a:latin typeface="charter"/>
            </a:endParaRPr>
          </a:p>
          <a:p>
            <a:r>
              <a:rPr lang="en-US" b="0" i="0" dirty="0">
                <a:solidFill>
                  <a:srgbClr val="292929"/>
                </a:solidFill>
                <a:effectLst/>
                <a:latin typeface="charter"/>
              </a:rPr>
              <a:t>Complicated scenarios are often dominated by experts in order to ensure good practices in a project. Good practice means there are a multiple ways to solve the problem that are all legitimate. While there is a possibility of having multiple answers, having an expert to diagnose problems would be more efficient in addressing scenarios that have multiple possible outcomes. Scrum may be used to resolve scenarios like this, but of course, it may not always be the best framework to use.</a:t>
            </a:r>
          </a:p>
          <a:p>
            <a:endParaRPr lang="en-US" b="0" i="0" dirty="0">
              <a:solidFill>
                <a:srgbClr val="292929"/>
              </a:solidFill>
              <a:effectLst/>
              <a:latin typeface="charter"/>
            </a:endParaRPr>
          </a:p>
          <a:p>
            <a:r>
              <a:rPr lang="en-US" b="0" i="0" dirty="0">
                <a:solidFill>
                  <a:srgbClr val="292929"/>
                </a:solidFill>
                <a:effectLst/>
                <a:latin typeface="charter"/>
              </a:rPr>
              <a:t>Complex:</a:t>
            </a:r>
          </a:p>
          <a:p>
            <a:r>
              <a:rPr lang="en-US" b="1" i="0" dirty="0">
                <a:solidFill>
                  <a:srgbClr val="292929"/>
                </a:solidFill>
                <a:effectLst/>
                <a:latin typeface="charter"/>
              </a:rPr>
              <a:t>Cause and effect are only obvious in hindsight, with unpredictable, emergent outcomes. </a:t>
            </a:r>
          </a:p>
          <a:p>
            <a:pPr algn="l"/>
            <a:r>
              <a:rPr lang="en-US" b="1" i="0" dirty="0">
                <a:solidFill>
                  <a:srgbClr val="292929"/>
                </a:solidFill>
                <a:effectLst/>
                <a:latin typeface="charter"/>
              </a:rPr>
              <a:t>PROBE — SENSE — RESPOND</a:t>
            </a:r>
            <a:endParaRPr lang="en-US" b="0" i="0" dirty="0">
              <a:solidFill>
                <a:srgbClr val="292929"/>
              </a:solidFill>
              <a:effectLst/>
              <a:latin typeface="charter"/>
            </a:endParaRPr>
          </a:p>
          <a:p>
            <a:pPr algn="l">
              <a:buFont typeface="Arial" panose="020B0604020202020204" pitchFamily="34" charset="0"/>
              <a:buChar char="•"/>
            </a:pPr>
            <a:r>
              <a:rPr lang="en-US" b="1" i="0" dirty="0">
                <a:solidFill>
                  <a:srgbClr val="292929"/>
                </a:solidFill>
                <a:effectLst/>
                <a:latin typeface="charter"/>
              </a:rPr>
              <a:t>Probe</a:t>
            </a:r>
            <a:r>
              <a:rPr lang="en-US" b="0" i="0" dirty="0">
                <a:solidFill>
                  <a:srgbClr val="292929"/>
                </a:solidFill>
                <a:effectLst/>
                <a:latin typeface="charter"/>
              </a:rPr>
              <a:t> — Experimental input</a:t>
            </a:r>
          </a:p>
          <a:p>
            <a:pPr algn="l">
              <a:buFont typeface="Arial" panose="020B0604020202020204" pitchFamily="34" charset="0"/>
              <a:buChar char="•"/>
            </a:pPr>
            <a:r>
              <a:rPr lang="en-US" b="1" i="0" dirty="0">
                <a:solidFill>
                  <a:srgbClr val="292929"/>
                </a:solidFill>
                <a:effectLst/>
                <a:latin typeface="charter"/>
              </a:rPr>
              <a:t>Sense</a:t>
            </a:r>
            <a:r>
              <a:rPr lang="en-US" b="0" i="0" dirty="0">
                <a:solidFill>
                  <a:srgbClr val="292929"/>
                </a:solidFill>
                <a:effectLst/>
                <a:latin typeface="charter"/>
              </a:rPr>
              <a:t> — Failures or successes</a:t>
            </a:r>
          </a:p>
          <a:p>
            <a:pPr algn="l">
              <a:buFont typeface="Arial" panose="020B0604020202020204" pitchFamily="34" charset="0"/>
              <a:buChar char="•"/>
            </a:pPr>
            <a:r>
              <a:rPr lang="en-US" b="1" i="0" dirty="0">
                <a:solidFill>
                  <a:srgbClr val="292929"/>
                </a:solidFill>
                <a:effectLst/>
                <a:latin typeface="charter"/>
              </a:rPr>
              <a:t>Respond </a:t>
            </a:r>
            <a:r>
              <a:rPr lang="en-US" b="0" i="0" dirty="0">
                <a:solidFill>
                  <a:srgbClr val="292929"/>
                </a:solidFill>
                <a:effectLst/>
                <a:latin typeface="charter"/>
              </a:rPr>
              <a:t>— Decide what to do </a:t>
            </a:r>
            <a:r>
              <a:rPr lang="en-US" b="0" i="0" dirty="0" err="1">
                <a:solidFill>
                  <a:srgbClr val="292929"/>
                </a:solidFill>
                <a:effectLst/>
                <a:latin typeface="charter"/>
              </a:rPr>
              <a:t>ie</a:t>
            </a:r>
            <a:r>
              <a:rPr lang="en-US" b="0" i="0" dirty="0">
                <a:solidFill>
                  <a:srgbClr val="292929"/>
                </a:solidFill>
                <a:effectLst/>
                <a:latin typeface="charter"/>
              </a:rPr>
              <a:t>. amplify or dampen</a:t>
            </a:r>
          </a:p>
          <a:p>
            <a:pPr algn="l">
              <a:buFont typeface="Arial" panose="020B0604020202020204" pitchFamily="34" charset="0"/>
              <a:buChar char="•"/>
            </a:pPr>
            <a:endParaRPr lang="en-US" b="0" i="0" dirty="0">
              <a:solidFill>
                <a:srgbClr val="292929"/>
              </a:solidFill>
              <a:effectLst/>
              <a:latin typeface="charter"/>
            </a:endParaRPr>
          </a:p>
          <a:p>
            <a:pPr algn="l"/>
            <a:r>
              <a:rPr lang="en-US" b="0" i="0" dirty="0">
                <a:solidFill>
                  <a:srgbClr val="292929"/>
                </a:solidFill>
                <a:effectLst/>
                <a:latin typeface="charter"/>
              </a:rPr>
              <a:t>This is the domain where Scrum truly shines, since complex situations make use of your ability to probe the situation and inspect what you can do in a particular time-frame. When you learn a better method in the process of iteration, then you can adapt that on the next iteration time-box.</a:t>
            </a:r>
          </a:p>
          <a:p>
            <a:br>
              <a:rPr lang="en-US" dirty="0"/>
            </a:br>
            <a:r>
              <a:rPr lang="en-US" b="1" i="0" dirty="0">
                <a:solidFill>
                  <a:srgbClr val="292929"/>
                </a:solidFill>
                <a:effectLst/>
                <a:latin typeface="charter"/>
              </a:rPr>
              <a:t>Chaotic:</a:t>
            </a:r>
          </a:p>
          <a:p>
            <a:r>
              <a:rPr lang="en-US" b="1" i="0" dirty="0">
                <a:solidFill>
                  <a:srgbClr val="292929"/>
                </a:solidFill>
                <a:effectLst/>
                <a:latin typeface="charter"/>
              </a:rPr>
              <a:t>No cause and effect relationships can be determined. If we enter it deliberately, it’s for innovation, if we enter it accidently then we need to stabilize quickly.</a:t>
            </a:r>
          </a:p>
          <a:p>
            <a:pPr algn="l"/>
            <a:r>
              <a:rPr lang="en-US" b="0" i="0" dirty="0">
                <a:solidFill>
                  <a:srgbClr val="292929"/>
                </a:solidFill>
                <a:effectLst/>
                <a:latin typeface="charter"/>
              </a:rPr>
              <a:t>We discover novel practice and the approach is to:-</a:t>
            </a:r>
          </a:p>
          <a:p>
            <a:pPr algn="l"/>
            <a:r>
              <a:rPr lang="en-US" b="1" i="0" dirty="0">
                <a:solidFill>
                  <a:srgbClr val="292929"/>
                </a:solidFill>
                <a:effectLst/>
                <a:latin typeface="charter"/>
              </a:rPr>
              <a:t>ACT — SENSE — RESPOND</a:t>
            </a:r>
            <a:endParaRPr lang="en-US" b="0" i="0" dirty="0">
              <a:solidFill>
                <a:srgbClr val="292929"/>
              </a:solidFill>
              <a:effectLst/>
              <a:latin typeface="charter"/>
            </a:endParaRPr>
          </a:p>
          <a:p>
            <a:pPr algn="l">
              <a:buFont typeface="Arial" panose="020B0604020202020204" pitchFamily="34" charset="0"/>
              <a:buChar char="•"/>
            </a:pPr>
            <a:r>
              <a:rPr lang="en-US" b="1" i="0" dirty="0">
                <a:solidFill>
                  <a:srgbClr val="292929"/>
                </a:solidFill>
                <a:effectLst/>
                <a:latin typeface="charter"/>
              </a:rPr>
              <a:t>Act</a:t>
            </a:r>
            <a:r>
              <a:rPr lang="en-US" b="0" i="0" dirty="0">
                <a:solidFill>
                  <a:srgbClr val="292929"/>
                </a:solidFill>
                <a:effectLst/>
                <a:latin typeface="charter"/>
              </a:rPr>
              <a:t> — Attempt to stabilize</a:t>
            </a:r>
          </a:p>
          <a:p>
            <a:pPr algn="l">
              <a:buFont typeface="Arial" panose="020B0604020202020204" pitchFamily="34" charset="0"/>
              <a:buChar char="•"/>
            </a:pPr>
            <a:r>
              <a:rPr lang="en-US" b="1" i="0" dirty="0">
                <a:solidFill>
                  <a:srgbClr val="292929"/>
                </a:solidFill>
                <a:effectLst/>
                <a:latin typeface="charter"/>
              </a:rPr>
              <a:t>Sense </a:t>
            </a:r>
            <a:r>
              <a:rPr lang="en-US" b="0" i="0" dirty="0">
                <a:solidFill>
                  <a:srgbClr val="292929"/>
                </a:solidFill>
                <a:effectLst/>
                <a:latin typeface="charter"/>
              </a:rPr>
              <a:t>— Failures or successes</a:t>
            </a:r>
          </a:p>
          <a:p>
            <a:pPr algn="l">
              <a:buFont typeface="Arial" panose="020B0604020202020204" pitchFamily="34" charset="0"/>
              <a:buChar char="•"/>
            </a:pPr>
            <a:r>
              <a:rPr lang="en-US" b="1" i="0" dirty="0">
                <a:solidFill>
                  <a:srgbClr val="292929"/>
                </a:solidFill>
                <a:effectLst/>
                <a:latin typeface="charter"/>
              </a:rPr>
              <a:t>Respond</a:t>
            </a:r>
            <a:r>
              <a:rPr lang="en-US" b="0" i="0" dirty="0">
                <a:solidFill>
                  <a:srgbClr val="292929"/>
                </a:solidFill>
                <a:effectLst/>
                <a:latin typeface="charter"/>
              </a:rPr>
              <a:t> — Decide what to do next</a:t>
            </a:r>
          </a:p>
          <a:p>
            <a:endParaRPr lang="en-US" b="1" i="0" dirty="0">
              <a:solidFill>
                <a:srgbClr val="292929"/>
              </a:solidFill>
              <a:effectLst/>
              <a:latin typeface="charter"/>
            </a:endParaRPr>
          </a:p>
          <a:p>
            <a:pPr algn="l"/>
            <a:r>
              <a:rPr lang="en-US" b="0" i="0" dirty="0">
                <a:solidFill>
                  <a:srgbClr val="292929"/>
                </a:solidFill>
                <a:effectLst/>
                <a:latin typeface="charter"/>
              </a:rPr>
              <a:t>These kinds of scenarios require a solution right away — when your project goes to the chaotic domain, it means that you are experiencing a crisis that your need to put out before you experience any additional harm and to go back to the state of order. This is the type of scenario that you experience when someone files a lawsuit or the only expert that you know is nowhere to be found.</a:t>
            </a:r>
          </a:p>
          <a:p>
            <a:pPr algn="l"/>
            <a:endParaRPr lang="en-US" b="0" i="0" dirty="0">
              <a:solidFill>
                <a:srgbClr val="292929"/>
              </a:solidFill>
              <a:effectLst/>
              <a:latin typeface="charter"/>
            </a:endParaRPr>
          </a:p>
          <a:p>
            <a:pPr algn="l"/>
            <a:r>
              <a:rPr lang="en-US" b="0" i="0" dirty="0">
                <a:solidFill>
                  <a:srgbClr val="292929"/>
                </a:solidFill>
                <a:effectLst/>
                <a:latin typeface="charter"/>
              </a:rPr>
              <a:t>Scrum is not suitable in addressing these kinds of scenarios since you do not have the luxury to prioritize backlogs and what you need to do during the next situation. When chaos hits, you need to have someone with full authority to take charge and act ASAP.</a:t>
            </a:r>
          </a:p>
          <a:p>
            <a:pPr algn="l"/>
            <a:endParaRPr lang="en-US" b="0" i="0" dirty="0">
              <a:solidFill>
                <a:srgbClr val="292929"/>
              </a:solidFill>
              <a:effectLst/>
              <a:latin typeface="charter"/>
            </a:endParaRPr>
          </a:p>
          <a:p>
            <a:pPr algn="l"/>
            <a:r>
              <a:rPr lang="en-US" b="1" i="0" dirty="0">
                <a:solidFill>
                  <a:srgbClr val="292929"/>
                </a:solidFill>
                <a:effectLst/>
                <a:latin typeface="charter"/>
              </a:rPr>
              <a:t>Disorder</a:t>
            </a:r>
            <a:r>
              <a:rPr lang="en-US" b="0" i="0" dirty="0">
                <a:solidFill>
                  <a:srgbClr val="292929"/>
                </a:solidFill>
                <a:effectLst/>
                <a:latin typeface="charter"/>
              </a:rPr>
              <a:t>:</a:t>
            </a:r>
          </a:p>
          <a:p>
            <a:pPr algn="l"/>
            <a:r>
              <a:rPr lang="en-US" b="1" i="0" dirty="0">
                <a:solidFill>
                  <a:srgbClr val="292929"/>
                </a:solidFill>
                <a:effectLst/>
                <a:latin typeface="charter"/>
              </a:rPr>
              <a:t>Space of not knowing which domain you’re in. You’ll interpret the situation according to a personal preference for action. </a:t>
            </a:r>
          </a:p>
          <a:p>
            <a:pPr algn="l"/>
            <a:endParaRPr lang="en-US" b="1" i="0" dirty="0">
              <a:solidFill>
                <a:srgbClr val="292929"/>
              </a:solidFill>
              <a:effectLst/>
              <a:latin typeface="charter"/>
            </a:endParaRPr>
          </a:p>
          <a:p>
            <a:pPr algn="l"/>
            <a:r>
              <a:rPr lang="en-US" b="1" i="0" dirty="0">
                <a:solidFill>
                  <a:srgbClr val="292929"/>
                </a:solidFill>
                <a:effectLst/>
                <a:latin typeface="charter"/>
              </a:rPr>
              <a:t>If you spend much of your time in a bureaucratic process based role, you see all problems as a failure for process. (obvious)</a:t>
            </a:r>
          </a:p>
          <a:p>
            <a:pPr algn="l"/>
            <a:r>
              <a:rPr lang="en-US" b="1" i="0" dirty="0">
                <a:solidFill>
                  <a:srgbClr val="292929"/>
                </a:solidFill>
                <a:effectLst/>
                <a:latin typeface="charter"/>
              </a:rPr>
              <a:t>If you’re a deep expert, you see everything as a failure of data/analysis. (complicated)</a:t>
            </a:r>
          </a:p>
          <a:p>
            <a:pPr algn="l"/>
            <a:r>
              <a:rPr lang="en-US" b="1" i="0" dirty="0">
                <a:solidFill>
                  <a:srgbClr val="292929"/>
                </a:solidFill>
                <a:effectLst/>
                <a:latin typeface="charter"/>
              </a:rPr>
              <a:t>If you’re a position or general, you bring a bunch of people  in from multiple places and experiences and hope that someone can find the answer. (complex)</a:t>
            </a:r>
          </a:p>
          <a:p>
            <a:pPr algn="l"/>
            <a:r>
              <a:rPr lang="en-US" b="1" i="0" dirty="0">
                <a:solidFill>
                  <a:srgbClr val="292929"/>
                </a:solidFill>
                <a:effectLst/>
                <a:latin typeface="charter"/>
              </a:rPr>
              <a:t>If you’re a dictator, you love disorder because you can get absolute command and people do what they are told. </a:t>
            </a:r>
            <a:r>
              <a:rPr lang="en-US" b="1" i="0">
                <a:solidFill>
                  <a:srgbClr val="292929"/>
                </a:solidFill>
                <a:effectLst/>
                <a:latin typeface="charter"/>
              </a:rPr>
              <a:t>(chaotic) </a:t>
            </a:r>
            <a:endParaRPr lang="en-US" b="1" i="0" dirty="0">
              <a:solidFill>
                <a:srgbClr val="292929"/>
              </a:solidFill>
              <a:effectLst/>
              <a:latin typeface="charter"/>
            </a:endParaRPr>
          </a:p>
          <a:p>
            <a:pPr algn="l"/>
            <a:endParaRPr lang="en-US" b="1" i="0" dirty="0">
              <a:solidFill>
                <a:srgbClr val="292929"/>
              </a:solidFill>
              <a:effectLst/>
              <a:latin typeface="charter"/>
            </a:endParaRPr>
          </a:p>
          <a:p>
            <a:pPr algn="l"/>
            <a:endParaRPr lang="en-US" b="1" i="0" dirty="0">
              <a:solidFill>
                <a:srgbClr val="292929"/>
              </a:solidFill>
              <a:effectLst/>
              <a:latin typeface="charter"/>
            </a:endParaRPr>
          </a:p>
          <a:p>
            <a:pPr algn="l"/>
            <a:r>
              <a:rPr lang="en-US" b="0" i="0" dirty="0">
                <a:solidFill>
                  <a:srgbClr val="292929"/>
                </a:solidFill>
                <a:effectLst/>
                <a:latin typeface="charter"/>
              </a:rPr>
              <a:t>Disorder domains happen when you become uncertain of what stage you are in in your project and you do not know if any plans are working or not. This is a very dangerous situation that you need to get out of immediately.</a:t>
            </a:r>
          </a:p>
          <a:p>
            <a:pPr algn="l"/>
            <a:r>
              <a:rPr lang="en-US" b="0" i="0" dirty="0">
                <a:solidFill>
                  <a:srgbClr val="292929"/>
                </a:solidFill>
                <a:effectLst/>
                <a:latin typeface="charter"/>
              </a:rPr>
              <a:t>This requires you to break the situation apart and look at its components to know if they fall into any other categories to see what kind of approach you should use to solve the situation and go back to making progress. You can see that there is no point in adapting Scrum in this kind of situation until you properly categorize the components of the problem.</a:t>
            </a:r>
          </a:p>
          <a:p>
            <a:pPr algn="l"/>
            <a:endParaRPr lang="en-US" b="0" i="0" dirty="0">
              <a:solidFill>
                <a:srgbClr val="292929"/>
              </a:solidFill>
              <a:effectLst/>
              <a:latin typeface="charter"/>
            </a:endParaRPr>
          </a:p>
          <a:p>
            <a:endParaRPr lang="en-US" b="1" i="0" dirty="0">
              <a:solidFill>
                <a:srgbClr val="292929"/>
              </a:solidFill>
              <a:effectLst/>
              <a:latin typeface="charter"/>
            </a:endParaRPr>
          </a:p>
          <a:p>
            <a:r>
              <a:rPr lang="en-US" b="0" i="0" dirty="0">
                <a:solidFill>
                  <a:srgbClr val="292929"/>
                </a:solidFill>
                <a:effectLst/>
                <a:latin typeface="charter"/>
              </a:rPr>
              <a:t>The cliff – boundary between chaotic and simple – you think your past successes mean that you’re bulletproof. You believe things are simple, you believe your own myths – you move to the complacent zone, and you fall over the edge in a crisis. The recovery will be very, very expensive. You should manage in the complicated and complex spaces, and move very few things to the simple domain because you can’t respond as quickly to rapid change. </a:t>
            </a:r>
          </a:p>
          <a:p>
            <a:endParaRPr lang="en-US" b="0" i="0" dirty="0">
              <a:solidFill>
                <a:srgbClr val="292929"/>
              </a:solidFill>
              <a:effectLst/>
              <a:latin typeface="charter"/>
            </a:endParaRPr>
          </a:p>
          <a:p>
            <a:endParaRPr lang="en-US" b="0" i="0" dirty="0">
              <a:solidFill>
                <a:srgbClr val="292929"/>
              </a:solidFill>
              <a:effectLst/>
              <a:latin typeface="charter"/>
            </a:endParaRPr>
          </a:p>
          <a:p>
            <a:r>
              <a:rPr lang="en-US" b="0" i="0" dirty="0">
                <a:solidFill>
                  <a:srgbClr val="292929"/>
                </a:solidFill>
                <a:effectLst/>
                <a:latin typeface="charter"/>
              </a:rPr>
              <a:t>This model helps us understand what domains we should use to solve a problem. </a:t>
            </a:r>
          </a:p>
          <a:p>
            <a:endParaRPr lang="en-US" b="0" i="0" dirty="0">
              <a:solidFill>
                <a:srgbClr val="292929"/>
              </a:solidFill>
              <a:effectLst/>
              <a:latin typeface="charter"/>
            </a:endParaRPr>
          </a:p>
          <a:p>
            <a:endParaRPr lang="en-US" b="1" dirty="0"/>
          </a:p>
        </p:txBody>
      </p:sp>
      <p:sp>
        <p:nvSpPr>
          <p:cNvPr id="4" name="Slide Number Placeholder 3"/>
          <p:cNvSpPr>
            <a:spLocks noGrp="1"/>
          </p:cNvSpPr>
          <p:nvPr>
            <p:ph type="sldNum" sz="quarter" idx="5"/>
          </p:nvPr>
        </p:nvSpPr>
        <p:spPr/>
        <p:txBody>
          <a:bodyPr/>
          <a:lstStyle/>
          <a:p>
            <a:fld id="{0BD9C212-2B3B-4864-B588-9B0D99DE271C}" type="slidenum">
              <a:rPr lang="en-US" smtClean="0"/>
              <a:t>5</a:t>
            </a:fld>
            <a:endParaRPr lang="en-US"/>
          </a:p>
        </p:txBody>
      </p:sp>
    </p:spTree>
    <p:extLst>
      <p:ext uri="{BB962C8B-B14F-4D97-AF65-F5344CB8AC3E}">
        <p14:creationId xmlns:p14="http://schemas.microsoft.com/office/powerpoint/2010/main" val="1113206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SzPct val="125000"/>
              <a:buNone/>
            </a:pPr>
            <a:r>
              <a:rPr lang="en-US" dirty="0"/>
              <a:t>Scrum is a lightweight framework that helps people, teams and organizations generate value through adaptive solutions for complex problems. Scrum requires a Scrum Master to foster an environment where:</a:t>
            </a:r>
          </a:p>
          <a:p>
            <a:pPr marL="228600" indent="-228600" algn="l">
              <a:buSzPct val="125000"/>
              <a:buAutoNum type="arabicPeriod"/>
            </a:pPr>
            <a:r>
              <a:rPr lang="en-US" dirty="0"/>
              <a:t>A Product Owner orders the work for a complex problem into the Product Backlog</a:t>
            </a:r>
          </a:p>
          <a:p>
            <a:pPr marL="228600" indent="-228600" algn="l">
              <a:buSzPct val="125000"/>
              <a:buAutoNum type="arabicPeriod"/>
            </a:pPr>
            <a:r>
              <a:rPr lang="en-US" dirty="0"/>
              <a:t>The Scrum Team turns a selection of the work into an Increment of value during a Sprint</a:t>
            </a:r>
          </a:p>
          <a:p>
            <a:pPr marL="228600" indent="-228600" algn="l">
              <a:buSzPct val="125000"/>
              <a:buAutoNum type="arabicPeriod"/>
            </a:pPr>
            <a:r>
              <a:rPr lang="en-US" dirty="0"/>
              <a:t>The Scrum Team and its stakeholders inspect the results and adjust for the next Sprint</a:t>
            </a:r>
          </a:p>
          <a:p>
            <a:pPr marL="228600" indent="-228600" algn="l">
              <a:buSzPct val="125000"/>
              <a:buAutoNum type="arabicPeriod"/>
            </a:pPr>
            <a:r>
              <a:rPr lang="en-US" i="1" dirty="0"/>
              <a:t>Repeat </a:t>
            </a:r>
          </a:p>
          <a:p>
            <a:pPr marL="270933" indent="-270933" algn="l">
              <a:buSzPct val="125000"/>
              <a:buChar char="•"/>
            </a:pPr>
            <a:endParaRPr lang="en-US" dirty="0"/>
          </a:p>
          <a:p>
            <a:pPr marL="0" indent="0" algn="l">
              <a:buSzPct val="125000"/>
              <a:buNone/>
            </a:pPr>
            <a:r>
              <a:rPr lang="en-US" dirty="0"/>
              <a:t>https://scrumguides.org/docs/scrumguide/v2020/2020-Scrum-Guide-US.pdf#zoom=100</a:t>
            </a:r>
          </a:p>
          <a:p>
            <a:endParaRPr lang="en-US" dirty="0"/>
          </a:p>
          <a:p>
            <a:r>
              <a:rPr lang="en-US" dirty="0"/>
              <a:t>Scrum is easy to understand, hard to do. Founded on empiricism. Empiricism asserts that knowledge comes from experience and making decisions based on what is observed. </a:t>
            </a:r>
          </a:p>
          <a:p>
            <a:endParaRPr lang="en-US" dirty="0"/>
          </a:p>
          <a:p>
            <a:r>
              <a:rPr lang="en-US" dirty="0"/>
              <a:t>Scrum came from rugby lineup. Sprints to a goal, points for a goal – get it?  Jeff Sutherland implemented the first Scrum project at the Easel Corporation in 19934. Ken </a:t>
            </a:r>
            <a:r>
              <a:rPr lang="en-US" dirty="0" err="1"/>
              <a:t>Schwaber</a:t>
            </a:r>
            <a:r>
              <a:rPr lang="en-US" dirty="0"/>
              <a:t> and Jeff Sutherland co-presented a paper called the scrum development process at the OOPSLA conference in 1995, and created the Scrum Guide as a framework to apply to business/technology. </a:t>
            </a:r>
          </a:p>
        </p:txBody>
      </p:sp>
      <p:sp>
        <p:nvSpPr>
          <p:cNvPr id="4" name="Slide Number Placeholder 3"/>
          <p:cNvSpPr>
            <a:spLocks noGrp="1"/>
          </p:cNvSpPr>
          <p:nvPr>
            <p:ph type="sldNum" sz="quarter" idx="5"/>
          </p:nvPr>
        </p:nvSpPr>
        <p:spPr/>
        <p:txBody>
          <a:bodyPr/>
          <a:lstStyle/>
          <a:p>
            <a:fld id="{0BD9C212-2B3B-4864-B588-9B0D99DE271C}" type="slidenum">
              <a:rPr lang="en-US" smtClean="0"/>
              <a:t>6</a:t>
            </a:fld>
            <a:endParaRPr lang="en-US"/>
          </a:p>
        </p:txBody>
      </p:sp>
    </p:spTree>
    <p:extLst>
      <p:ext uri="{BB962C8B-B14F-4D97-AF65-F5344CB8AC3E}">
        <p14:creationId xmlns:p14="http://schemas.microsoft.com/office/powerpoint/2010/main" val="3769091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Transparency – work must be visible to those performing the work and receiving the work. When there is low visibility, decisions can be made that diminish value and increase risk. “Fail Fast” </a:t>
            </a:r>
          </a:p>
          <a:p>
            <a:endParaRPr lang="en-US"/>
          </a:p>
          <a:p>
            <a:r>
              <a:rPr lang="en-US"/>
              <a:t>Inspection – Progress toward agreed goals and backlogs, product, and process must be inspected frequently to detect potentially undesirable variances or problems. To help with inspection, there are 5 events that happen in a cadence.  </a:t>
            </a:r>
          </a:p>
          <a:p>
            <a:endParaRPr lang="en-US"/>
          </a:p>
          <a:p>
            <a:r>
              <a:rPr lang="en-US"/>
              <a:t>Adaptation – If any aspects of a process deviate outside of acceptable limits or the resulting product is unacceptable, the process being applied or materials being produced must be adjusted and must be done quickly. Adaptation becomes more difficult without empowerment of people and self-managing teams. A Scrum Team is expected to adapt the moment it learns anything new through inspection. </a:t>
            </a:r>
          </a:p>
          <a:p>
            <a:endParaRPr lang="en-US"/>
          </a:p>
          <a:p>
            <a:r>
              <a:rPr lang="en-US"/>
              <a:t>--</a:t>
            </a:r>
          </a:p>
          <a:p>
            <a:endParaRPr lang="en-US"/>
          </a:p>
          <a:p>
            <a:r>
              <a:rPr lang="en-US"/>
              <a:t>Mutual team commitment, focus on a goal, openness about what is going wrong/challenges, respect for and from one another, and courage to do the right thing and work on tough problems. </a:t>
            </a:r>
          </a:p>
        </p:txBody>
      </p:sp>
      <p:sp>
        <p:nvSpPr>
          <p:cNvPr id="4" name="Slide Number Placeholder 3"/>
          <p:cNvSpPr>
            <a:spLocks noGrp="1"/>
          </p:cNvSpPr>
          <p:nvPr>
            <p:ph type="sldNum" sz="quarter" idx="5"/>
          </p:nvPr>
        </p:nvSpPr>
        <p:spPr/>
        <p:txBody>
          <a:bodyPr/>
          <a:lstStyle/>
          <a:p>
            <a:fld id="{0BD9C212-2B3B-4864-B588-9B0D99DE271C}" type="slidenum">
              <a:rPr lang="en-US" smtClean="0"/>
              <a:t>7</a:t>
            </a:fld>
            <a:endParaRPr lang="en-US"/>
          </a:p>
        </p:txBody>
      </p:sp>
    </p:spTree>
    <p:extLst>
      <p:ext uri="{BB962C8B-B14F-4D97-AF65-F5344CB8AC3E}">
        <p14:creationId xmlns:p14="http://schemas.microsoft.com/office/powerpoint/2010/main" val="2351874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Scrum requires volunteers. </a:t>
            </a:r>
          </a:p>
        </p:txBody>
      </p:sp>
      <p:sp>
        <p:nvSpPr>
          <p:cNvPr id="4" name="Slide Number Placeholder 3"/>
          <p:cNvSpPr>
            <a:spLocks noGrp="1"/>
          </p:cNvSpPr>
          <p:nvPr>
            <p:ph type="sldNum" sz="quarter" idx="5"/>
          </p:nvPr>
        </p:nvSpPr>
        <p:spPr/>
        <p:txBody>
          <a:bodyPr/>
          <a:lstStyle/>
          <a:p>
            <a:fld id="{0BD9C212-2B3B-4864-B588-9B0D99DE271C}" type="slidenum">
              <a:rPr lang="en-US" smtClean="0"/>
              <a:t>8</a:t>
            </a:fld>
            <a:endParaRPr lang="en-US"/>
          </a:p>
        </p:txBody>
      </p:sp>
    </p:spTree>
    <p:extLst>
      <p:ext uri="{BB962C8B-B14F-4D97-AF65-F5344CB8AC3E}">
        <p14:creationId xmlns:p14="http://schemas.microsoft.com/office/powerpoint/2010/main" val="1210239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D9C212-2B3B-4864-B588-9B0D99DE271C}" type="slidenum">
              <a:rPr lang="en-US" smtClean="0"/>
              <a:t>9</a:t>
            </a:fld>
            <a:endParaRPr lang="en-US"/>
          </a:p>
        </p:txBody>
      </p:sp>
    </p:spTree>
    <p:extLst>
      <p:ext uri="{BB962C8B-B14F-4D97-AF65-F5344CB8AC3E}">
        <p14:creationId xmlns:p14="http://schemas.microsoft.com/office/powerpoint/2010/main" val="2616926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9036E-4029-433E-9880-29234FF545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FDA777-DEBC-4AE5-ABEF-86B9FB0ABF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634D3E-0DDA-4BAD-A10C-EBB3AE44EFCB}"/>
              </a:ext>
            </a:extLst>
          </p:cNvPr>
          <p:cNvSpPr>
            <a:spLocks noGrp="1"/>
          </p:cNvSpPr>
          <p:nvPr>
            <p:ph type="dt" sz="half" idx="10"/>
          </p:nvPr>
        </p:nvSpPr>
        <p:spPr/>
        <p:txBody>
          <a:bodyPr/>
          <a:lstStyle/>
          <a:p>
            <a:fld id="{4236F5FD-AEA2-4A02-B2FB-481E882D44E6}" type="datetimeFigureOut">
              <a:rPr lang="en-US" smtClean="0"/>
              <a:t>10/14/2021</a:t>
            </a:fld>
            <a:endParaRPr lang="en-US"/>
          </a:p>
        </p:txBody>
      </p:sp>
      <p:sp>
        <p:nvSpPr>
          <p:cNvPr id="5" name="Footer Placeholder 4">
            <a:extLst>
              <a:ext uri="{FF2B5EF4-FFF2-40B4-BE49-F238E27FC236}">
                <a16:creationId xmlns:a16="http://schemas.microsoft.com/office/drawing/2014/main" id="{1E9F9952-AFEC-4136-B58C-B2F08ADC6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E80744-E7EF-455B-8209-8430C070209E}"/>
              </a:ext>
            </a:extLst>
          </p:cNvPr>
          <p:cNvSpPr>
            <a:spLocks noGrp="1"/>
          </p:cNvSpPr>
          <p:nvPr>
            <p:ph type="sldNum" sz="quarter" idx="12"/>
          </p:nvPr>
        </p:nvSpPr>
        <p:spPr/>
        <p:txBody>
          <a:bodyPr/>
          <a:lstStyle/>
          <a:p>
            <a:fld id="{7EEC0BEF-3A2D-4BBB-A216-9DCB339537A1}" type="slidenum">
              <a:rPr lang="en-US" smtClean="0"/>
              <a:t>‹#›</a:t>
            </a:fld>
            <a:endParaRPr lang="en-US"/>
          </a:p>
        </p:txBody>
      </p:sp>
    </p:spTree>
    <p:extLst>
      <p:ext uri="{BB962C8B-B14F-4D97-AF65-F5344CB8AC3E}">
        <p14:creationId xmlns:p14="http://schemas.microsoft.com/office/powerpoint/2010/main" val="6966982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F3695-3DF2-4486-9897-315A09E4A3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462B7D-00A6-443F-BDAE-04D7C57752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435D6C-ED30-48DE-8905-16BBEAE6199D}"/>
              </a:ext>
            </a:extLst>
          </p:cNvPr>
          <p:cNvSpPr>
            <a:spLocks noGrp="1"/>
          </p:cNvSpPr>
          <p:nvPr>
            <p:ph type="dt" sz="half" idx="10"/>
          </p:nvPr>
        </p:nvSpPr>
        <p:spPr/>
        <p:txBody>
          <a:bodyPr/>
          <a:lstStyle/>
          <a:p>
            <a:fld id="{4236F5FD-AEA2-4A02-B2FB-481E882D44E6}" type="datetimeFigureOut">
              <a:rPr lang="en-US" smtClean="0"/>
              <a:t>10/14/2021</a:t>
            </a:fld>
            <a:endParaRPr lang="en-US"/>
          </a:p>
        </p:txBody>
      </p:sp>
      <p:sp>
        <p:nvSpPr>
          <p:cNvPr id="5" name="Footer Placeholder 4">
            <a:extLst>
              <a:ext uri="{FF2B5EF4-FFF2-40B4-BE49-F238E27FC236}">
                <a16:creationId xmlns:a16="http://schemas.microsoft.com/office/drawing/2014/main" id="{CA96AFB5-40B1-4DC7-A8F0-26B6CFD0F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86580-2496-49F0-A220-C021CC2FEB84}"/>
              </a:ext>
            </a:extLst>
          </p:cNvPr>
          <p:cNvSpPr>
            <a:spLocks noGrp="1"/>
          </p:cNvSpPr>
          <p:nvPr>
            <p:ph type="sldNum" sz="quarter" idx="12"/>
          </p:nvPr>
        </p:nvSpPr>
        <p:spPr/>
        <p:txBody>
          <a:bodyPr/>
          <a:lstStyle/>
          <a:p>
            <a:fld id="{7EEC0BEF-3A2D-4BBB-A216-9DCB339537A1}" type="slidenum">
              <a:rPr lang="en-US" smtClean="0"/>
              <a:t>‹#›</a:t>
            </a:fld>
            <a:endParaRPr lang="en-US"/>
          </a:p>
        </p:txBody>
      </p:sp>
    </p:spTree>
    <p:extLst>
      <p:ext uri="{BB962C8B-B14F-4D97-AF65-F5344CB8AC3E}">
        <p14:creationId xmlns:p14="http://schemas.microsoft.com/office/powerpoint/2010/main" val="11137642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FE70A7-704F-4E09-B5ED-6CD09672C1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BAC7B5-4ECC-40B0-AFBD-926401A52B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C15B1-2045-4759-9730-8F9441145BB4}"/>
              </a:ext>
            </a:extLst>
          </p:cNvPr>
          <p:cNvSpPr>
            <a:spLocks noGrp="1"/>
          </p:cNvSpPr>
          <p:nvPr>
            <p:ph type="dt" sz="half" idx="10"/>
          </p:nvPr>
        </p:nvSpPr>
        <p:spPr/>
        <p:txBody>
          <a:bodyPr/>
          <a:lstStyle/>
          <a:p>
            <a:fld id="{4236F5FD-AEA2-4A02-B2FB-481E882D44E6}" type="datetimeFigureOut">
              <a:rPr lang="en-US" smtClean="0"/>
              <a:t>10/14/2021</a:t>
            </a:fld>
            <a:endParaRPr lang="en-US"/>
          </a:p>
        </p:txBody>
      </p:sp>
      <p:sp>
        <p:nvSpPr>
          <p:cNvPr id="5" name="Footer Placeholder 4">
            <a:extLst>
              <a:ext uri="{FF2B5EF4-FFF2-40B4-BE49-F238E27FC236}">
                <a16:creationId xmlns:a16="http://schemas.microsoft.com/office/drawing/2014/main" id="{6CD3C6C6-8005-498C-93E2-2C5923CF9C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7978A-01F4-4ADE-94C1-F2E31B4920C7}"/>
              </a:ext>
            </a:extLst>
          </p:cNvPr>
          <p:cNvSpPr>
            <a:spLocks noGrp="1"/>
          </p:cNvSpPr>
          <p:nvPr>
            <p:ph type="sldNum" sz="quarter" idx="12"/>
          </p:nvPr>
        </p:nvSpPr>
        <p:spPr/>
        <p:txBody>
          <a:bodyPr/>
          <a:lstStyle/>
          <a:p>
            <a:fld id="{7EEC0BEF-3A2D-4BBB-A216-9DCB339537A1}" type="slidenum">
              <a:rPr lang="en-US" smtClean="0"/>
              <a:t>‹#›</a:t>
            </a:fld>
            <a:endParaRPr lang="en-US"/>
          </a:p>
        </p:txBody>
      </p:sp>
    </p:spTree>
    <p:extLst>
      <p:ext uri="{BB962C8B-B14F-4D97-AF65-F5344CB8AC3E}">
        <p14:creationId xmlns:p14="http://schemas.microsoft.com/office/powerpoint/2010/main" val="26334684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5" name="Title Text"/>
          <p:cNvSpPr txBox="1">
            <a:spLocks noGrp="1"/>
          </p:cNvSpPr>
          <p:nvPr>
            <p:ph type="title"/>
          </p:nvPr>
        </p:nvSpPr>
        <p:spPr>
          <a:prstGeom prst="rect">
            <a:avLst/>
          </a:prstGeom>
        </p:spPr>
        <p:txBody>
          <a:bodyPr/>
          <a:lstStyle/>
          <a:p>
            <a:r>
              <a:t>Title Text</a:t>
            </a:r>
          </a:p>
        </p:txBody>
      </p:sp>
      <p:sp>
        <p:nvSpPr>
          <p:cNvPr id="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29431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C1E9B-001C-400A-97D5-A4C6E23E01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D63E4A-6562-4091-9437-83D51CC16B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6013C2-0FFC-4FD3-A63D-19A505DC55DA}"/>
              </a:ext>
            </a:extLst>
          </p:cNvPr>
          <p:cNvSpPr>
            <a:spLocks noGrp="1"/>
          </p:cNvSpPr>
          <p:nvPr>
            <p:ph type="dt" sz="half" idx="10"/>
          </p:nvPr>
        </p:nvSpPr>
        <p:spPr/>
        <p:txBody>
          <a:bodyPr/>
          <a:lstStyle/>
          <a:p>
            <a:fld id="{4236F5FD-AEA2-4A02-B2FB-481E882D44E6}" type="datetimeFigureOut">
              <a:rPr lang="en-US" smtClean="0"/>
              <a:t>10/14/2021</a:t>
            </a:fld>
            <a:endParaRPr lang="en-US"/>
          </a:p>
        </p:txBody>
      </p:sp>
      <p:sp>
        <p:nvSpPr>
          <p:cNvPr id="5" name="Footer Placeholder 4">
            <a:extLst>
              <a:ext uri="{FF2B5EF4-FFF2-40B4-BE49-F238E27FC236}">
                <a16:creationId xmlns:a16="http://schemas.microsoft.com/office/drawing/2014/main" id="{F0E8A1A0-9159-4B31-855C-144D857E81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FC2620-4FD4-4A84-97E9-FCE623416E66}"/>
              </a:ext>
            </a:extLst>
          </p:cNvPr>
          <p:cNvSpPr>
            <a:spLocks noGrp="1"/>
          </p:cNvSpPr>
          <p:nvPr>
            <p:ph type="sldNum" sz="quarter" idx="12"/>
          </p:nvPr>
        </p:nvSpPr>
        <p:spPr/>
        <p:txBody>
          <a:bodyPr/>
          <a:lstStyle/>
          <a:p>
            <a:fld id="{7EEC0BEF-3A2D-4BBB-A216-9DCB339537A1}" type="slidenum">
              <a:rPr lang="en-US" smtClean="0"/>
              <a:t>‹#›</a:t>
            </a:fld>
            <a:endParaRPr lang="en-US"/>
          </a:p>
        </p:txBody>
      </p:sp>
    </p:spTree>
    <p:extLst>
      <p:ext uri="{BB962C8B-B14F-4D97-AF65-F5344CB8AC3E}">
        <p14:creationId xmlns:p14="http://schemas.microsoft.com/office/powerpoint/2010/main" val="33813262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50A88-297F-4806-9853-A8391C64D4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7EFF99-29CC-4845-B1E6-A75BE8C8A9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7DE5E1-5131-44D3-B647-016697C967E5}"/>
              </a:ext>
            </a:extLst>
          </p:cNvPr>
          <p:cNvSpPr>
            <a:spLocks noGrp="1"/>
          </p:cNvSpPr>
          <p:nvPr>
            <p:ph type="dt" sz="half" idx="10"/>
          </p:nvPr>
        </p:nvSpPr>
        <p:spPr/>
        <p:txBody>
          <a:bodyPr/>
          <a:lstStyle/>
          <a:p>
            <a:fld id="{4236F5FD-AEA2-4A02-B2FB-481E882D44E6}" type="datetimeFigureOut">
              <a:rPr lang="en-US" smtClean="0"/>
              <a:t>10/14/2021</a:t>
            </a:fld>
            <a:endParaRPr lang="en-US"/>
          </a:p>
        </p:txBody>
      </p:sp>
      <p:sp>
        <p:nvSpPr>
          <p:cNvPr id="5" name="Footer Placeholder 4">
            <a:extLst>
              <a:ext uri="{FF2B5EF4-FFF2-40B4-BE49-F238E27FC236}">
                <a16:creationId xmlns:a16="http://schemas.microsoft.com/office/drawing/2014/main" id="{29151FF7-7653-4191-90DF-BE8297087F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122B2-0E3A-4D9F-976B-BEB8C8939157}"/>
              </a:ext>
            </a:extLst>
          </p:cNvPr>
          <p:cNvSpPr>
            <a:spLocks noGrp="1"/>
          </p:cNvSpPr>
          <p:nvPr>
            <p:ph type="sldNum" sz="quarter" idx="12"/>
          </p:nvPr>
        </p:nvSpPr>
        <p:spPr/>
        <p:txBody>
          <a:bodyPr/>
          <a:lstStyle/>
          <a:p>
            <a:fld id="{7EEC0BEF-3A2D-4BBB-A216-9DCB339537A1}" type="slidenum">
              <a:rPr lang="en-US" smtClean="0"/>
              <a:t>‹#›</a:t>
            </a:fld>
            <a:endParaRPr lang="en-US"/>
          </a:p>
        </p:txBody>
      </p:sp>
    </p:spTree>
    <p:extLst>
      <p:ext uri="{BB962C8B-B14F-4D97-AF65-F5344CB8AC3E}">
        <p14:creationId xmlns:p14="http://schemas.microsoft.com/office/powerpoint/2010/main" val="34493151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7C6D-5DFC-4673-90E2-DDC87BF771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7BC440-CEAE-4070-9FB4-A0E41058A4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5FA3AA-F6F6-4649-B737-E57F09794C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FEAD53-C839-44A5-8C37-00C3062287D7}"/>
              </a:ext>
            </a:extLst>
          </p:cNvPr>
          <p:cNvSpPr>
            <a:spLocks noGrp="1"/>
          </p:cNvSpPr>
          <p:nvPr>
            <p:ph type="dt" sz="half" idx="10"/>
          </p:nvPr>
        </p:nvSpPr>
        <p:spPr/>
        <p:txBody>
          <a:bodyPr/>
          <a:lstStyle/>
          <a:p>
            <a:fld id="{4236F5FD-AEA2-4A02-B2FB-481E882D44E6}" type="datetimeFigureOut">
              <a:rPr lang="en-US" smtClean="0"/>
              <a:t>10/14/2021</a:t>
            </a:fld>
            <a:endParaRPr lang="en-US"/>
          </a:p>
        </p:txBody>
      </p:sp>
      <p:sp>
        <p:nvSpPr>
          <p:cNvPr id="6" name="Footer Placeholder 5">
            <a:extLst>
              <a:ext uri="{FF2B5EF4-FFF2-40B4-BE49-F238E27FC236}">
                <a16:creationId xmlns:a16="http://schemas.microsoft.com/office/drawing/2014/main" id="{8E82F18F-46BF-427B-9973-40AAF8183E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924649-591B-4010-ADA9-A8F85B21BAF8}"/>
              </a:ext>
            </a:extLst>
          </p:cNvPr>
          <p:cNvSpPr>
            <a:spLocks noGrp="1"/>
          </p:cNvSpPr>
          <p:nvPr>
            <p:ph type="sldNum" sz="quarter" idx="12"/>
          </p:nvPr>
        </p:nvSpPr>
        <p:spPr/>
        <p:txBody>
          <a:bodyPr/>
          <a:lstStyle/>
          <a:p>
            <a:fld id="{7EEC0BEF-3A2D-4BBB-A216-9DCB339537A1}" type="slidenum">
              <a:rPr lang="en-US" smtClean="0"/>
              <a:t>‹#›</a:t>
            </a:fld>
            <a:endParaRPr lang="en-US"/>
          </a:p>
        </p:txBody>
      </p:sp>
    </p:spTree>
    <p:extLst>
      <p:ext uri="{BB962C8B-B14F-4D97-AF65-F5344CB8AC3E}">
        <p14:creationId xmlns:p14="http://schemas.microsoft.com/office/powerpoint/2010/main" val="9787624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80928-57B4-4F55-9103-0DB1D0E98A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BE2342-DDDD-4324-8400-244F275029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7810CF-F180-4299-9653-1B556E1943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736402-4523-49E1-83A4-49C78B2BCD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AB123B-9594-4860-9D2F-8058409770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E20C69-75B9-4035-A2EB-0455561B35D3}"/>
              </a:ext>
            </a:extLst>
          </p:cNvPr>
          <p:cNvSpPr>
            <a:spLocks noGrp="1"/>
          </p:cNvSpPr>
          <p:nvPr>
            <p:ph type="dt" sz="half" idx="10"/>
          </p:nvPr>
        </p:nvSpPr>
        <p:spPr/>
        <p:txBody>
          <a:bodyPr/>
          <a:lstStyle/>
          <a:p>
            <a:fld id="{4236F5FD-AEA2-4A02-B2FB-481E882D44E6}" type="datetimeFigureOut">
              <a:rPr lang="en-US" smtClean="0"/>
              <a:t>10/14/2021</a:t>
            </a:fld>
            <a:endParaRPr lang="en-US"/>
          </a:p>
        </p:txBody>
      </p:sp>
      <p:sp>
        <p:nvSpPr>
          <p:cNvPr id="8" name="Footer Placeholder 7">
            <a:extLst>
              <a:ext uri="{FF2B5EF4-FFF2-40B4-BE49-F238E27FC236}">
                <a16:creationId xmlns:a16="http://schemas.microsoft.com/office/drawing/2014/main" id="{1378916F-A33F-4A73-9A6E-27925CB8C1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592B6A-B18E-46A9-9219-F9F498D7ABF7}"/>
              </a:ext>
            </a:extLst>
          </p:cNvPr>
          <p:cNvSpPr>
            <a:spLocks noGrp="1"/>
          </p:cNvSpPr>
          <p:nvPr>
            <p:ph type="sldNum" sz="quarter" idx="12"/>
          </p:nvPr>
        </p:nvSpPr>
        <p:spPr/>
        <p:txBody>
          <a:bodyPr/>
          <a:lstStyle/>
          <a:p>
            <a:fld id="{7EEC0BEF-3A2D-4BBB-A216-9DCB339537A1}" type="slidenum">
              <a:rPr lang="en-US" smtClean="0"/>
              <a:t>‹#›</a:t>
            </a:fld>
            <a:endParaRPr lang="en-US"/>
          </a:p>
        </p:txBody>
      </p:sp>
    </p:spTree>
    <p:extLst>
      <p:ext uri="{BB962C8B-B14F-4D97-AF65-F5344CB8AC3E}">
        <p14:creationId xmlns:p14="http://schemas.microsoft.com/office/powerpoint/2010/main" val="25685892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7827-FE00-40D6-94F5-4EE9473970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EE5071-7612-4440-98DD-296F5547FCA8}"/>
              </a:ext>
            </a:extLst>
          </p:cNvPr>
          <p:cNvSpPr>
            <a:spLocks noGrp="1"/>
          </p:cNvSpPr>
          <p:nvPr>
            <p:ph type="dt" sz="half" idx="10"/>
          </p:nvPr>
        </p:nvSpPr>
        <p:spPr/>
        <p:txBody>
          <a:bodyPr/>
          <a:lstStyle/>
          <a:p>
            <a:fld id="{4236F5FD-AEA2-4A02-B2FB-481E882D44E6}" type="datetimeFigureOut">
              <a:rPr lang="en-US" smtClean="0"/>
              <a:t>10/14/2021</a:t>
            </a:fld>
            <a:endParaRPr lang="en-US"/>
          </a:p>
        </p:txBody>
      </p:sp>
      <p:sp>
        <p:nvSpPr>
          <p:cNvPr id="4" name="Footer Placeholder 3">
            <a:extLst>
              <a:ext uri="{FF2B5EF4-FFF2-40B4-BE49-F238E27FC236}">
                <a16:creationId xmlns:a16="http://schemas.microsoft.com/office/drawing/2014/main" id="{CB7103FF-10A7-493A-AD47-50C41E67EB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5FF9F1-894A-451E-A9A8-690FA7AC28A1}"/>
              </a:ext>
            </a:extLst>
          </p:cNvPr>
          <p:cNvSpPr>
            <a:spLocks noGrp="1"/>
          </p:cNvSpPr>
          <p:nvPr>
            <p:ph type="sldNum" sz="quarter" idx="12"/>
          </p:nvPr>
        </p:nvSpPr>
        <p:spPr/>
        <p:txBody>
          <a:bodyPr/>
          <a:lstStyle/>
          <a:p>
            <a:fld id="{7EEC0BEF-3A2D-4BBB-A216-9DCB339537A1}" type="slidenum">
              <a:rPr lang="en-US" smtClean="0"/>
              <a:t>‹#›</a:t>
            </a:fld>
            <a:endParaRPr lang="en-US"/>
          </a:p>
        </p:txBody>
      </p:sp>
    </p:spTree>
    <p:extLst>
      <p:ext uri="{BB962C8B-B14F-4D97-AF65-F5344CB8AC3E}">
        <p14:creationId xmlns:p14="http://schemas.microsoft.com/office/powerpoint/2010/main" val="32051173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9464B-51E0-4C7E-8A2D-8173F93A1A41}"/>
              </a:ext>
            </a:extLst>
          </p:cNvPr>
          <p:cNvSpPr>
            <a:spLocks noGrp="1"/>
          </p:cNvSpPr>
          <p:nvPr>
            <p:ph type="dt" sz="half" idx="10"/>
          </p:nvPr>
        </p:nvSpPr>
        <p:spPr/>
        <p:txBody>
          <a:bodyPr/>
          <a:lstStyle/>
          <a:p>
            <a:fld id="{4236F5FD-AEA2-4A02-B2FB-481E882D44E6}" type="datetimeFigureOut">
              <a:rPr lang="en-US" smtClean="0"/>
              <a:t>10/14/2021</a:t>
            </a:fld>
            <a:endParaRPr lang="en-US"/>
          </a:p>
        </p:txBody>
      </p:sp>
      <p:sp>
        <p:nvSpPr>
          <p:cNvPr id="3" name="Footer Placeholder 2">
            <a:extLst>
              <a:ext uri="{FF2B5EF4-FFF2-40B4-BE49-F238E27FC236}">
                <a16:creationId xmlns:a16="http://schemas.microsoft.com/office/drawing/2014/main" id="{0F6F65BF-8803-44FE-9F35-41C56A46BE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FD515F-E2E0-45D7-BE68-2BC7AF59295B}"/>
              </a:ext>
            </a:extLst>
          </p:cNvPr>
          <p:cNvSpPr>
            <a:spLocks noGrp="1"/>
          </p:cNvSpPr>
          <p:nvPr>
            <p:ph type="sldNum" sz="quarter" idx="12"/>
          </p:nvPr>
        </p:nvSpPr>
        <p:spPr/>
        <p:txBody>
          <a:bodyPr/>
          <a:lstStyle/>
          <a:p>
            <a:fld id="{7EEC0BEF-3A2D-4BBB-A216-9DCB339537A1}" type="slidenum">
              <a:rPr lang="en-US" smtClean="0"/>
              <a:t>‹#›</a:t>
            </a:fld>
            <a:endParaRPr lang="en-US"/>
          </a:p>
        </p:txBody>
      </p:sp>
    </p:spTree>
    <p:extLst>
      <p:ext uri="{BB962C8B-B14F-4D97-AF65-F5344CB8AC3E}">
        <p14:creationId xmlns:p14="http://schemas.microsoft.com/office/powerpoint/2010/main" val="24871785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51272-D513-4E10-9915-3FA906F34B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B5A941-AB26-46EE-903D-51E039BBD7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382558-77FA-4FA3-9AD1-DFD5993AA2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9A0DF-B425-4D51-A941-7D32CCECA374}"/>
              </a:ext>
            </a:extLst>
          </p:cNvPr>
          <p:cNvSpPr>
            <a:spLocks noGrp="1"/>
          </p:cNvSpPr>
          <p:nvPr>
            <p:ph type="dt" sz="half" idx="10"/>
          </p:nvPr>
        </p:nvSpPr>
        <p:spPr/>
        <p:txBody>
          <a:bodyPr/>
          <a:lstStyle/>
          <a:p>
            <a:fld id="{4236F5FD-AEA2-4A02-B2FB-481E882D44E6}" type="datetimeFigureOut">
              <a:rPr lang="en-US" smtClean="0"/>
              <a:t>10/14/2021</a:t>
            </a:fld>
            <a:endParaRPr lang="en-US"/>
          </a:p>
        </p:txBody>
      </p:sp>
      <p:sp>
        <p:nvSpPr>
          <p:cNvPr id="6" name="Footer Placeholder 5">
            <a:extLst>
              <a:ext uri="{FF2B5EF4-FFF2-40B4-BE49-F238E27FC236}">
                <a16:creationId xmlns:a16="http://schemas.microsoft.com/office/drawing/2014/main" id="{81786EA2-9FD4-4AFE-A3E5-501FB89A08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53A26-3D6E-4D3A-B40A-41CB16950774}"/>
              </a:ext>
            </a:extLst>
          </p:cNvPr>
          <p:cNvSpPr>
            <a:spLocks noGrp="1"/>
          </p:cNvSpPr>
          <p:nvPr>
            <p:ph type="sldNum" sz="quarter" idx="12"/>
          </p:nvPr>
        </p:nvSpPr>
        <p:spPr/>
        <p:txBody>
          <a:bodyPr/>
          <a:lstStyle/>
          <a:p>
            <a:fld id="{7EEC0BEF-3A2D-4BBB-A216-9DCB339537A1}" type="slidenum">
              <a:rPr lang="en-US" smtClean="0"/>
              <a:t>‹#›</a:t>
            </a:fld>
            <a:endParaRPr lang="en-US"/>
          </a:p>
        </p:txBody>
      </p:sp>
    </p:spTree>
    <p:extLst>
      <p:ext uri="{BB962C8B-B14F-4D97-AF65-F5344CB8AC3E}">
        <p14:creationId xmlns:p14="http://schemas.microsoft.com/office/powerpoint/2010/main" val="42314856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FB70F-AFC0-4551-B769-D57C86CC82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D71CC8-B580-4756-8761-88DD12F0D4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6CEF19-BE17-47C0-9DFB-4DD0AF5F4B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0EDD6E-4CD9-4231-91C8-0F386D73EA14}"/>
              </a:ext>
            </a:extLst>
          </p:cNvPr>
          <p:cNvSpPr>
            <a:spLocks noGrp="1"/>
          </p:cNvSpPr>
          <p:nvPr>
            <p:ph type="dt" sz="half" idx="10"/>
          </p:nvPr>
        </p:nvSpPr>
        <p:spPr/>
        <p:txBody>
          <a:bodyPr/>
          <a:lstStyle/>
          <a:p>
            <a:fld id="{4236F5FD-AEA2-4A02-B2FB-481E882D44E6}" type="datetimeFigureOut">
              <a:rPr lang="en-US" smtClean="0"/>
              <a:t>10/14/2021</a:t>
            </a:fld>
            <a:endParaRPr lang="en-US"/>
          </a:p>
        </p:txBody>
      </p:sp>
      <p:sp>
        <p:nvSpPr>
          <p:cNvPr id="6" name="Footer Placeholder 5">
            <a:extLst>
              <a:ext uri="{FF2B5EF4-FFF2-40B4-BE49-F238E27FC236}">
                <a16:creationId xmlns:a16="http://schemas.microsoft.com/office/drawing/2014/main" id="{B62AE0D8-A916-4ABD-B81B-26E689F0F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71EAC-882F-4281-9FBF-5093109E57FA}"/>
              </a:ext>
            </a:extLst>
          </p:cNvPr>
          <p:cNvSpPr>
            <a:spLocks noGrp="1"/>
          </p:cNvSpPr>
          <p:nvPr>
            <p:ph type="sldNum" sz="quarter" idx="12"/>
          </p:nvPr>
        </p:nvSpPr>
        <p:spPr/>
        <p:txBody>
          <a:bodyPr/>
          <a:lstStyle/>
          <a:p>
            <a:fld id="{7EEC0BEF-3A2D-4BBB-A216-9DCB339537A1}" type="slidenum">
              <a:rPr lang="en-US" smtClean="0"/>
              <a:t>‹#›</a:t>
            </a:fld>
            <a:endParaRPr lang="en-US"/>
          </a:p>
        </p:txBody>
      </p:sp>
    </p:spTree>
    <p:extLst>
      <p:ext uri="{BB962C8B-B14F-4D97-AF65-F5344CB8AC3E}">
        <p14:creationId xmlns:p14="http://schemas.microsoft.com/office/powerpoint/2010/main" val="42749981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D83383-B18B-423A-8712-934BD148F0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8F11B6-BEFD-46E1-9D29-664F3580D1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9A428-62C1-416C-9EEF-F0F64E13EA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36F5FD-AEA2-4A02-B2FB-481E882D44E6}" type="datetimeFigureOut">
              <a:rPr lang="en-US" smtClean="0"/>
              <a:t>10/14/2021</a:t>
            </a:fld>
            <a:endParaRPr lang="en-US"/>
          </a:p>
        </p:txBody>
      </p:sp>
      <p:sp>
        <p:nvSpPr>
          <p:cNvPr id="5" name="Footer Placeholder 4">
            <a:extLst>
              <a:ext uri="{FF2B5EF4-FFF2-40B4-BE49-F238E27FC236}">
                <a16:creationId xmlns:a16="http://schemas.microsoft.com/office/drawing/2014/main" id="{838217D6-EDE1-46D0-8454-1D007778D1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2F6133-EBD9-4680-AB4D-E3A5B02ACD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EC0BEF-3A2D-4BBB-A216-9DCB339537A1}" type="slidenum">
              <a:rPr lang="en-US" smtClean="0"/>
              <a:t>‹#›</a:t>
            </a:fld>
            <a:endParaRPr lang="en-US"/>
          </a:p>
        </p:txBody>
      </p:sp>
    </p:spTree>
    <p:extLst>
      <p:ext uri="{BB962C8B-B14F-4D97-AF65-F5344CB8AC3E}">
        <p14:creationId xmlns:p14="http://schemas.microsoft.com/office/powerpoint/2010/main" val="1344455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bookshop.org/books/value-stream-mapping-how-to-visualize-work-and-align-leadership-for-organizational-transformation/9780071828918" TargetMode="External"/><Relationship Id="rId3" Type="http://schemas.openxmlformats.org/officeDocument/2006/relationships/hyperlink" Target="https://bookshop.org/books/scrumban-essays-on-kanban-systems-for-lean-software-development/9780578002149" TargetMode="External"/><Relationship Id="rId7" Type="http://schemas.openxmlformats.org/officeDocument/2006/relationships/hyperlink" Target="https://bookshop.org/books/the-goal-a-business-graphic-novel-9780884272076/9780884272076"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s://bookshop.org/books/the-toyota-way-second-edition-14-management-principles-from-the-world-s-greatest-manufacturer/9781260468519" TargetMode="External"/><Relationship Id="rId5" Type="http://schemas.openxmlformats.org/officeDocument/2006/relationships/hyperlink" Target="https://bookshop.org/books/kanban-in-action/9781617291050" TargetMode="External"/><Relationship Id="rId4" Type="http://schemas.openxmlformats.org/officeDocument/2006/relationships/hyperlink" Target="https://bookshop.org/books/kanban/9780984521401" TargetMode="External"/><Relationship Id="rId9" Type="http://schemas.openxmlformats.org/officeDocument/2006/relationships/hyperlink" Target="https://www.youtube.com/channel/UCVHTu50vmvVA0OtkGBJlGPw"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medium.com/serious-scrum" TargetMode="External"/><Relationship Id="rId3" Type="http://schemas.openxmlformats.org/officeDocument/2006/relationships/hyperlink" Target="https://www.scrum.org/resources/scrum-guide?gclid=Cj0KCQjwqp-LBhDQARIsAO0a6aJ2n6td9CHvmdk54DP6R0uYDg3foFeaI6z4nsn2YhFktScVdHvqIOgaAlVcEALw_wcB" TargetMode="External"/><Relationship Id="rId7" Type="http://schemas.openxmlformats.org/officeDocument/2006/relationships/hyperlink" Target="https://smile.amazon.com/Scrum-audiobook/dp/B00NHZ6PPE/ref=sr_1_1?dchild=1&amp;keywords=scrum+jeff+sutherland&amp;qid=1634216822&amp;sr=8-1"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hyperlink" Target="https://bookshop.org/books/succeeding-with-agile-software-development-using-scrum/9780321579362" TargetMode="External"/><Relationship Id="rId5" Type="http://schemas.openxmlformats.org/officeDocument/2006/relationships/hyperlink" Target="https://bookshop.org/books/scrum-and-xp-from-the-trenches/9781430322641" TargetMode="External"/><Relationship Id="rId10" Type="http://schemas.openxmlformats.org/officeDocument/2006/relationships/hyperlink" Target="https://www.amazon.com/Agile-Retrospectives-Making-Teams-Great/dp/0977616649" TargetMode="External"/><Relationship Id="rId4" Type="http://schemas.openxmlformats.org/officeDocument/2006/relationships/hyperlink" Target="https://bookshop.org/books/essential-scrum-a-practical-guide-to-the-most-popular-agile-process/9780137043293" TargetMode="External"/><Relationship Id="rId9" Type="http://schemas.openxmlformats.org/officeDocument/2006/relationships/hyperlink" Target="https://www.youtube.com/watch?v=502ILHjX9EE&amp;t=26s"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https://pragprog.com/titles/tpp20/the-pragmatic-programmer-20th-anniversary-edition/" TargetMode="External"/><Relationship Id="rId3" Type="http://schemas.openxmlformats.org/officeDocument/2006/relationships/hyperlink" Target="Agileleanhouse.com.url" TargetMode="External"/><Relationship Id="rId7" Type="http://schemas.openxmlformats.org/officeDocument/2006/relationships/hyperlink" Target="https://www.youtube.com/watch?v=N7oz366X0-8" TargetMode="External"/><Relationship Id="rId2" Type="http://schemas.openxmlformats.org/officeDocument/2006/relationships/hyperlink" Target="https://agilemanifesto.org/" TargetMode="External"/><Relationship Id="rId1" Type="http://schemas.openxmlformats.org/officeDocument/2006/relationships/slideLayout" Target="../slideLayouts/slideLayout12.xml"/><Relationship Id="rId6" Type="http://schemas.openxmlformats.org/officeDocument/2006/relationships/hyperlink" Target="https://www.relearningleadership.show/" TargetMode="External"/><Relationship Id="rId5" Type="http://schemas.openxmlformats.org/officeDocument/2006/relationships/hyperlink" Target="https://www.jpattonassociates.com/story-mapping/" TargetMode="External"/><Relationship Id="rId4" Type="http://schemas.openxmlformats.org/officeDocument/2006/relationships/hyperlink" Target="https://www.amazon.com/Phoenix-Project-DevOps-Helping-Business/dp/0988262592"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9961B4-BABC-4729-BAF4-F784E859E837}"/>
              </a:ext>
            </a:extLst>
          </p:cNvPr>
          <p:cNvSpPr>
            <a:spLocks noGrp="1"/>
          </p:cNvSpPr>
          <p:nvPr>
            <p:ph type="ctrTitle"/>
          </p:nvPr>
        </p:nvSpPr>
        <p:spPr>
          <a:xfrm>
            <a:off x="3581400" y="965580"/>
            <a:ext cx="5204489" cy="3160593"/>
          </a:xfrm>
        </p:spPr>
        <p:txBody>
          <a:bodyPr>
            <a:normAutofit/>
          </a:bodyPr>
          <a:lstStyle/>
          <a:p>
            <a:r>
              <a:rPr lang="en-US" sz="5400">
                <a:solidFill>
                  <a:schemeClr val="bg1"/>
                </a:solidFill>
              </a:rPr>
              <a:t>Scrum and Kanban Refresher</a:t>
            </a:r>
          </a:p>
        </p:txBody>
      </p:sp>
      <p:sp>
        <p:nvSpPr>
          <p:cNvPr id="3" name="Subtitle 2">
            <a:extLst>
              <a:ext uri="{FF2B5EF4-FFF2-40B4-BE49-F238E27FC236}">
                <a16:creationId xmlns:a16="http://schemas.microsoft.com/office/drawing/2014/main" id="{89076ECC-6D06-4803-9A76-37E7B6219AF0}"/>
              </a:ext>
            </a:extLst>
          </p:cNvPr>
          <p:cNvSpPr>
            <a:spLocks noGrp="1"/>
          </p:cNvSpPr>
          <p:nvPr>
            <p:ph type="subTitle" idx="1"/>
          </p:nvPr>
        </p:nvSpPr>
        <p:spPr>
          <a:xfrm>
            <a:off x="3820817" y="4409960"/>
            <a:ext cx="4508641" cy="1116414"/>
          </a:xfrm>
        </p:spPr>
        <p:txBody>
          <a:bodyPr>
            <a:normAutofit/>
          </a:bodyPr>
          <a:lstStyle/>
          <a:p>
            <a:r>
              <a:rPr lang="en-US" sz="2000">
                <a:solidFill>
                  <a:schemeClr val="bg1"/>
                </a:solidFill>
              </a:rPr>
              <a:t>Dark Mode Edition</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754502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DAEC5F-12BE-4201-A7F7-0CCE3A3B5E3A}"/>
              </a:ext>
            </a:extLst>
          </p:cNvPr>
          <p:cNvSpPr>
            <a:spLocks noGrp="1"/>
          </p:cNvSpPr>
          <p:nvPr>
            <p:ph type="title"/>
          </p:nvPr>
        </p:nvSpPr>
        <p:spPr>
          <a:xfrm>
            <a:off x="6234865" y="568517"/>
            <a:ext cx="5248221" cy="1067209"/>
          </a:xfrm>
        </p:spPr>
        <p:txBody>
          <a:bodyPr vert="horz" lIns="91440" tIns="45720" rIns="91440" bIns="45720" rtlCol="0" anchor="ctr">
            <a:normAutofit/>
          </a:bodyPr>
          <a:lstStyle/>
          <a:p>
            <a:r>
              <a:rPr lang="en-US">
                <a:solidFill>
                  <a:schemeClr val="bg1"/>
                </a:solidFill>
              </a:rPr>
              <a:t>Developers</a:t>
            </a:r>
          </a:p>
        </p:txBody>
      </p:sp>
      <p:pic>
        <p:nvPicPr>
          <p:cNvPr id="8194" name="Picture 2" descr="Web Development Illustration | Web development, Development, Illustration">
            <a:extLst>
              <a:ext uri="{FF2B5EF4-FFF2-40B4-BE49-F238E27FC236}">
                <a16:creationId xmlns:a16="http://schemas.microsoft.com/office/drawing/2014/main" id="{7509F172-60F1-4E4A-9013-7D3152BDBE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658" r="12343" b="1"/>
          <a:stretch/>
        </p:blipFill>
        <p:spPr bwMode="auto">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noFill/>
          <a:ln w="28575">
            <a:noFill/>
          </a:ln>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74" name="Freeform: Shape 73">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75" name="Freeform: Shape 74">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3" name="Text Placeholder 2">
            <a:extLst>
              <a:ext uri="{FF2B5EF4-FFF2-40B4-BE49-F238E27FC236}">
                <a16:creationId xmlns:a16="http://schemas.microsoft.com/office/drawing/2014/main" id="{D558E372-6B4D-454D-8CE3-B4BD53C3C483}"/>
              </a:ext>
            </a:extLst>
          </p:cNvPr>
          <p:cNvSpPr>
            <a:spLocks noGrp="1"/>
          </p:cNvSpPr>
          <p:nvPr>
            <p:ph type="body" idx="1"/>
          </p:nvPr>
        </p:nvSpPr>
        <p:spPr>
          <a:xfrm>
            <a:off x="6234868" y="1820369"/>
            <a:ext cx="5217173" cy="4351338"/>
          </a:xfrm>
        </p:spPr>
        <p:txBody>
          <a:bodyPr vert="horz" lIns="91440" tIns="45720" rIns="91440" bIns="45720" rtlCol="0">
            <a:normAutofit/>
          </a:bodyPr>
          <a:lstStyle/>
          <a:p>
            <a:pPr marL="0" indent="0">
              <a:buNone/>
            </a:pPr>
            <a:r>
              <a:rPr lang="en-US" sz="1800">
                <a:solidFill>
                  <a:schemeClr val="bg1"/>
                </a:solidFill>
              </a:rPr>
              <a:t>People in the Scrum Team committed to creating any aspect of a useable increment in each Sprint. </a:t>
            </a:r>
          </a:p>
          <a:p>
            <a:endParaRPr lang="en-US" sz="1800">
              <a:solidFill>
                <a:schemeClr val="bg1"/>
              </a:solidFill>
            </a:endParaRPr>
          </a:p>
          <a:p>
            <a:pPr marL="0" indent="0">
              <a:buNone/>
            </a:pPr>
            <a:r>
              <a:rPr lang="en-US" sz="1800">
                <a:solidFill>
                  <a:schemeClr val="bg1"/>
                </a:solidFill>
              </a:rPr>
              <a:t>Accountable for:</a:t>
            </a:r>
          </a:p>
          <a:p>
            <a:r>
              <a:rPr lang="en-US" sz="1800">
                <a:solidFill>
                  <a:schemeClr val="bg1"/>
                </a:solidFill>
              </a:rPr>
              <a:t>Creating a plan for the Sprint, the Sprint Backlog</a:t>
            </a:r>
          </a:p>
          <a:p>
            <a:r>
              <a:rPr lang="en-US" sz="1800">
                <a:solidFill>
                  <a:schemeClr val="bg1"/>
                </a:solidFill>
              </a:rPr>
              <a:t>Instilling quality by adhering to a Definition of Done</a:t>
            </a:r>
          </a:p>
          <a:p>
            <a:r>
              <a:rPr lang="en-US" sz="1800">
                <a:solidFill>
                  <a:schemeClr val="bg1"/>
                </a:solidFill>
              </a:rPr>
              <a:t>Adapting their plan each day toward the Sprint Goal</a:t>
            </a:r>
          </a:p>
          <a:p>
            <a:r>
              <a:rPr lang="en-US" sz="1800">
                <a:solidFill>
                  <a:schemeClr val="bg1"/>
                </a:solidFill>
              </a:rPr>
              <a:t>Holding each other accountable as professionals</a:t>
            </a:r>
          </a:p>
        </p:txBody>
      </p:sp>
      <p:grpSp>
        <p:nvGrpSpPr>
          <p:cNvPr id="77"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78" name="Freeform: Shape 77">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386699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3" name="Rectangle 19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Product owner"/>
          <p:cNvSpPr txBox="1">
            <a:spLocks noGrp="1"/>
          </p:cNvSpPr>
          <p:nvPr>
            <p:ph type="title"/>
          </p:nvPr>
        </p:nvSpPr>
        <p:spPr>
          <a:xfrm>
            <a:off x="946521" y="396117"/>
            <a:ext cx="5217172" cy="1158857"/>
          </a:xfrm>
          <a:prstGeom prst="rect">
            <a:avLst/>
          </a:prstGeom>
        </p:spPr>
        <p:txBody>
          <a:bodyPr vert="horz" lIns="91440" tIns="45720" rIns="91440" bIns="45720" rtlCol="0" anchor="b">
            <a:normAutofit/>
          </a:bodyPr>
          <a:lstStyle/>
          <a:p>
            <a:r>
              <a:rPr lang="en-US" kern="1200">
                <a:solidFill>
                  <a:schemeClr val="bg1"/>
                </a:solidFill>
                <a:latin typeface="+mj-lt"/>
                <a:ea typeface="+mj-ea"/>
                <a:cs typeface="+mj-cs"/>
              </a:rPr>
              <a:t>Product Owner</a:t>
            </a:r>
          </a:p>
        </p:txBody>
      </p:sp>
      <p:sp>
        <p:nvSpPr>
          <p:cNvPr id="195" name="Graphic 212">
            <a:extLst>
              <a:ext uri="{FF2B5EF4-FFF2-40B4-BE49-F238E27FC236}">
                <a16:creationId xmlns:a16="http://schemas.microsoft.com/office/drawing/2014/main" id="{52D7FCC1-2D52-49CE-A986-EE6E0CA64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7" name="Graphic 212">
            <a:extLst>
              <a:ext uri="{FF2B5EF4-FFF2-40B4-BE49-F238E27FC236}">
                <a16:creationId xmlns:a16="http://schemas.microsoft.com/office/drawing/2014/main" id="{28C3CACD-E5A7-4AAC-AE47-75CF7D30F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5" name="Define the features of the product…"/>
          <p:cNvSpPr txBox="1">
            <a:spLocks noGrp="1"/>
          </p:cNvSpPr>
          <p:nvPr>
            <p:ph type="body" idx="1"/>
          </p:nvPr>
        </p:nvSpPr>
        <p:spPr>
          <a:xfrm>
            <a:off x="946520" y="1747592"/>
            <a:ext cx="5217173" cy="4351338"/>
          </a:xfrm>
          <a:prstGeom prst="rect">
            <a:avLst/>
          </a:prstGeom>
        </p:spPr>
        <p:txBody>
          <a:bodyPr vert="horz" lIns="91440" tIns="45720" rIns="91440" bIns="45720" rtlCol="0">
            <a:normAutofit fontScale="92500" lnSpcReduction="20000"/>
          </a:bodyPr>
          <a:lstStyle/>
          <a:p>
            <a:pPr marL="0" indent="0">
              <a:spcBef>
                <a:spcPts val="1170"/>
              </a:spcBef>
              <a:buNone/>
            </a:pPr>
            <a:r>
              <a:rPr lang="en-US" sz="2600">
                <a:solidFill>
                  <a:schemeClr val="bg1"/>
                </a:solidFill>
              </a:rPr>
              <a:t>ONE person who is accountable for maximizing the value of the product. </a:t>
            </a:r>
          </a:p>
          <a:p>
            <a:pPr marL="0" indent="0">
              <a:spcBef>
                <a:spcPts val="1170"/>
              </a:spcBef>
              <a:buNone/>
            </a:pPr>
            <a:endParaRPr lang="en-US" sz="2600">
              <a:solidFill>
                <a:schemeClr val="bg1"/>
              </a:solidFill>
            </a:endParaRPr>
          </a:p>
          <a:p>
            <a:pPr marL="0" indent="0">
              <a:spcBef>
                <a:spcPts val="1170"/>
              </a:spcBef>
              <a:buNone/>
            </a:pPr>
            <a:r>
              <a:rPr lang="en-US" sz="2600">
                <a:solidFill>
                  <a:schemeClr val="bg1"/>
                </a:solidFill>
              </a:rPr>
              <a:t>The PO is accountable for effective Product Backlog management, including:</a:t>
            </a:r>
          </a:p>
          <a:p>
            <a:pPr>
              <a:spcBef>
                <a:spcPts val="1170"/>
              </a:spcBef>
            </a:pPr>
            <a:r>
              <a:rPr lang="en-US" sz="2600">
                <a:solidFill>
                  <a:schemeClr val="bg1"/>
                </a:solidFill>
              </a:rPr>
              <a:t>Developing and explicitly communicating the Product Goal</a:t>
            </a:r>
          </a:p>
          <a:p>
            <a:pPr>
              <a:spcBef>
                <a:spcPts val="1170"/>
              </a:spcBef>
            </a:pPr>
            <a:r>
              <a:rPr lang="en-US" sz="2600">
                <a:solidFill>
                  <a:schemeClr val="bg1"/>
                </a:solidFill>
              </a:rPr>
              <a:t>Creating and clearly communicating Product Backlog items</a:t>
            </a:r>
          </a:p>
          <a:p>
            <a:pPr>
              <a:spcBef>
                <a:spcPts val="1170"/>
              </a:spcBef>
            </a:pPr>
            <a:r>
              <a:rPr lang="en-US" sz="2600">
                <a:solidFill>
                  <a:schemeClr val="bg1"/>
                </a:solidFill>
              </a:rPr>
              <a:t>Ordering Product Backlog Items</a:t>
            </a:r>
          </a:p>
          <a:p>
            <a:pPr>
              <a:spcBef>
                <a:spcPts val="1170"/>
              </a:spcBef>
            </a:pPr>
            <a:r>
              <a:rPr lang="en-US" sz="2600">
                <a:solidFill>
                  <a:schemeClr val="bg1"/>
                </a:solidFill>
              </a:rPr>
              <a:t>Ensuring the Product Backlog is transparent, visible and understood.</a:t>
            </a:r>
          </a:p>
        </p:txBody>
      </p:sp>
      <p:grpSp>
        <p:nvGrpSpPr>
          <p:cNvPr id="199" name="Group 198">
            <a:extLst>
              <a:ext uri="{FF2B5EF4-FFF2-40B4-BE49-F238E27FC236}">
                <a16:creationId xmlns:a16="http://schemas.microsoft.com/office/drawing/2014/main" id="{3A35C15A-135A-4FD3-BA11-A046CFA390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26111"/>
            <a:ext cx="1598829" cy="531293"/>
            <a:chOff x="6491531" y="1420258"/>
            <a:chExt cx="1598829" cy="531293"/>
          </a:xfrm>
          <a:solidFill>
            <a:schemeClr val="bg1"/>
          </a:solidFill>
        </p:grpSpPr>
        <p:grpSp>
          <p:nvGrpSpPr>
            <p:cNvPr id="200" name="Graphic 190">
              <a:extLst>
                <a:ext uri="{FF2B5EF4-FFF2-40B4-BE49-F238E27FC236}">
                  <a16:creationId xmlns:a16="http://schemas.microsoft.com/office/drawing/2014/main" id="{61E65A99-85A2-448D-AA1F-7690BD01A7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04" name="Freeform: Shape 203">
                <a:extLst>
                  <a:ext uri="{FF2B5EF4-FFF2-40B4-BE49-F238E27FC236}">
                    <a16:creationId xmlns:a16="http://schemas.microsoft.com/office/drawing/2014/main" id="{A127EC05-3250-408F-8F9F-A73F8B9B1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E6D9B8D4-23BB-4CD2-A0FF-95423AFEB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201" name="Graphic 190">
              <a:extLst>
                <a:ext uri="{FF2B5EF4-FFF2-40B4-BE49-F238E27FC236}">
                  <a16:creationId xmlns:a16="http://schemas.microsoft.com/office/drawing/2014/main" id="{91DC38B0-ED19-4BAC-A009-485461F23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02" name="Freeform: Shape 201">
                <a:extLst>
                  <a:ext uri="{FF2B5EF4-FFF2-40B4-BE49-F238E27FC236}">
                    <a16:creationId xmlns:a16="http://schemas.microsoft.com/office/drawing/2014/main" id="{1A2C10C3-E625-41E2-8047-2AE4A87F3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0F0340A9-BD8A-4ABB-9AC1-7A14DF22E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pic>
        <p:nvPicPr>
          <p:cNvPr id="316" name="bossman-product-M.png" descr="bossman-product-M.png"/>
          <p:cNvPicPr>
            <a:picLocks noChangeAspect="1"/>
          </p:cNvPicPr>
          <p:nvPr/>
        </p:nvPicPr>
        <p:blipFill>
          <a:blip r:embed="rId3"/>
          <a:stretch>
            <a:fillRect/>
          </a:stretch>
        </p:blipFill>
        <p:spPr>
          <a:xfrm>
            <a:off x="7253021" y="2055865"/>
            <a:ext cx="3555043" cy="2746270"/>
          </a:xfrm>
          <a:prstGeom prst="rect">
            <a:avLst/>
          </a:prstGeom>
        </p:spPr>
      </p:pic>
      <p:grpSp>
        <p:nvGrpSpPr>
          <p:cNvPr id="207" name="Group 206">
            <a:extLst>
              <a:ext uri="{FF2B5EF4-FFF2-40B4-BE49-F238E27FC236}">
                <a16:creationId xmlns:a16="http://schemas.microsoft.com/office/drawing/2014/main" id="{03AF83E4-4DE2-499C-9F36-0279E7E4F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52524"/>
            <a:ext cx="1443404" cy="1443428"/>
            <a:chOff x="10154385" y="4452524"/>
            <a:chExt cx="1443404" cy="1443428"/>
          </a:xfrm>
          <a:solidFill>
            <a:schemeClr val="bg1"/>
          </a:solidFill>
        </p:grpSpPr>
        <p:grpSp>
          <p:nvGrpSpPr>
            <p:cNvPr id="208" name="Graphic 4">
              <a:extLst>
                <a:ext uri="{FF2B5EF4-FFF2-40B4-BE49-F238E27FC236}">
                  <a16:creationId xmlns:a16="http://schemas.microsoft.com/office/drawing/2014/main" id="{0B09EB4D-4323-43F4-9970-42885A83A8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448" name="Freeform: Shape 447">
                <a:extLst>
                  <a:ext uri="{FF2B5EF4-FFF2-40B4-BE49-F238E27FC236}">
                    <a16:creationId xmlns:a16="http://schemas.microsoft.com/office/drawing/2014/main" id="{BA9C6284-1137-47FE-9471-23CA82494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A00A6D3C-23F9-41D9-B891-14D8E2E98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8F8D96F5-1ED7-4891-8D8B-A24E72DA7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0E9A3A72-EC37-423D-B309-A6487A86C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EBE630AB-13C0-44A2-80CA-C07483E93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B7768337-3D65-4FE5-8E1A-D79219E0A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968E4331-550E-4929-ACE8-D2ED2D6EA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768D8817-CAEE-45BB-820E-A67C68D48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350A8C31-0139-4ABD-967A-139738E8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9855AEE1-1C1C-4832-8B4C-042F59E02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A41C5A32-BD0A-4457-9CF7-97467FA2B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93C14A20-2E3C-49F8-AF55-C384FEB955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DB167719-0D82-4ABF-9BC8-B073A847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660582DE-E250-4561-9298-E4FADEB9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820B635A-6E81-4D8A-98A3-141E57A6F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3909A0ED-D070-4792-A2EE-CCEB6BA6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4619A19C-3B55-4085-8668-458999628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87D16772-2B59-486E-BE47-65D591C08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1D6A06B8-1E4A-497F-B977-F78E5D7D0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55BC53AD-5249-4FB1-AB74-3F71AAEB5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36F8561A-874A-48BB-BCC2-07F002ED4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BA6B1B8F-9695-447F-BF2F-9010D40A0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454192F9-26C5-4212-BA60-CADA662AF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BFBDA013-4858-422E-AE7A-614BF71FB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42BA261C-0C75-431D-9FD5-2C3AA241B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0F8709D9-2655-4A39-9228-BCFCBF412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9653F80B-5CF7-45EF-889B-FD0AAF483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2A1DA86A-7442-4897-88A4-EDD18A01C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39623279-A4CE-49AC-B5FA-CD224324B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EB9D8B4D-1BE5-4CD9-A592-D0D3D7691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769A47A3-F5B7-4BF0-B920-21A62F96F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6E5DCDE9-48A4-41BA-987D-CC72C62B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0F51F840-3DBF-444E-BC79-718416C51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2DFD2B64-98D0-4E59-AE1F-693872F36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CF09CB65-8B7E-426C-A3FE-DD20196F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43149294-A5BC-4E62-A167-3CD55E05B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DB99FCDF-C9A0-40F7-ABDE-7247B2238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5" name="Freeform: Shape 484">
                <a:extLst>
                  <a:ext uri="{FF2B5EF4-FFF2-40B4-BE49-F238E27FC236}">
                    <a16:creationId xmlns:a16="http://schemas.microsoft.com/office/drawing/2014/main" id="{0CE59751-EC07-43C1-A5F5-AF5D30EBB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6" name="Freeform: Shape 485">
                <a:extLst>
                  <a:ext uri="{FF2B5EF4-FFF2-40B4-BE49-F238E27FC236}">
                    <a16:creationId xmlns:a16="http://schemas.microsoft.com/office/drawing/2014/main" id="{4573CCF2-67F2-4BD1-A01C-1D064B908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7" name="Freeform: Shape 486">
                <a:extLst>
                  <a:ext uri="{FF2B5EF4-FFF2-40B4-BE49-F238E27FC236}">
                    <a16:creationId xmlns:a16="http://schemas.microsoft.com/office/drawing/2014/main" id="{1C60C662-612D-485A-A50D-E938C6E49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0048F63C-A2BB-4D89-9649-91EC2045C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1C29F96C-43D4-4F0F-A76D-4CED9C610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B660107F-776B-455F-AC78-225F21B81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EB1DB332-7265-477D-9A04-EDB3799DE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EBBEFE2D-1654-40D8-A838-45728A168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190211E2-64DF-4171-811B-B8A0CD87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5F7CDCE8-8B48-4859-BDFE-FCB7BC6F5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B770A8C4-614E-4295-A937-718CC61B2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A699ADB6-675C-44B0-B96E-EDD7AC1F9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64875E98-2AA1-4001-90EA-2F3D9E017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5BEC7219-356F-4141-B57B-8BCD85BF7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564D4AAB-BB2C-4A77-BB45-94EEC66CD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CE9CF29A-81CA-4A03-8B04-55F566882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52FEFF22-7798-4730-9C0B-EC7EAFCD0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00149276-D167-4D2B-93F1-FD2958302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E7DC22D5-A39C-4789-A952-D89148877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7BA51EF1-15F0-4193-AB83-F8C8A64D6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3FB75ADB-F020-4C56-91C6-9AB462985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DBCE5CDF-BBF6-4E67-8CCE-9482D7EB4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2138BABC-E51C-4F80-972E-CF44385C1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96B0C850-272E-4B08-8779-B872DCAA3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2EEE54AF-B9C2-494D-9E02-2F67FEF7A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D21349A4-F7C9-492C-A658-EA9F7538B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1" name="Freeform: Shape 510">
                <a:extLst>
                  <a:ext uri="{FF2B5EF4-FFF2-40B4-BE49-F238E27FC236}">
                    <a16:creationId xmlns:a16="http://schemas.microsoft.com/office/drawing/2014/main" id="{D88D1ED8-AC07-4621-9933-E10CE6122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12" name="Freeform: Shape 511">
                <a:extLst>
                  <a:ext uri="{FF2B5EF4-FFF2-40B4-BE49-F238E27FC236}">
                    <a16:creationId xmlns:a16="http://schemas.microsoft.com/office/drawing/2014/main" id="{6FD21FCD-1DA9-45C2-9AB5-548EE0E6E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3" name="Freeform: Shape 512">
                <a:extLst>
                  <a:ext uri="{FF2B5EF4-FFF2-40B4-BE49-F238E27FC236}">
                    <a16:creationId xmlns:a16="http://schemas.microsoft.com/office/drawing/2014/main" id="{C8BDD8CA-1442-470F-A5D3-FC8A87A10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14" name="Freeform: Shape 513">
                <a:extLst>
                  <a:ext uri="{FF2B5EF4-FFF2-40B4-BE49-F238E27FC236}">
                    <a16:creationId xmlns:a16="http://schemas.microsoft.com/office/drawing/2014/main" id="{3B8DF094-690E-4C13-8284-7A7C97441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15" name="Freeform: Shape 514">
                <a:extLst>
                  <a:ext uri="{FF2B5EF4-FFF2-40B4-BE49-F238E27FC236}">
                    <a16:creationId xmlns:a16="http://schemas.microsoft.com/office/drawing/2014/main" id="{FE0B926C-A114-444D-BA51-FECE28B03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6" name="Freeform: Shape 515">
                <a:extLst>
                  <a:ext uri="{FF2B5EF4-FFF2-40B4-BE49-F238E27FC236}">
                    <a16:creationId xmlns:a16="http://schemas.microsoft.com/office/drawing/2014/main" id="{00BDE6CC-5F54-4752-ACC4-E3BCF2BEE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7" name="Freeform: Shape 516">
                <a:extLst>
                  <a:ext uri="{FF2B5EF4-FFF2-40B4-BE49-F238E27FC236}">
                    <a16:creationId xmlns:a16="http://schemas.microsoft.com/office/drawing/2014/main" id="{6E28F857-CCD8-4222-84C0-A0B415E7B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518" name="Freeform: Shape 517">
                <a:extLst>
                  <a:ext uri="{FF2B5EF4-FFF2-40B4-BE49-F238E27FC236}">
                    <a16:creationId xmlns:a16="http://schemas.microsoft.com/office/drawing/2014/main" id="{CD2687E0-0214-44E6-8BB1-34F6B7BA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9" name="Freeform: Shape 518">
                <a:extLst>
                  <a:ext uri="{FF2B5EF4-FFF2-40B4-BE49-F238E27FC236}">
                    <a16:creationId xmlns:a16="http://schemas.microsoft.com/office/drawing/2014/main" id="{7F1236AA-FC17-487E-83B1-D71BCB2A8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520" name="Freeform: Shape 519">
                <a:extLst>
                  <a:ext uri="{FF2B5EF4-FFF2-40B4-BE49-F238E27FC236}">
                    <a16:creationId xmlns:a16="http://schemas.microsoft.com/office/drawing/2014/main" id="{623384AA-72EF-4BCF-9137-194440583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1" name="Freeform: Shape 520">
                <a:extLst>
                  <a:ext uri="{FF2B5EF4-FFF2-40B4-BE49-F238E27FC236}">
                    <a16:creationId xmlns:a16="http://schemas.microsoft.com/office/drawing/2014/main" id="{1BD81D1B-2270-4FBE-B437-F0DBB8DDF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2" name="Freeform: Shape 521">
                <a:extLst>
                  <a:ext uri="{FF2B5EF4-FFF2-40B4-BE49-F238E27FC236}">
                    <a16:creationId xmlns:a16="http://schemas.microsoft.com/office/drawing/2014/main" id="{6411E268-F8CA-4C78-82ED-DDCF28B0B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3" name="Freeform: Shape 522">
                <a:extLst>
                  <a:ext uri="{FF2B5EF4-FFF2-40B4-BE49-F238E27FC236}">
                    <a16:creationId xmlns:a16="http://schemas.microsoft.com/office/drawing/2014/main" id="{D48F8732-5205-4843-A2EB-3E0EB18F9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24" name="Freeform: Shape 523">
                <a:extLst>
                  <a:ext uri="{FF2B5EF4-FFF2-40B4-BE49-F238E27FC236}">
                    <a16:creationId xmlns:a16="http://schemas.microsoft.com/office/drawing/2014/main" id="{DC5966DA-8E1A-43FF-A1A4-C6879B456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5" name="Freeform: Shape 524">
                <a:extLst>
                  <a:ext uri="{FF2B5EF4-FFF2-40B4-BE49-F238E27FC236}">
                    <a16:creationId xmlns:a16="http://schemas.microsoft.com/office/drawing/2014/main" id="{E3BEFD3E-662F-4B38-859E-093A14241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26" name="Freeform: Shape 525">
                <a:extLst>
                  <a:ext uri="{FF2B5EF4-FFF2-40B4-BE49-F238E27FC236}">
                    <a16:creationId xmlns:a16="http://schemas.microsoft.com/office/drawing/2014/main" id="{06C52F63-F17B-4356-A3AE-9707D93D2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7" name="Freeform: Shape 526">
                <a:extLst>
                  <a:ext uri="{FF2B5EF4-FFF2-40B4-BE49-F238E27FC236}">
                    <a16:creationId xmlns:a16="http://schemas.microsoft.com/office/drawing/2014/main" id="{85706A28-0822-4064-AD3E-2A1F4E1C9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8" name="Freeform: Shape 527">
                <a:extLst>
                  <a:ext uri="{FF2B5EF4-FFF2-40B4-BE49-F238E27FC236}">
                    <a16:creationId xmlns:a16="http://schemas.microsoft.com/office/drawing/2014/main" id="{348A813F-1672-44DB-A207-F3494E7C2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9" name="Freeform: Shape 528">
                <a:extLst>
                  <a:ext uri="{FF2B5EF4-FFF2-40B4-BE49-F238E27FC236}">
                    <a16:creationId xmlns:a16="http://schemas.microsoft.com/office/drawing/2014/main" id="{6FC8AEBA-4BD5-4BB0-B004-A8B06B6A4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71ED8D8F-0325-426C-9257-1A5048211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1" name="Freeform: Shape 530">
                <a:extLst>
                  <a:ext uri="{FF2B5EF4-FFF2-40B4-BE49-F238E27FC236}">
                    <a16:creationId xmlns:a16="http://schemas.microsoft.com/office/drawing/2014/main" id="{0FF054DF-85C2-466A-9D64-EB6D95AA8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532" name="Freeform: Shape 531">
                <a:extLst>
                  <a:ext uri="{FF2B5EF4-FFF2-40B4-BE49-F238E27FC236}">
                    <a16:creationId xmlns:a16="http://schemas.microsoft.com/office/drawing/2014/main" id="{2D01FA60-E77D-41EE-8228-CFB979E3D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3" name="Freeform: Shape 532">
                <a:extLst>
                  <a:ext uri="{FF2B5EF4-FFF2-40B4-BE49-F238E27FC236}">
                    <a16:creationId xmlns:a16="http://schemas.microsoft.com/office/drawing/2014/main" id="{AC8D6F02-E0C8-4EF5-9D41-E75C16C16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4" name="Freeform: Shape 533">
                <a:extLst>
                  <a:ext uri="{FF2B5EF4-FFF2-40B4-BE49-F238E27FC236}">
                    <a16:creationId xmlns:a16="http://schemas.microsoft.com/office/drawing/2014/main" id="{BD111AAF-4EE4-4A89-84D2-4201F035D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5" name="Freeform: Shape 534">
                <a:extLst>
                  <a:ext uri="{FF2B5EF4-FFF2-40B4-BE49-F238E27FC236}">
                    <a16:creationId xmlns:a16="http://schemas.microsoft.com/office/drawing/2014/main" id="{E8F4C133-3F54-4715-A7D6-4261B9A99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36" name="Freeform: Shape 535">
                <a:extLst>
                  <a:ext uri="{FF2B5EF4-FFF2-40B4-BE49-F238E27FC236}">
                    <a16:creationId xmlns:a16="http://schemas.microsoft.com/office/drawing/2014/main" id="{0BAA2E6B-E393-45EA-8AE6-A775AA69C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7" name="Freeform: Shape 536">
                <a:extLst>
                  <a:ext uri="{FF2B5EF4-FFF2-40B4-BE49-F238E27FC236}">
                    <a16:creationId xmlns:a16="http://schemas.microsoft.com/office/drawing/2014/main" id="{7DB4F953-9FE8-4B8D-A62B-CB20A7037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38" name="Freeform: Shape 537">
                <a:extLst>
                  <a:ext uri="{FF2B5EF4-FFF2-40B4-BE49-F238E27FC236}">
                    <a16:creationId xmlns:a16="http://schemas.microsoft.com/office/drawing/2014/main" id="{9D918AF2-85FB-436F-99DB-622B07664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9" name="Freeform: Shape 538">
                <a:extLst>
                  <a:ext uri="{FF2B5EF4-FFF2-40B4-BE49-F238E27FC236}">
                    <a16:creationId xmlns:a16="http://schemas.microsoft.com/office/drawing/2014/main" id="{1F078C58-0893-4D64-B685-BCB70CAC62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40" name="Freeform: Shape 539">
                <a:extLst>
                  <a:ext uri="{FF2B5EF4-FFF2-40B4-BE49-F238E27FC236}">
                    <a16:creationId xmlns:a16="http://schemas.microsoft.com/office/drawing/2014/main" id="{AEDA3784-7618-477C-A8B0-36FA393D6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41" name="Freeform: Shape 540">
                <a:extLst>
                  <a:ext uri="{FF2B5EF4-FFF2-40B4-BE49-F238E27FC236}">
                    <a16:creationId xmlns:a16="http://schemas.microsoft.com/office/drawing/2014/main" id="{0AC49727-CA00-439E-82D4-B446B7896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42" name="Freeform: Shape 541">
                <a:extLst>
                  <a:ext uri="{FF2B5EF4-FFF2-40B4-BE49-F238E27FC236}">
                    <a16:creationId xmlns:a16="http://schemas.microsoft.com/office/drawing/2014/main" id="{6B67B441-65C8-4A53-968B-C56CB4086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43" name="Freeform: Shape 542">
                <a:extLst>
                  <a:ext uri="{FF2B5EF4-FFF2-40B4-BE49-F238E27FC236}">
                    <a16:creationId xmlns:a16="http://schemas.microsoft.com/office/drawing/2014/main" id="{94CEDDB5-CC85-4A9E-A73C-85D7B714F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44" name="Freeform: Shape 543">
                <a:extLst>
                  <a:ext uri="{FF2B5EF4-FFF2-40B4-BE49-F238E27FC236}">
                    <a16:creationId xmlns:a16="http://schemas.microsoft.com/office/drawing/2014/main" id="{80BF7883-770D-4CA2-BE01-C5F4B102B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45" name="Freeform: Shape 544">
                <a:extLst>
                  <a:ext uri="{FF2B5EF4-FFF2-40B4-BE49-F238E27FC236}">
                    <a16:creationId xmlns:a16="http://schemas.microsoft.com/office/drawing/2014/main" id="{7DF07BC6-9560-430C-86FA-AFA6F7DF0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46" name="Freeform: Shape 545">
                <a:extLst>
                  <a:ext uri="{FF2B5EF4-FFF2-40B4-BE49-F238E27FC236}">
                    <a16:creationId xmlns:a16="http://schemas.microsoft.com/office/drawing/2014/main" id="{9B085920-7744-44C8-AF91-D2F16C997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47" name="Freeform: Shape 546">
                <a:extLst>
                  <a:ext uri="{FF2B5EF4-FFF2-40B4-BE49-F238E27FC236}">
                    <a16:creationId xmlns:a16="http://schemas.microsoft.com/office/drawing/2014/main" id="{22308C0A-08FC-4AAA-87B2-1E57033E4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48" name="Freeform: Shape 547">
                <a:extLst>
                  <a:ext uri="{FF2B5EF4-FFF2-40B4-BE49-F238E27FC236}">
                    <a16:creationId xmlns:a16="http://schemas.microsoft.com/office/drawing/2014/main" id="{AB727BDA-993C-4BB5-8CED-8D50C55F7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9" name="Freeform: Shape 548">
                <a:extLst>
                  <a:ext uri="{FF2B5EF4-FFF2-40B4-BE49-F238E27FC236}">
                    <a16:creationId xmlns:a16="http://schemas.microsoft.com/office/drawing/2014/main" id="{1BB192D1-56DC-4342-911C-7D80A9084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0" name="Freeform: Shape 549">
                <a:extLst>
                  <a:ext uri="{FF2B5EF4-FFF2-40B4-BE49-F238E27FC236}">
                    <a16:creationId xmlns:a16="http://schemas.microsoft.com/office/drawing/2014/main" id="{337ADC5A-E225-4E91-B940-2DD15330E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1" name="Freeform: Shape 550">
                <a:extLst>
                  <a:ext uri="{FF2B5EF4-FFF2-40B4-BE49-F238E27FC236}">
                    <a16:creationId xmlns:a16="http://schemas.microsoft.com/office/drawing/2014/main" id="{0D170CF5-349D-4588-8AD3-373D47A4E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52" name="Freeform: Shape 551">
                <a:extLst>
                  <a:ext uri="{FF2B5EF4-FFF2-40B4-BE49-F238E27FC236}">
                    <a16:creationId xmlns:a16="http://schemas.microsoft.com/office/drawing/2014/main" id="{297A6982-5B80-4376-A9D2-C11E9B084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3" name="Freeform: Shape 552">
                <a:extLst>
                  <a:ext uri="{FF2B5EF4-FFF2-40B4-BE49-F238E27FC236}">
                    <a16:creationId xmlns:a16="http://schemas.microsoft.com/office/drawing/2014/main" id="{0B14F779-546D-4011-8459-2E8E34C50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54" name="Freeform: Shape 553">
                <a:extLst>
                  <a:ext uri="{FF2B5EF4-FFF2-40B4-BE49-F238E27FC236}">
                    <a16:creationId xmlns:a16="http://schemas.microsoft.com/office/drawing/2014/main" id="{35AE6943-22C6-405D-A071-F8EC29DAB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5" name="Freeform: Shape 554">
                <a:extLst>
                  <a:ext uri="{FF2B5EF4-FFF2-40B4-BE49-F238E27FC236}">
                    <a16:creationId xmlns:a16="http://schemas.microsoft.com/office/drawing/2014/main" id="{2464DBFD-1DA1-456F-8427-CF66CD4C8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6" name="Freeform: Shape 555">
                <a:extLst>
                  <a:ext uri="{FF2B5EF4-FFF2-40B4-BE49-F238E27FC236}">
                    <a16:creationId xmlns:a16="http://schemas.microsoft.com/office/drawing/2014/main" id="{C9CA1114-00C4-448B-BF9A-9D70C709B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7" name="Freeform: Shape 556">
                <a:extLst>
                  <a:ext uri="{FF2B5EF4-FFF2-40B4-BE49-F238E27FC236}">
                    <a16:creationId xmlns:a16="http://schemas.microsoft.com/office/drawing/2014/main" id="{2101A885-A4A8-4AFE-9905-E510D58C8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8" name="Freeform: Shape 557">
                <a:extLst>
                  <a:ext uri="{FF2B5EF4-FFF2-40B4-BE49-F238E27FC236}">
                    <a16:creationId xmlns:a16="http://schemas.microsoft.com/office/drawing/2014/main" id="{661E165D-4826-43AD-AD75-1C965A71A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9" name="Freeform: Shape 558">
                <a:extLst>
                  <a:ext uri="{FF2B5EF4-FFF2-40B4-BE49-F238E27FC236}">
                    <a16:creationId xmlns:a16="http://schemas.microsoft.com/office/drawing/2014/main" id="{C1F2231A-5945-44AF-95E4-6D14529C8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0" name="Freeform: Shape 559">
                <a:extLst>
                  <a:ext uri="{FF2B5EF4-FFF2-40B4-BE49-F238E27FC236}">
                    <a16:creationId xmlns:a16="http://schemas.microsoft.com/office/drawing/2014/main" id="{1998F14A-698C-4220-92B8-2EC10C356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61" name="Freeform: Shape 560">
                <a:extLst>
                  <a:ext uri="{FF2B5EF4-FFF2-40B4-BE49-F238E27FC236}">
                    <a16:creationId xmlns:a16="http://schemas.microsoft.com/office/drawing/2014/main" id="{496E0BBF-D595-4DAE-91C6-4EB179C693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2" name="Freeform: Shape 561">
                <a:extLst>
                  <a:ext uri="{FF2B5EF4-FFF2-40B4-BE49-F238E27FC236}">
                    <a16:creationId xmlns:a16="http://schemas.microsoft.com/office/drawing/2014/main" id="{E31F1BC0-CB0A-4386-BE5E-7972AFB05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3" name="Freeform: Shape 562">
                <a:extLst>
                  <a:ext uri="{FF2B5EF4-FFF2-40B4-BE49-F238E27FC236}">
                    <a16:creationId xmlns:a16="http://schemas.microsoft.com/office/drawing/2014/main" id="{B1575BDE-4CFA-4FAD-9F64-692A6DBFF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4" name="Freeform: Shape 563">
                <a:extLst>
                  <a:ext uri="{FF2B5EF4-FFF2-40B4-BE49-F238E27FC236}">
                    <a16:creationId xmlns:a16="http://schemas.microsoft.com/office/drawing/2014/main" id="{9D32D2E3-5D5B-4751-A477-A26860AC1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5" name="Freeform: Shape 564">
                <a:extLst>
                  <a:ext uri="{FF2B5EF4-FFF2-40B4-BE49-F238E27FC236}">
                    <a16:creationId xmlns:a16="http://schemas.microsoft.com/office/drawing/2014/main" id="{92009233-25F1-4029-B170-318CBBA00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6" name="Freeform: Shape 565">
                <a:extLst>
                  <a:ext uri="{FF2B5EF4-FFF2-40B4-BE49-F238E27FC236}">
                    <a16:creationId xmlns:a16="http://schemas.microsoft.com/office/drawing/2014/main" id="{CCBFA5E5-8384-4D58-BD73-BA36E23E8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7" name="Freeform: Shape 566">
                <a:extLst>
                  <a:ext uri="{FF2B5EF4-FFF2-40B4-BE49-F238E27FC236}">
                    <a16:creationId xmlns:a16="http://schemas.microsoft.com/office/drawing/2014/main" id="{3ACBBAC3-185E-4C28-81AB-C9BE2A88D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68" name="Freeform: Shape 567">
                <a:extLst>
                  <a:ext uri="{FF2B5EF4-FFF2-40B4-BE49-F238E27FC236}">
                    <a16:creationId xmlns:a16="http://schemas.microsoft.com/office/drawing/2014/main" id="{225AF996-F3FB-4AF2-B954-BDF79069E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9" name="Freeform: Shape 568">
                <a:extLst>
                  <a:ext uri="{FF2B5EF4-FFF2-40B4-BE49-F238E27FC236}">
                    <a16:creationId xmlns:a16="http://schemas.microsoft.com/office/drawing/2014/main" id="{E10B0127-17D3-4B62-8708-9558A7945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0" name="Freeform: Shape 569">
                <a:extLst>
                  <a:ext uri="{FF2B5EF4-FFF2-40B4-BE49-F238E27FC236}">
                    <a16:creationId xmlns:a16="http://schemas.microsoft.com/office/drawing/2014/main" id="{A36A9D1B-B750-446F-99FF-E3280E32A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1" name="Freeform: Shape 570">
                <a:extLst>
                  <a:ext uri="{FF2B5EF4-FFF2-40B4-BE49-F238E27FC236}">
                    <a16:creationId xmlns:a16="http://schemas.microsoft.com/office/drawing/2014/main" id="{C078DB92-DE53-4BEC-BBD4-B5966EAA1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2" name="Freeform: Shape 571">
                <a:extLst>
                  <a:ext uri="{FF2B5EF4-FFF2-40B4-BE49-F238E27FC236}">
                    <a16:creationId xmlns:a16="http://schemas.microsoft.com/office/drawing/2014/main" id="{7334AD7D-F850-4E92-89F9-49EE6E3AA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3" name="Freeform: Shape 572">
                <a:extLst>
                  <a:ext uri="{FF2B5EF4-FFF2-40B4-BE49-F238E27FC236}">
                    <a16:creationId xmlns:a16="http://schemas.microsoft.com/office/drawing/2014/main" id="{14D983A3-96A9-4BB8-90D5-93B0E625F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4" name="Freeform: Shape 573">
                <a:extLst>
                  <a:ext uri="{FF2B5EF4-FFF2-40B4-BE49-F238E27FC236}">
                    <a16:creationId xmlns:a16="http://schemas.microsoft.com/office/drawing/2014/main" id="{43A1FFE3-BB5F-4455-B23F-DA56AE791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5" name="Freeform: Shape 574">
                <a:extLst>
                  <a:ext uri="{FF2B5EF4-FFF2-40B4-BE49-F238E27FC236}">
                    <a16:creationId xmlns:a16="http://schemas.microsoft.com/office/drawing/2014/main" id="{C34E69E0-4115-4CAA-86FB-1D5A8830D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76" name="Freeform: Shape 575">
                <a:extLst>
                  <a:ext uri="{FF2B5EF4-FFF2-40B4-BE49-F238E27FC236}">
                    <a16:creationId xmlns:a16="http://schemas.microsoft.com/office/drawing/2014/main" id="{E5707C7C-BEB2-4920-9D44-8AF218FFB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7" name="Freeform: Shape 576">
                <a:extLst>
                  <a:ext uri="{FF2B5EF4-FFF2-40B4-BE49-F238E27FC236}">
                    <a16:creationId xmlns:a16="http://schemas.microsoft.com/office/drawing/2014/main" id="{D95D2E5E-6D1E-43FC-A231-E28A08296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8" name="Freeform: Shape 577">
                <a:extLst>
                  <a:ext uri="{FF2B5EF4-FFF2-40B4-BE49-F238E27FC236}">
                    <a16:creationId xmlns:a16="http://schemas.microsoft.com/office/drawing/2014/main" id="{DB511D52-FE0D-4F8D-AC2F-6806904C6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9" name="Freeform: Shape 578">
                <a:extLst>
                  <a:ext uri="{FF2B5EF4-FFF2-40B4-BE49-F238E27FC236}">
                    <a16:creationId xmlns:a16="http://schemas.microsoft.com/office/drawing/2014/main" id="{E4D31CC7-D38B-4566-A6F9-5CB84EEAA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80" name="Freeform: Shape 579">
                <a:extLst>
                  <a:ext uri="{FF2B5EF4-FFF2-40B4-BE49-F238E27FC236}">
                    <a16:creationId xmlns:a16="http://schemas.microsoft.com/office/drawing/2014/main" id="{48116577-FA2A-434D-83D4-213A1497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1" name="Freeform: Shape 580">
                <a:extLst>
                  <a:ext uri="{FF2B5EF4-FFF2-40B4-BE49-F238E27FC236}">
                    <a16:creationId xmlns:a16="http://schemas.microsoft.com/office/drawing/2014/main" id="{02288414-AA9B-4065-A506-AE5ED2ABC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82" name="Freeform: Shape 581">
                <a:extLst>
                  <a:ext uri="{FF2B5EF4-FFF2-40B4-BE49-F238E27FC236}">
                    <a16:creationId xmlns:a16="http://schemas.microsoft.com/office/drawing/2014/main" id="{92EAF5E5-70A0-4FE6-B906-6BCF9C49F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83" name="Freeform: Shape 582">
                <a:extLst>
                  <a:ext uri="{FF2B5EF4-FFF2-40B4-BE49-F238E27FC236}">
                    <a16:creationId xmlns:a16="http://schemas.microsoft.com/office/drawing/2014/main" id="{3DA12971-2CD2-4DE8-8B05-8B11B5614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584" name="Freeform: Shape 583">
                <a:extLst>
                  <a:ext uri="{FF2B5EF4-FFF2-40B4-BE49-F238E27FC236}">
                    <a16:creationId xmlns:a16="http://schemas.microsoft.com/office/drawing/2014/main" id="{B9486073-CABC-45A3-B442-5959E5CE6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85" name="Freeform: Shape 584">
                <a:extLst>
                  <a:ext uri="{FF2B5EF4-FFF2-40B4-BE49-F238E27FC236}">
                    <a16:creationId xmlns:a16="http://schemas.microsoft.com/office/drawing/2014/main" id="{3EEB7953-85A2-4391-931C-CE88AC053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586" name="Freeform: Shape 585">
                <a:extLst>
                  <a:ext uri="{FF2B5EF4-FFF2-40B4-BE49-F238E27FC236}">
                    <a16:creationId xmlns:a16="http://schemas.microsoft.com/office/drawing/2014/main" id="{1BF2EBC9-4A08-4A35-8C75-15E51BA0A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87" name="Freeform: Shape 586">
                <a:extLst>
                  <a:ext uri="{FF2B5EF4-FFF2-40B4-BE49-F238E27FC236}">
                    <a16:creationId xmlns:a16="http://schemas.microsoft.com/office/drawing/2014/main" id="{1686BEF1-7F1A-40F6-BC3F-24221ACEC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8" name="Freeform: Shape 587">
                <a:extLst>
                  <a:ext uri="{FF2B5EF4-FFF2-40B4-BE49-F238E27FC236}">
                    <a16:creationId xmlns:a16="http://schemas.microsoft.com/office/drawing/2014/main" id="{5D2D2281-DA3F-41A6-B56E-2EE507826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9" name="Freeform: Shape 588">
                <a:extLst>
                  <a:ext uri="{FF2B5EF4-FFF2-40B4-BE49-F238E27FC236}">
                    <a16:creationId xmlns:a16="http://schemas.microsoft.com/office/drawing/2014/main" id="{B1EBA419-056B-478C-A25C-B349F4DDD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90" name="Freeform: Shape 589">
                <a:extLst>
                  <a:ext uri="{FF2B5EF4-FFF2-40B4-BE49-F238E27FC236}">
                    <a16:creationId xmlns:a16="http://schemas.microsoft.com/office/drawing/2014/main" id="{3DE38383-61B3-4E4E-B781-1C7DA04D6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1" name="Freeform: Shape 590">
                <a:extLst>
                  <a:ext uri="{FF2B5EF4-FFF2-40B4-BE49-F238E27FC236}">
                    <a16:creationId xmlns:a16="http://schemas.microsoft.com/office/drawing/2014/main" id="{F62AD048-154B-4830-A46F-263BA35AA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92" name="Freeform: Shape 591">
                <a:extLst>
                  <a:ext uri="{FF2B5EF4-FFF2-40B4-BE49-F238E27FC236}">
                    <a16:creationId xmlns:a16="http://schemas.microsoft.com/office/drawing/2014/main" id="{636A730F-15EE-440C-84B5-0541AE954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93" name="Freeform: Shape 592">
                <a:extLst>
                  <a:ext uri="{FF2B5EF4-FFF2-40B4-BE49-F238E27FC236}">
                    <a16:creationId xmlns:a16="http://schemas.microsoft.com/office/drawing/2014/main" id="{31AF286F-6D0E-447F-B4D1-24729E0D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4" name="Freeform: Shape 593">
                <a:extLst>
                  <a:ext uri="{FF2B5EF4-FFF2-40B4-BE49-F238E27FC236}">
                    <a16:creationId xmlns:a16="http://schemas.microsoft.com/office/drawing/2014/main" id="{36F64061-98E4-477D-BABF-CC6BA8D6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5" name="Freeform: Shape 594">
                <a:extLst>
                  <a:ext uri="{FF2B5EF4-FFF2-40B4-BE49-F238E27FC236}">
                    <a16:creationId xmlns:a16="http://schemas.microsoft.com/office/drawing/2014/main" id="{1C601616-D38B-4ED2-BD55-F5AEA36AB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96" name="Freeform: Shape 595">
                <a:extLst>
                  <a:ext uri="{FF2B5EF4-FFF2-40B4-BE49-F238E27FC236}">
                    <a16:creationId xmlns:a16="http://schemas.microsoft.com/office/drawing/2014/main" id="{E0593B16-48EE-41A8-B4AF-E03A74CBB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7" name="Freeform: Shape 596">
                <a:extLst>
                  <a:ext uri="{FF2B5EF4-FFF2-40B4-BE49-F238E27FC236}">
                    <a16:creationId xmlns:a16="http://schemas.microsoft.com/office/drawing/2014/main" id="{26B2406B-8A3A-4381-8D69-1178F16C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98" name="Freeform: Shape 597">
                <a:extLst>
                  <a:ext uri="{FF2B5EF4-FFF2-40B4-BE49-F238E27FC236}">
                    <a16:creationId xmlns:a16="http://schemas.microsoft.com/office/drawing/2014/main" id="{DF1F792D-BA16-4D8F-99C3-E5E6959A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9" name="Freeform: Shape 598">
                <a:extLst>
                  <a:ext uri="{FF2B5EF4-FFF2-40B4-BE49-F238E27FC236}">
                    <a16:creationId xmlns:a16="http://schemas.microsoft.com/office/drawing/2014/main" id="{AA77D5AF-6FFE-4577-BC40-BA1902307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0" name="Freeform: Shape 599">
                <a:extLst>
                  <a:ext uri="{FF2B5EF4-FFF2-40B4-BE49-F238E27FC236}">
                    <a16:creationId xmlns:a16="http://schemas.microsoft.com/office/drawing/2014/main" id="{08F16A01-2EE8-4E4F-83CD-2000577D1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1" name="Freeform: Shape 600">
                <a:extLst>
                  <a:ext uri="{FF2B5EF4-FFF2-40B4-BE49-F238E27FC236}">
                    <a16:creationId xmlns:a16="http://schemas.microsoft.com/office/drawing/2014/main" id="{18ACB7FF-8D64-44A2-8571-7DB441D97E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02" name="Freeform: Shape 601">
                <a:extLst>
                  <a:ext uri="{FF2B5EF4-FFF2-40B4-BE49-F238E27FC236}">
                    <a16:creationId xmlns:a16="http://schemas.microsoft.com/office/drawing/2014/main" id="{E15E0D81-20B6-4D4C-9B7C-4D5A01B6A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3" name="Freeform: Shape 602">
                <a:extLst>
                  <a:ext uri="{FF2B5EF4-FFF2-40B4-BE49-F238E27FC236}">
                    <a16:creationId xmlns:a16="http://schemas.microsoft.com/office/drawing/2014/main" id="{8F687395-0ADA-4504-B6D0-D55493AB6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04" name="Freeform: Shape 603">
                <a:extLst>
                  <a:ext uri="{FF2B5EF4-FFF2-40B4-BE49-F238E27FC236}">
                    <a16:creationId xmlns:a16="http://schemas.microsoft.com/office/drawing/2014/main" id="{94D99C3F-4701-403D-A69E-EE345B0E4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5" name="Freeform: Shape 604">
                <a:extLst>
                  <a:ext uri="{FF2B5EF4-FFF2-40B4-BE49-F238E27FC236}">
                    <a16:creationId xmlns:a16="http://schemas.microsoft.com/office/drawing/2014/main" id="{0C6D9CF1-A535-4742-B2CF-B61ADC55E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6" name="Freeform: Shape 605">
                <a:extLst>
                  <a:ext uri="{FF2B5EF4-FFF2-40B4-BE49-F238E27FC236}">
                    <a16:creationId xmlns:a16="http://schemas.microsoft.com/office/drawing/2014/main" id="{E9EB265F-CF4E-4485-88F1-AE3CE1BE3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7" name="Freeform: Shape 606">
                <a:extLst>
                  <a:ext uri="{FF2B5EF4-FFF2-40B4-BE49-F238E27FC236}">
                    <a16:creationId xmlns:a16="http://schemas.microsoft.com/office/drawing/2014/main" id="{9B354D37-6517-4AF4-8195-9A7B43D20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08" name="Freeform: Shape 607">
                <a:extLst>
                  <a:ext uri="{FF2B5EF4-FFF2-40B4-BE49-F238E27FC236}">
                    <a16:creationId xmlns:a16="http://schemas.microsoft.com/office/drawing/2014/main" id="{2A3087FA-3C5B-4898-9FE2-633DAA0B7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9" name="Freeform: Shape 608">
                <a:extLst>
                  <a:ext uri="{FF2B5EF4-FFF2-40B4-BE49-F238E27FC236}">
                    <a16:creationId xmlns:a16="http://schemas.microsoft.com/office/drawing/2014/main" id="{C8D7AB32-147E-4110-ABBE-7F1FB6894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10" name="Freeform: Shape 609">
                <a:extLst>
                  <a:ext uri="{FF2B5EF4-FFF2-40B4-BE49-F238E27FC236}">
                    <a16:creationId xmlns:a16="http://schemas.microsoft.com/office/drawing/2014/main" id="{542ED17E-A6FC-4BC6-B7FE-EF9BC5B1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1" name="Freeform: Shape 610">
                <a:extLst>
                  <a:ext uri="{FF2B5EF4-FFF2-40B4-BE49-F238E27FC236}">
                    <a16:creationId xmlns:a16="http://schemas.microsoft.com/office/drawing/2014/main" id="{4610CFBC-B173-4CBE-BBD7-7E859FCA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2" name="Freeform: Shape 611">
                <a:extLst>
                  <a:ext uri="{FF2B5EF4-FFF2-40B4-BE49-F238E27FC236}">
                    <a16:creationId xmlns:a16="http://schemas.microsoft.com/office/drawing/2014/main" id="{7578019C-8AAF-4A81-84C4-155EB43FA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3" name="Freeform: Shape 612">
                <a:extLst>
                  <a:ext uri="{FF2B5EF4-FFF2-40B4-BE49-F238E27FC236}">
                    <a16:creationId xmlns:a16="http://schemas.microsoft.com/office/drawing/2014/main" id="{46936191-0661-4BD8-9A61-D00FAC97D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14" name="Freeform: Shape 613">
                <a:extLst>
                  <a:ext uri="{FF2B5EF4-FFF2-40B4-BE49-F238E27FC236}">
                    <a16:creationId xmlns:a16="http://schemas.microsoft.com/office/drawing/2014/main" id="{F7BC1D8F-F88B-4A19-B640-8DCC73992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5" name="Freeform: Shape 614">
                <a:extLst>
                  <a:ext uri="{FF2B5EF4-FFF2-40B4-BE49-F238E27FC236}">
                    <a16:creationId xmlns:a16="http://schemas.microsoft.com/office/drawing/2014/main" id="{47D77817-943A-4D8A-82EE-C309FC9FF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16" name="Freeform: Shape 615">
                <a:extLst>
                  <a:ext uri="{FF2B5EF4-FFF2-40B4-BE49-F238E27FC236}">
                    <a16:creationId xmlns:a16="http://schemas.microsoft.com/office/drawing/2014/main" id="{BF86E220-D031-40B7-B3A2-0C723E3A9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grpSp>
          <p:nvGrpSpPr>
            <p:cNvPr id="209" name="Graphic 4">
              <a:extLst>
                <a:ext uri="{FF2B5EF4-FFF2-40B4-BE49-F238E27FC236}">
                  <a16:creationId xmlns:a16="http://schemas.microsoft.com/office/drawing/2014/main" id="{226E1D80-1BFB-4A13-8F3C-94D54398C5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10" name="Freeform: Shape 209">
                <a:extLst>
                  <a:ext uri="{FF2B5EF4-FFF2-40B4-BE49-F238E27FC236}">
                    <a16:creationId xmlns:a16="http://schemas.microsoft.com/office/drawing/2014/main" id="{3DCC1C21-CB11-4506-90E4-37DCD97AF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68177170-8FD3-4752-B1DB-0186ADF9B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8CAA5FB4-9073-4612-99F5-95E1C6D06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DE021324-18DD-4114-8992-9652707C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6ECBC33B-D8EB-4804-9EA3-57C07B57C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D03927C7-0E45-4B61-844A-4A626FDF6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AC6AF6E8-E748-47F7-B35C-567D5FBA6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1EC671E5-B299-470C-9C7A-A50106E51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7410EBDF-623D-41EF-82A4-9FB938A7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B6F866F8-B429-471B-9C2B-051BDCBAF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83B4FBD-06C8-4D5D-B0D9-755E4CD1A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DE3FD149-0B2F-4DA0-9721-59B9FEE8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4D26DB48-036E-4616-BA8B-C606A7B58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8D6F6275-06AB-4316-B8C4-927E53487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8E8CABF3-9C76-46A0-8DE9-F055C94A9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01A12ED9-6299-4ABD-9827-DD52FE22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C0ADA37A-E396-4F92-AB19-D6994E0DD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6A96001A-BD0F-4CF9-A22B-545ED4F86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BD9ACB13-4C6C-4347-9F65-1309B33A1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1F17BE4A-72F8-4529-8558-E62103AEA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806708C3-D03F-4605-8C6F-AE8EDA08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D520ADFA-68AE-4CE4-913A-F070A2817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3C6C63AD-C87A-403E-ADB5-4EDD03443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9370EAC6-89F0-4826-90D1-E55C3344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1FB61DD4-AB7B-417A-AE96-B1D9CBAC1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B4AD18D2-11BA-4192-9845-206C033F3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85892E2D-483A-4C0A-87C7-6FFA2EB5E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A4037ACD-005D-4907-942F-D565AF6C8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AA8FD84E-39BE-456B-84C5-E03698AAC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B2FC47C2-6EF5-4D17-8703-527F28609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DD29BC8A-00E1-481E-8BA4-1AA7F4AA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5AF6ABE5-726A-495B-A832-3851CB911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F8E250A7-0600-440B-BEBC-61B2D4D7B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CC36BEB1-881D-4496-AD7F-1CC4B46FA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371DFE25-AF37-409C-B032-5F47D715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39AF97A7-FC44-49BF-ABD1-59DB48B89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3939D792-9C64-48CF-8607-C7873A563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2F69E48F-45D8-4A8A-A101-5DF775A5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EE47C3F3-8AC5-414F-8E20-25DA306C5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F09CB222-24C1-414A-B56E-EA3617D05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7FC26844-A93E-4C55-8619-F58615B4A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3EA8BA8A-4848-4084-A841-501CECF28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4BC148C-3116-4C75-89DF-2BF348429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91F3F7CB-7B69-49A3-A09E-D2064883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8072F8C-2347-472F-9D9A-F5511BA40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322C76E0-8D4F-4788-9856-B1AB15B20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63A9EC23-E263-4098-AC45-E628E1A29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B72211D0-3733-443C-999F-6CE736381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CEC069AD-6364-4585-A8F1-931648A1B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39361719-49F1-40E3-9ABA-2FE9D7836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737F2D47-03EF-4AE6-ABB9-36506DF5A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2554F257-3BD2-493C-A5F1-FCC2C64C3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4D297D55-4523-4CE1-9A0F-3EA6B27F7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605D1D96-783B-407F-BF8C-B0773589E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5D03B3C-A55A-4738-A6FF-8F2DA5B99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D41CE56E-C4C8-427A-9E82-C1EEF78E8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72359086-D108-47DE-B6EA-0BEE1835D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6FA49818-F2EA-427C-B93C-15E320DA1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E435C1E1-0D80-4B30-8CAC-C6EDE1DE7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30FCB137-01B0-4770-AFC3-003DF7897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7D03298B-8D34-487C-9DF0-DB9AC8307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4698B28F-FFEF-44BA-B657-E59F80990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900A4B40-BCFB-46E4-AE4F-FCC5C6509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914CE6AE-7FAB-4A5D-8EA2-861CAF598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FF0F3D4A-D39F-48EE-934D-C73834DC5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09B630BB-5848-4C72-9F5A-FC8EBE7A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F662A334-5814-480B-861F-17661B60F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DC0FC730-550F-42A2-AE79-EEA30B11C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3054F4A-43DC-46A1-89D0-87DA8F315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5F66EF36-2C9F-49B2-B972-1BA82C8F3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47955EF8-6501-4579-B85F-DE5C0815F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E0BA4174-EBEB-40DA-8B1D-6A7851E38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50512C7C-98D6-45AD-8CA4-1BEB01262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416CB557-0CE9-4015-A920-C6766A066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5EA7B3B4-3BF2-4B69-B300-5D86CCB0A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D887DF00-5D34-4A8B-9A84-C40D33623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EADE921C-83B0-4521-916F-E7EC5CFDA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CEDA6FA-EB55-47AE-A005-BF546085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9DAC0C40-EF50-4632-B781-ACDAE95AF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582AAB43-E3D9-4272-8809-5F70B302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28C7D300-E0BD-4C12-92B1-0801266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CA3ED35-2344-4402-B61B-3932E6945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949146BF-06FF-41BB-BDD3-B80BABB3A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393A6A5F-F75B-4BBC-AADC-A84DA758E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77B21059-EA9B-4329-968B-81F7966D2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BFF9C99F-41B4-4789-934B-8BF03EA94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C180277F-7E18-4896-AE91-960B379D2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C95FE437-DA37-44C9-B975-96C6DD9DE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A2A5369E-5DB7-4854-BBEC-D043F3A5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B6B0D6D9-913A-4804-83B5-5A9858F57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29B4FACF-EF13-4EFA-86D3-D5B2B6703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7BD767A9-D2A3-4942-B654-34DDDFD60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0C97F02F-13B9-4D7E-B916-BC8713CC0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99C0654B-0803-40FA-BF28-D8EA65F58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D44F31B6-3657-4241-A94E-EEDBFF0C9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3557624B-3CCB-43DA-998B-B1EC599C7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75B0CCD4-215D-456D-808C-F96ABB7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FE4E038E-23E6-43BE-9A3B-523A28DF7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A686F1FD-4135-414B-8575-ED97CC8DB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36FBC8D5-B3FE-4E26-8B4F-5D5668A8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33A60C97-778A-4251-A66B-49769F0C2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0CC04E3B-2AC3-4A7B-A425-DDABEA8AF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CEF7D0E1-459C-4A15-9F05-545F6430B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D5797445-BFB3-4EB2-8B44-4BF2C9E91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E27FB1FC-477D-45B3-82B0-0F4936469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D94CF442-4FF2-41B3-8870-097DBAF4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A24927C8-A42E-4B8D-84A4-50A58968B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5379CB96-0D3A-4582-8650-A909955BA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531F84F2-CE93-4841-9AA6-BC9E35579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D1BED9D2-07EF-452E-AFA1-9A1E80AE2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2C75A1A5-0A11-42EA-AF4E-FF5272125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4275A1C7-FA96-4BBB-A7EF-A7ED02814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8CA8B3B4-73BE-41D5-900B-42FBF6AA7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B0264B0D-E150-4641-BBB1-58080670E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BCC2D199-EF36-4077-A50C-D9FC99331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C6DCCA13-7F75-46F9-97B3-A9DA4C217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56C76EEB-75A4-418F-9FE0-CC513BC3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1E952CEF-EC1B-4714-8900-D2DFAEF30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2B899198-ADCC-4613-957B-7A40B17B1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5581AF7F-95DB-4163-B608-C04A61FB9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5616F834-835A-42B4-B51B-5AD285E28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EF598AFA-5F8F-4191-8881-1DE91BB2B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6623A080-F2C6-4664-B99C-99A9C287B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330E7091-D82F-490A-8F32-DE8745212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2B340B39-E421-434F-AF1A-DAD7E7802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6C2ED568-9809-4A18-A06A-87018A987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A6C26F4B-6369-4557-B6D4-A1B448B1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42CEA830-FB77-4EA5-9BAB-64B6F500F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E5A9B88C-3ADF-40D8-9E9B-42439F85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CC9DEE2F-0410-4B1A-BED8-D1371CE8B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8A66E75A-959E-436D-B1F1-DBD1E460E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B35526DB-3749-43FA-84BA-E73EE1D1D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6503C90B-19EF-4925-A08A-AE40956A2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B98692DC-F401-45BC-ABC7-421F3391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8629B1A4-7BFC-4F45-9FAD-BB035C4E4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A2F92592-AB8B-4732-BEE7-3E2B830EA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9C3644DC-02D1-43FF-8ED1-0ECBBA4B3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4DC12AE3-E70C-4CD8-9A74-7567F99C4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0E0DDE12-8B48-4D21-8863-06298ED8B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C611F1DE-AF40-48FC-8A1E-0A175D439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34C2CAED-22FC-4450-8BBC-7811F7DF9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F89E6B45-A41C-4735-A7F5-E4EFD5DCF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44BFE35C-5487-42E8-AC30-01FC1E4F5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3575E1A5-C3CB-4081-A394-36172B7DB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C9C6DF24-803A-44A1-B29A-B90297D3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22A7B096-566C-4312-AF19-D9A3B6BC0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8B429767-12DD-4020-BC3E-9944CF36F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FF510776-417B-4B74-9082-ED3915450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FEF51D3D-E951-49CE-BCE4-D444BEF6B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B27BA73E-E784-4961-884D-F507DDE38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2849019E-0178-4A1C-A5D8-DC3DFC572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0B49676D-9D41-4B2D-8FF9-69AC31CFD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6BDFE3E8-9647-4400-B019-8EDD4E688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EDD57B95-ED61-4561-9ADF-38126BADC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3744F230-BFBA-41B0-9FE2-481D1EAFFF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C32022D3-12E0-4BC1-8085-D6CBF3CDD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D1AED37F-874A-4B21-A522-FEBCB38F4C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5BB466E2-3497-4A3B-8777-FAA0AAEE2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A924D178-36E4-4E29-86E8-7716F3B4A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D0DF84E5-BB3D-4120-8FD3-98ECDA31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E5B29635-10AC-481E-A2DE-80E9DE612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AAB430CA-3259-463F-85F9-B6E180323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8EF18909-FC9F-4845-B1DC-027E82B21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EFCE2389-D574-49C1-89EB-D8C730888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D44B35A5-5216-45FC-8F0F-D80E383B4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9470F10A-F708-41AA-A910-5C288B355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CD73E13B-910B-40D2-B53F-6614C098B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8267FC95-0200-40B3-B043-D33BEA60D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9F14022C-37CD-4CDD-ACD1-86161EF00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Rectangle 13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Shape 134">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18" name="The ScrumMaster"/>
          <p:cNvSpPr txBox="1">
            <a:spLocks noGrp="1"/>
          </p:cNvSpPr>
          <p:nvPr>
            <p:ph type="title"/>
          </p:nvPr>
        </p:nvSpPr>
        <p:spPr>
          <a:xfrm>
            <a:off x="2232252" y="633046"/>
            <a:ext cx="4463623" cy="1314996"/>
          </a:xfrm>
          <a:prstGeom prst="rect">
            <a:avLst/>
          </a:prstGeom>
        </p:spPr>
        <p:txBody>
          <a:bodyPr vert="horz" lIns="91440" tIns="45720" rIns="91440" bIns="45720" rtlCol="0" anchor="b">
            <a:normAutofit/>
          </a:bodyPr>
          <a:lstStyle/>
          <a:p>
            <a:r>
              <a:rPr lang="en-US">
                <a:solidFill>
                  <a:schemeClr val="bg1"/>
                </a:solidFill>
              </a:rPr>
              <a:t>The Scrum Master</a:t>
            </a:r>
          </a:p>
        </p:txBody>
      </p:sp>
      <p:sp>
        <p:nvSpPr>
          <p:cNvPr id="137" name="Freeform: Shape 136">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39" name="Freeform: Shape 138">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19" name="Represents management to the project…"/>
          <p:cNvSpPr txBox="1">
            <a:spLocks noGrp="1"/>
          </p:cNvSpPr>
          <p:nvPr>
            <p:ph type="body" idx="1"/>
          </p:nvPr>
        </p:nvSpPr>
        <p:spPr>
          <a:xfrm>
            <a:off x="1861853" y="2125737"/>
            <a:ext cx="5158625" cy="4099217"/>
          </a:xfrm>
          <a:prstGeom prst="rect">
            <a:avLst/>
          </a:prstGeom>
        </p:spPr>
        <p:txBody>
          <a:bodyPr vert="horz" lIns="91440" tIns="45720" rIns="91440" bIns="45720" rtlCol="0">
            <a:normAutofit fontScale="92500" lnSpcReduction="10000"/>
          </a:bodyPr>
          <a:lstStyle/>
          <a:p>
            <a:pPr marL="354805" indent="0">
              <a:spcBef>
                <a:spcPts val="900"/>
              </a:spcBef>
              <a:buNone/>
              <a:defRPr sz="3234"/>
            </a:pPr>
            <a:r>
              <a:rPr lang="en-US" sz="1800">
                <a:solidFill>
                  <a:schemeClr val="bg1"/>
                </a:solidFill>
              </a:rPr>
              <a:t>The Scrum Master is accountable for the Scrum Team’s effectiveness. They serve the team and the organization by:</a:t>
            </a:r>
          </a:p>
          <a:p>
            <a:pPr marL="697705" indent="-342900">
              <a:spcBef>
                <a:spcPts val="900"/>
              </a:spcBef>
              <a:defRPr sz="3234"/>
            </a:pPr>
            <a:r>
              <a:rPr lang="en-US" sz="1800">
                <a:solidFill>
                  <a:schemeClr val="bg1"/>
                </a:solidFill>
              </a:rPr>
              <a:t>Coaching teams in self-management and cross-functionality </a:t>
            </a:r>
          </a:p>
          <a:p>
            <a:pPr marL="697705" indent="-342900">
              <a:spcBef>
                <a:spcPts val="900"/>
              </a:spcBef>
              <a:defRPr sz="3234"/>
            </a:pPr>
            <a:r>
              <a:rPr lang="en-US" sz="1800">
                <a:solidFill>
                  <a:schemeClr val="bg1"/>
                </a:solidFill>
              </a:rPr>
              <a:t>Helping Scrum Team focus on creating high-value increments that meet the DOD</a:t>
            </a:r>
          </a:p>
          <a:p>
            <a:pPr marL="697705" indent="-342900">
              <a:spcBef>
                <a:spcPts val="900"/>
              </a:spcBef>
              <a:defRPr sz="3234"/>
            </a:pPr>
            <a:r>
              <a:rPr lang="en-US" sz="1800">
                <a:solidFill>
                  <a:schemeClr val="bg1"/>
                </a:solidFill>
              </a:rPr>
              <a:t>Causing the removal of impediments </a:t>
            </a:r>
          </a:p>
          <a:p>
            <a:pPr marL="697705" indent="-342900">
              <a:spcBef>
                <a:spcPts val="900"/>
              </a:spcBef>
              <a:defRPr sz="3234"/>
            </a:pPr>
            <a:r>
              <a:rPr lang="en-US" sz="1800">
                <a:solidFill>
                  <a:schemeClr val="bg1"/>
                </a:solidFill>
              </a:rPr>
              <a:t>Ensuring Scrum events take place and are productive and within the timebox</a:t>
            </a:r>
          </a:p>
          <a:p>
            <a:pPr marL="697705" indent="-342900">
              <a:spcBef>
                <a:spcPts val="900"/>
              </a:spcBef>
              <a:defRPr sz="3234"/>
            </a:pPr>
            <a:r>
              <a:rPr lang="en-US" sz="1800">
                <a:solidFill>
                  <a:schemeClr val="bg1"/>
                </a:solidFill>
              </a:rPr>
              <a:t>Finding techniques for effective product backlog management</a:t>
            </a:r>
          </a:p>
          <a:p>
            <a:pPr marL="697705" indent="-342900">
              <a:spcBef>
                <a:spcPts val="900"/>
              </a:spcBef>
              <a:defRPr sz="3234"/>
            </a:pPr>
            <a:r>
              <a:rPr lang="en-US" sz="1800">
                <a:solidFill>
                  <a:schemeClr val="bg1"/>
                </a:solidFill>
              </a:rPr>
              <a:t>Facilitating stakeholder collaboration</a:t>
            </a:r>
          </a:p>
          <a:p>
            <a:pPr marL="697705" indent="-342900">
              <a:spcBef>
                <a:spcPts val="900"/>
              </a:spcBef>
              <a:defRPr sz="3234"/>
            </a:pPr>
            <a:r>
              <a:rPr lang="en-US" sz="1800">
                <a:solidFill>
                  <a:schemeClr val="bg1"/>
                </a:solidFill>
              </a:rPr>
              <a:t>Coaching and leading the org in Scrum adoption</a:t>
            </a:r>
          </a:p>
        </p:txBody>
      </p:sp>
      <p:sp>
        <p:nvSpPr>
          <p:cNvPr id="141" name="Freeform: Shape 140">
            <a:extLst>
              <a:ext uri="{FF2B5EF4-FFF2-40B4-BE49-F238E27FC236}">
                <a16:creationId xmlns:a16="http://schemas.microsoft.com/office/drawing/2014/main" id="{83C8019B-3985-409B-9B87-494B974EE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3" name="Freeform: Shape 142">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5" name="Freeform: Shape 144">
            <a:extLst>
              <a:ext uri="{FF2B5EF4-FFF2-40B4-BE49-F238E27FC236}">
                <a16:creationId xmlns:a16="http://schemas.microsoft.com/office/drawing/2014/main" id="{B85A4DB3-61AA-49A1-85A9-B3397CD51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20" name="coach-M.png" descr="coach-M.png"/>
          <p:cNvPicPr>
            <a:picLocks noChangeAspect="1"/>
          </p:cNvPicPr>
          <p:nvPr/>
        </p:nvPicPr>
        <p:blipFill rotWithShape="1">
          <a:blip r:embed="rId3"/>
          <a:srcRect l="7881" r="7780" b="-2"/>
          <a:stretch/>
        </p:blipFill>
        <p:spPr>
          <a:xfrm>
            <a:off x="7020480" y="871280"/>
            <a:ext cx="4415738" cy="4415738"/>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grpSp>
        <p:nvGrpSpPr>
          <p:cNvPr id="147"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148" name="Freeform: Shape 147">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17" name="Freeform: Shape 16">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0"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25" name="Freeform: Shape 24">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6B2533CF-D13B-4546-97D1-F5D2F9949991}"/>
              </a:ext>
            </a:extLst>
          </p:cNvPr>
          <p:cNvSpPr>
            <a:spLocks noGrp="1"/>
          </p:cNvSpPr>
          <p:nvPr>
            <p:ph type="title"/>
          </p:nvPr>
        </p:nvSpPr>
        <p:spPr>
          <a:xfrm>
            <a:off x="838200" y="1391619"/>
            <a:ext cx="4905401" cy="4042196"/>
          </a:xfrm>
        </p:spPr>
        <p:txBody>
          <a:bodyPr vert="horz" lIns="91440" tIns="45720" rIns="91440" bIns="45720" rtlCol="0" anchor="ctr">
            <a:normAutofit/>
          </a:bodyPr>
          <a:lstStyle/>
          <a:p>
            <a:pPr algn="ctr"/>
            <a:r>
              <a:rPr lang="en-US" kern="1200">
                <a:solidFill>
                  <a:schemeClr val="bg1"/>
                </a:solidFill>
                <a:latin typeface="+mj-lt"/>
                <a:ea typeface="+mj-ea"/>
                <a:cs typeface="+mj-cs"/>
              </a:rPr>
              <a:t>Scrum Events</a:t>
            </a:r>
          </a:p>
        </p:txBody>
      </p:sp>
      <p:sp>
        <p:nvSpPr>
          <p:cNvPr id="3" name="Text Placeholder 2">
            <a:extLst>
              <a:ext uri="{FF2B5EF4-FFF2-40B4-BE49-F238E27FC236}">
                <a16:creationId xmlns:a16="http://schemas.microsoft.com/office/drawing/2014/main" id="{42C6C276-E4C0-4006-B905-42D4CE537C39}"/>
              </a:ext>
            </a:extLst>
          </p:cNvPr>
          <p:cNvSpPr>
            <a:spLocks noGrp="1"/>
          </p:cNvSpPr>
          <p:nvPr>
            <p:ph type="body" idx="1"/>
          </p:nvPr>
        </p:nvSpPr>
        <p:spPr>
          <a:xfrm>
            <a:off x="6477270" y="1130846"/>
            <a:ext cx="4974771" cy="4351338"/>
          </a:xfrm>
        </p:spPr>
        <p:txBody>
          <a:bodyPr vert="horz" lIns="91440" tIns="45720" rIns="91440" bIns="45720" rtlCol="0">
            <a:normAutofit/>
          </a:bodyPr>
          <a:lstStyle/>
          <a:p>
            <a:r>
              <a:rPr lang="en-US">
                <a:solidFill>
                  <a:schemeClr val="bg1"/>
                </a:solidFill>
              </a:rPr>
              <a:t>The Sprint</a:t>
            </a:r>
          </a:p>
          <a:p>
            <a:r>
              <a:rPr lang="en-US">
                <a:solidFill>
                  <a:schemeClr val="bg1"/>
                </a:solidFill>
              </a:rPr>
              <a:t>Sprint Planning </a:t>
            </a:r>
          </a:p>
          <a:p>
            <a:r>
              <a:rPr lang="en-US">
                <a:solidFill>
                  <a:schemeClr val="bg1"/>
                </a:solidFill>
              </a:rPr>
              <a:t>Daily Scrum</a:t>
            </a:r>
          </a:p>
          <a:p>
            <a:r>
              <a:rPr lang="en-US">
                <a:solidFill>
                  <a:schemeClr val="bg1"/>
                </a:solidFill>
              </a:rPr>
              <a:t>Sprint Review</a:t>
            </a:r>
          </a:p>
          <a:p>
            <a:r>
              <a:rPr lang="en-US">
                <a:solidFill>
                  <a:schemeClr val="bg1"/>
                </a:solidFill>
              </a:rPr>
              <a:t>Sprint Retrospective</a:t>
            </a:r>
          </a:p>
        </p:txBody>
      </p:sp>
    </p:spTree>
    <p:extLst>
      <p:ext uri="{BB962C8B-B14F-4D97-AF65-F5344CB8AC3E}">
        <p14:creationId xmlns:p14="http://schemas.microsoft.com/office/powerpoint/2010/main" val="3561336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3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Sprint | Agile Product Management | Definition and Overview">
            <a:extLst>
              <a:ext uri="{FF2B5EF4-FFF2-40B4-BE49-F238E27FC236}">
                <a16:creationId xmlns:a16="http://schemas.microsoft.com/office/drawing/2014/main" id="{FDDFFA08-9039-426A-9332-688C115378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8134" y="4196533"/>
            <a:ext cx="5231036" cy="2436897"/>
          </a:xfrm>
          <a:prstGeom prst="rect">
            <a:avLst/>
          </a:prstGeom>
          <a:noFill/>
          <a:extLst>
            <a:ext uri="{909E8E84-426E-40DD-AFC4-6F175D3DCCD1}">
              <a14:hiddenFill xmlns:a14="http://schemas.microsoft.com/office/drawing/2010/main">
                <a:solidFill>
                  <a:srgbClr val="FFFFFF"/>
                </a:solidFill>
              </a14:hiddenFill>
            </a:ext>
          </a:extLst>
        </p:spPr>
      </p:pic>
      <p:grpSp>
        <p:nvGrpSpPr>
          <p:cNvPr id="1034" name="Group 136">
            <a:extLst>
              <a:ext uri="{FF2B5EF4-FFF2-40B4-BE49-F238E27FC236}">
                <a16:creationId xmlns:a16="http://schemas.microsoft.com/office/drawing/2014/main" id="{134CC3FF-7AA4-46F4-8B24-2F9383D86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138" name="Rectangle 137">
              <a:extLst>
                <a:ext uri="{FF2B5EF4-FFF2-40B4-BE49-F238E27FC236}">
                  <a16:creationId xmlns:a16="http://schemas.microsoft.com/office/drawing/2014/main" id="{275E42E8-8B96-4FF0-9DCC-7E2084C0F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38">
              <a:extLst>
                <a:ext uri="{FF2B5EF4-FFF2-40B4-BE49-F238E27FC236}">
                  <a16:creationId xmlns:a16="http://schemas.microsoft.com/office/drawing/2014/main" id="{78FEA8A4-ED0E-429C-884B-1599153B8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Rectangle 140">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9E7CAB-2167-4D88-84E7-A2EB132B8489}"/>
              </a:ext>
            </a:extLst>
          </p:cNvPr>
          <p:cNvSpPr>
            <a:spLocks noGrp="1"/>
          </p:cNvSpPr>
          <p:nvPr>
            <p:ph type="title"/>
          </p:nvPr>
        </p:nvSpPr>
        <p:spPr>
          <a:xfrm>
            <a:off x="740584" y="859808"/>
            <a:ext cx="3543197" cy="2878986"/>
          </a:xfrm>
        </p:spPr>
        <p:txBody>
          <a:bodyPr vert="horz" lIns="91440" tIns="45720" rIns="91440" bIns="45720" rtlCol="0" anchor="ctr">
            <a:normAutofit/>
          </a:bodyPr>
          <a:lstStyle/>
          <a:p>
            <a:pPr algn="ctr"/>
            <a:r>
              <a:rPr lang="en-US" kern="1200">
                <a:solidFill>
                  <a:schemeClr val="bg1"/>
                </a:solidFill>
                <a:latin typeface="+mj-lt"/>
                <a:ea typeface="+mj-ea"/>
                <a:cs typeface="+mj-cs"/>
              </a:rPr>
              <a:t>The Sprint</a:t>
            </a:r>
          </a:p>
        </p:txBody>
      </p:sp>
      <p:grpSp>
        <p:nvGrpSpPr>
          <p:cNvPr id="143" name="Graphic 4">
            <a:extLst>
              <a:ext uri="{FF2B5EF4-FFF2-40B4-BE49-F238E27FC236}">
                <a16:creationId xmlns:a16="http://schemas.microsoft.com/office/drawing/2014/main" id="{5F2AA49C-5AC0-41C7-BFAF-74B8D8293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rgbClr val="FFFFFF"/>
          </a:solidFill>
        </p:grpSpPr>
        <p:sp>
          <p:nvSpPr>
            <p:cNvPr id="144" name="Freeform: Shape 143">
              <a:extLst>
                <a:ext uri="{FF2B5EF4-FFF2-40B4-BE49-F238E27FC236}">
                  <a16:creationId xmlns:a16="http://schemas.microsoft.com/office/drawing/2014/main" id="{88A750A0-64B5-41B2-B525-A914EB40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036" name="Freeform: Shape 144">
              <a:extLst>
                <a:ext uri="{FF2B5EF4-FFF2-40B4-BE49-F238E27FC236}">
                  <a16:creationId xmlns:a16="http://schemas.microsoft.com/office/drawing/2014/main" id="{F8216C77-85C1-4BDC-87A8-7E7593320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037" name="Freeform: Shape 145">
              <a:extLst>
                <a:ext uri="{FF2B5EF4-FFF2-40B4-BE49-F238E27FC236}">
                  <a16:creationId xmlns:a16="http://schemas.microsoft.com/office/drawing/2014/main" id="{471AED48-754E-41AC-9ECC-DB2597644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038" name="Freeform: Shape 146">
              <a:extLst>
                <a:ext uri="{FF2B5EF4-FFF2-40B4-BE49-F238E27FC236}">
                  <a16:creationId xmlns:a16="http://schemas.microsoft.com/office/drawing/2014/main" id="{48005417-D297-404F-82A5-8C4393E85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039" name="Freeform: Shape 147">
              <a:extLst>
                <a:ext uri="{FF2B5EF4-FFF2-40B4-BE49-F238E27FC236}">
                  <a16:creationId xmlns:a16="http://schemas.microsoft.com/office/drawing/2014/main" id="{17F942D6-2D0C-4894-81F0-6F81714BA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040" name="Freeform: Shape 148">
              <a:extLst>
                <a:ext uri="{FF2B5EF4-FFF2-40B4-BE49-F238E27FC236}">
                  <a16:creationId xmlns:a16="http://schemas.microsoft.com/office/drawing/2014/main" id="{4FAD802E-9670-4B80-876B-3FF64D29A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041" name="Freeform: Shape 149">
              <a:extLst>
                <a:ext uri="{FF2B5EF4-FFF2-40B4-BE49-F238E27FC236}">
                  <a16:creationId xmlns:a16="http://schemas.microsoft.com/office/drawing/2014/main" id="{838AF437-0BFB-40E4-ADA0-5749919AA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F8BC9C3D-CBBE-4D29-9DAC-98B3CAF39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A7016629-22ED-494E-9205-594895DA9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BFF3CC1E-0ED4-4599-9B4E-F057769B9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065A4B3A-F9A7-4FA6-A7F3-EA08E0BA1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783B6A14-A56D-4B95-8395-89CF53A0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49F0868B-B193-43B6-BB1E-1FF72993E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158" name="Graphic 4">
            <a:extLst>
              <a:ext uri="{FF2B5EF4-FFF2-40B4-BE49-F238E27FC236}">
                <a16:creationId xmlns:a16="http://schemas.microsoft.com/office/drawing/2014/main" id="{BB32367D-C4F2-49D5-A586-298C7CA82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chemeClr val="bg1"/>
          </a:solidFill>
        </p:grpSpPr>
        <p:sp>
          <p:nvSpPr>
            <p:cNvPr id="159" name="Freeform: Shape 158">
              <a:extLst>
                <a:ext uri="{FF2B5EF4-FFF2-40B4-BE49-F238E27FC236}">
                  <a16:creationId xmlns:a16="http://schemas.microsoft.com/office/drawing/2014/main" id="{E1FF7EE7-ACA2-4BFF-BA75-7FAE93FBB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647462E-B5E8-4F02-A1E4-BD0380A22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412CE109-6153-414A-B2D6-C4F9C6FA2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DAF530F5-D68D-4BC8-8984-F1A8B5DEB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EB69747-F9DD-4B80-B488-D5565D0BC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73AFB787-B8A4-4269-9DA9-FF4A66030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E682D93-25A6-4D91-9A81-3F247BBEE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9D5F48B5-53B4-4DA8-B929-6AFF50658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8CA195A3-2A74-4D13-A1B8-24765E26B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B98F1918-C39D-4713-AB21-685A94435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33592273-DEE6-42E1-B824-11D544332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12D6F82B-B619-4D8B-85AE-0E57103BA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6246C574-90D4-412B-9444-203F7C83C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E8AC1673-F13F-4B73-8BE6-D4F3A712ADDB}"/>
              </a:ext>
            </a:extLst>
          </p:cNvPr>
          <p:cNvSpPr>
            <a:spLocks noGrp="1"/>
          </p:cNvSpPr>
          <p:nvPr>
            <p:ph type="body" idx="1"/>
          </p:nvPr>
        </p:nvSpPr>
        <p:spPr>
          <a:xfrm>
            <a:off x="6477270" y="685805"/>
            <a:ext cx="4974771" cy="5534019"/>
          </a:xfrm>
        </p:spPr>
        <p:txBody>
          <a:bodyPr vert="horz" lIns="91440" tIns="45720" rIns="91440" bIns="45720" rtlCol="0">
            <a:normAutofit/>
          </a:bodyPr>
          <a:lstStyle/>
          <a:p>
            <a:r>
              <a:rPr lang="en-US" sz="2200" dirty="0">
                <a:solidFill>
                  <a:schemeClr val="bg1"/>
                </a:solidFill>
              </a:rPr>
              <a:t>1-4 weeks in length</a:t>
            </a:r>
          </a:p>
          <a:p>
            <a:pPr marL="0"/>
            <a:r>
              <a:rPr lang="en-US" sz="2200" dirty="0">
                <a:solidFill>
                  <a:schemeClr val="bg1"/>
                </a:solidFill>
              </a:rPr>
              <a:t>During the sprint:</a:t>
            </a:r>
          </a:p>
          <a:p>
            <a:r>
              <a:rPr lang="en-US" sz="2200" dirty="0">
                <a:solidFill>
                  <a:schemeClr val="bg1"/>
                </a:solidFill>
              </a:rPr>
              <a:t>No changes are made that would endanger the sprint goal</a:t>
            </a:r>
          </a:p>
          <a:p>
            <a:r>
              <a:rPr lang="en-US" sz="2200" dirty="0">
                <a:solidFill>
                  <a:schemeClr val="bg1"/>
                </a:solidFill>
              </a:rPr>
              <a:t>Quality does not decrease</a:t>
            </a:r>
          </a:p>
          <a:p>
            <a:r>
              <a:rPr lang="en-US" sz="2200" dirty="0">
                <a:solidFill>
                  <a:schemeClr val="bg1"/>
                </a:solidFill>
              </a:rPr>
              <a:t>The product backlog is refined as needed</a:t>
            </a:r>
          </a:p>
          <a:p>
            <a:r>
              <a:rPr lang="en-US" sz="2200" dirty="0">
                <a:solidFill>
                  <a:schemeClr val="bg1"/>
                </a:solidFill>
              </a:rPr>
              <a:t>Scope may be clarified and renegotiated with PO as more is learned</a:t>
            </a:r>
          </a:p>
          <a:p>
            <a:pPr marL="0"/>
            <a:endParaRPr lang="en-US" sz="2200" dirty="0">
              <a:solidFill>
                <a:schemeClr val="bg1"/>
              </a:solidFill>
            </a:endParaRPr>
          </a:p>
          <a:p>
            <a:pPr marL="0" indent="0">
              <a:buNone/>
            </a:pPr>
            <a:r>
              <a:rPr lang="en-US" sz="2200" dirty="0">
                <a:solidFill>
                  <a:schemeClr val="bg1"/>
                </a:solidFill>
              </a:rPr>
              <a:t>A Sprint could be cancelled if the Sprint Goal becomes obsolete. Only the Product Owner has the authority to cancel the Sprint. </a:t>
            </a:r>
          </a:p>
        </p:txBody>
      </p:sp>
    </p:spTree>
    <p:extLst>
      <p:ext uri="{BB962C8B-B14F-4D97-AF65-F5344CB8AC3E}">
        <p14:creationId xmlns:p14="http://schemas.microsoft.com/office/powerpoint/2010/main" val="2421791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95F31D-9796-4AA7-BB3B-48958D377674}"/>
              </a:ext>
            </a:extLst>
          </p:cNvPr>
          <p:cNvSpPr>
            <a:spLocks noGrp="1"/>
          </p:cNvSpPr>
          <p:nvPr>
            <p:ph type="title"/>
          </p:nvPr>
        </p:nvSpPr>
        <p:spPr>
          <a:xfrm>
            <a:off x="6234865" y="568517"/>
            <a:ext cx="5248221" cy="1067209"/>
          </a:xfrm>
        </p:spPr>
        <p:txBody>
          <a:bodyPr vert="horz" lIns="91440" tIns="45720" rIns="91440" bIns="45720" rtlCol="0" anchor="ctr">
            <a:normAutofit/>
          </a:bodyPr>
          <a:lstStyle/>
          <a:p>
            <a:r>
              <a:rPr lang="en-US">
                <a:solidFill>
                  <a:schemeClr val="bg1"/>
                </a:solidFill>
              </a:rPr>
              <a:t>Sprint Planning</a:t>
            </a:r>
          </a:p>
        </p:txBody>
      </p:sp>
      <p:pic>
        <p:nvPicPr>
          <p:cNvPr id="2050" name="Picture 2" descr="What is Agile Sprint Planning? Creating an Effective Sprint Plan">
            <a:extLst>
              <a:ext uri="{FF2B5EF4-FFF2-40B4-BE49-F238E27FC236}">
                <a16:creationId xmlns:a16="http://schemas.microsoft.com/office/drawing/2014/main" id="{F22EA777-7C93-4C55-ABE8-F5332EB980C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817" r="24433" b="1"/>
          <a:stretch/>
        </p:blipFill>
        <p:spPr bwMode="auto">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noFill/>
          <a:ln w="28575">
            <a:noFill/>
          </a:ln>
          <a:extLst>
            <a:ext uri="{909E8E84-426E-40DD-AFC4-6F175D3DCCD1}">
              <a14:hiddenFill xmlns:a14="http://schemas.microsoft.com/office/drawing/2010/main">
                <a:solidFill>
                  <a:srgbClr val="FFFFFF"/>
                </a:solidFill>
              </a14:hiddenFill>
            </a:ext>
          </a:extLst>
        </p:spPr>
      </p:pic>
      <p:grpSp>
        <p:nvGrpSpPr>
          <p:cNvPr id="2053" name="Group 72">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74" name="Freeform: Shape 73">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75" name="Freeform: Shape 74">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 name="Text Placeholder 2">
            <a:extLst>
              <a:ext uri="{FF2B5EF4-FFF2-40B4-BE49-F238E27FC236}">
                <a16:creationId xmlns:a16="http://schemas.microsoft.com/office/drawing/2014/main" id="{47288A45-971B-4A0B-A939-F03038E471E4}"/>
              </a:ext>
            </a:extLst>
          </p:cNvPr>
          <p:cNvSpPr>
            <a:spLocks noGrp="1"/>
          </p:cNvSpPr>
          <p:nvPr>
            <p:ph type="body" idx="1"/>
          </p:nvPr>
        </p:nvSpPr>
        <p:spPr>
          <a:xfrm>
            <a:off x="6234868" y="1820369"/>
            <a:ext cx="5217173" cy="4351338"/>
          </a:xfrm>
        </p:spPr>
        <p:txBody>
          <a:bodyPr vert="horz" lIns="91440" tIns="45720" rIns="91440" bIns="45720" rtlCol="0">
            <a:normAutofit lnSpcReduction="10000"/>
          </a:bodyPr>
          <a:lstStyle/>
          <a:p>
            <a:r>
              <a:rPr lang="en-US" dirty="0">
                <a:solidFill>
                  <a:schemeClr val="bg1"/>
                </a:solidFill>
              </a:rPr>
              <a:t>By the end of the sprint I want to…</a:t>
            </a:r>
          </a:p>
          <a:p>
            <a:r>
              <a:rPr lang="en-US" dirty="0">
                <a:solidFill>
                  <a:schemeClr val="bg1"/>
                </a:solidFill>
              </a:rPr>
              <a:t>What can be Done this Sprint?</a:t>
            </a:r>
          </a:p>
          <a:p>
            <a:r>
              <a:rPr lang="en-US" dirty="0">
                <a:solidFill>
                  <a:schemeClr val="bg1"/>
                </a:solidFill>
              </a:rPr>
              <a:t>How will the chosen work get done?</a:t>
            </a:r>
          </a:p>
          <a:p>
            <a:pPr marL="0" indent="0">
              <a:buNone/>
            </a:pPr>
            <a:endParaRPr lang="en-US" dirty="0">
              <a:solidFill>
                <a:schemeClr val="bg1"/>
              </a:solidFill>
            </a:endParaRPr>
          </a:p>
          <a:p>
            <a:pPr marL="0" indent="0">
              <a:buNone/>
            </a:pPr>
            <a:r>
              <a:rPr lang="en-US" dirty="0">
                <a:solidFill>
                  <a:schemeClr val="bg1"/>
                </a:solidFill>
              </a:rPr>
              <a:t>Sprint Planning is timeboxed to a maximum of eight hours for a one-month Sprint. For shorter Sprints, the event is usually shorter. </a:t>
            </a:r>
          </a:p>
        </p:txBody>
      </p:sp>
      <p:grpSp>
        <p:nvGrpSpPr>
          <p:cNvPr id="77"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78" name="Freeform: Shape 77">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739450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135246-407C-4286-93B5-BE71DFE68044}"/>
              </a:ext>
            </a:extLst>
          </p:cNvPr>
          <p:cNvSpPr>
            <a:spLocks noGrp="1"/>
          </p:cNvSpPr>
          <p:nvPr>
            <p:ph type="title"/>
          </p:nvPr>
        </p:nvSpPr>
        <p:spPr>
          <a:xfrm>
            <a:off x="6234865" y="568517"/>
            <a:ext cx="5248221" cy="1067209"/>
          </a:xfrm>
        </p:spPr>
        <p:txBody>
          <a:bodyPr vert="horz" lIns="91440" tIns="45720" rIns="91440" bIns="45720" rtlCol="0" anchor="ctr">
            <a:normAutofit/>
          </a:bodyPr>
          <a:lstStyle/>
          <a:p>
            <a:r>
              <a:rPr lang="en-US">
                <a:solidFill>
                  <a:schemeClr val="bg1"/>
                </a:solidFill>
              </a:rPr>
              <a:t>Daily Scrum</a:t>
            </a:r>
          </a:p>
        </p:txBody>
      </p:sp>
      <p:pic>
        <p:nvPicPr>
          <p:cNvPr id="3074" name="Picture 2" descr="Scrum (rugby) - Wikipedia">
            <a:extLst>
              <a:ext uri="{FF2B5EF4-FFF2-40B4-BE49-F238E27FC236}">
                <a16:creationId xmlns:a16="http://schemas.microsoft.com/office/drawing/2014/main" id="{57AA0901-595D-4E86-9954-F2B3F7E64F0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461" r="24629" b="-1"/>
          <a:stretch/>
        </p:blipFill>
        <p:spPr bwMode="auto">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noFill/>
          <a:ln w="28575">
            <a:noFill/>
          </a:ln>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74" name="Freeform: Shape 73">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75" name="Freeform: Shape 74">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 name="Text Placeholder 2">
            <a:extLst>
              <a:ext uri="{FF2B5EF4-FFF2-40B4-BE49-F238E27FC236}">
                <a16:creationId xmlns:a16="http://schemas.microsoft.com/office/drawing/2014/main" id="{F9BA294E-DEC7-4448-99EC-17D27D53C6A8}"/>
              </a:ext>
            </a:extLst>
          </p:cNvPr>
          <p:cNvSpPr>
            <a:spLocks noGrp="1"/>
          </p:cNvSpPr>
          <p:nvPr>
            <p:ph type="body" idx="1"/>
          </p:nvPr>
        </p:nvSpPr>
        <p:spPr>
          <a:xfrm>
            <a:off x="6234868" y="1820369"/>
            <a:ext cx="5217173" cy="4351338"/>
          </a:xfrm>
        </p:spPr>
        <p:txBody>
          <a:bodyPr vert="horz" lIns="91440" tIns="45720" rIns="91440" bIns="45720" rtlCol="0">
            <a:normAutofit/>
          </a:bodyPr>
          <a:lstStyle/>
          <a:p>
            <a:r>
              <a:rPr lang="en-US">
                <a:solidFill>
                  <a:schemeClr val="bg1"/>
                </a:solidFill>
              </a:rPr>
              <a:t>15 minute event meant to be a planning meeting for the team.</a:t>
            </a:r>
          </a:p>
          <a:p>
            <a:r>
              <a:rPr lang="en-US">
                <a:solidFill>
                  <a:schemeClr val="bg1"/>
                </a:solidFill>
              </a:rPr>
              <a:t>Inspect progress toward Sprint Goal and coordinate as a team on how to accomplish the goal. </a:t>
            </a:r>
          </a:p>
        </p:txBody>
      </p:sp>
      <p:grpSp>
        <p:nvGrpSpPr>
          <p:cNvPr id="77"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78" name="Freeform: Shape 77">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67586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51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7" name="The sprint review"/>
          <p:cNvSpPr txBox="1">
            <a:spLocks noGrp="1"/>
          </p:cNvSpPr>
          <p:nvPr>
            <p:ph type="title"/>
          </p:nvPr>
        </p:nvSpPr>
        <p:spPr>
          <a:xfrm>
            <a:off x="5956784" y="396117"/>
            <a:ext cx="5217172" cy="1158857"/>
          </a:xfrm>
          <a:prstGeom prst="rect">
            <a:avLst/>
          </a:prstGeom>
        </p:spPr>
        <p:txBody>
          <a:bodyPr vert="horz" lIns="91440" tIns="45720" rIns="91440" bIns="45720" rtlCol="0" anchor="b">
            <a:normAutofit/>
          </a:bodyPr>
          <a:lstStyle/>
          <a:p>
            <a:r>
              <a:rPr lang="en-US">
                <a:solidFill>
                  <a:schemeClr val="bg1"/>
                </a:solidFill>
              </a:rPr>
              <a:t>The Sprint Review</a:t>
            </a:r>
          </a:p>
        </p:txBody>
      </p:sp>
      <p:grpSp>
        <p:nvGrpSpPr>
          <p:cNvPr id="4101" name="Graphic 38">
            <a:extLst>
              <a:ext uri="{FF2B5EF4-FFF2-40B4-BE49-F238E27FC236}">
                <a16:creationId xmlns:a16="http://schemas.microsoft.com/office/drawing/2014/main" id="{35C37387-FC74-4DFB-841A-B7688148CD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795582"/>
            <a:ext cx="1910252" cy="709660"/>
            <a:chOff x="2267504" y="2540250"/>
            <a:chExt cx="1990951" cy="739640"/>
          </a:xfrm>
          <a:solidFill>
            <a:schemeClr val="bg1"/>
          </a:solidFill>
        </p:grpSpPr>
        <p:sp>
          <p:nvSpPr>
            <p:cNvPr id="4102" name="Freeform: Shape 513">
              <a:extLst>
                <a:ext uri="{FF2B5EF4-FFF2-40B4-BE49-F238E27FC236}">
                  <a16:creationId xmlns:a16="http://schemas.microsoft.com/office/drawing/2014/main" id="{42D8A01F-F541-4FE1-9384-7A5B686AE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4103" name="Freeform: Shape 514">
              <a:extLst>
                <a:ext uri="{FF2B5EF4-FFF2-40B4-BE49-F238E27FC236}">
                  <a16:creationId xmlns:a16="http://schemas.microsoft.com/office/drawing/2014/main" id="{7067F35E-69E0-4628-B498-7058AF51F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4104" name="Oval 515">
            <a:extLst>
              <a:ext uri="{FF2B5EF4-FFF2-40B4-BE49-F238E27FC236}">
                <a16:creationId xmlns:a16="http://schemas.microsoft.com/office/drawing/2014/main" id="{D9FE21DE-050D-4E27-A007-AAE4EF842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3491269"/>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05" name="Oval 516">
            <a:extLst>
              <a:ext uri="{FF2B5EF4-FFF2-40B4-BE49-F238E27FC236}">
                <a16:creationId xmlns:a16="http://schemas.microsoft.com/office/drawing/2014/main" id="{77EF10EC-D135-4F55-A642-AFA283DD96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3491269"/>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098" name="Picture 2" descr="How To Run A Sprint Review, Online? | by Barry Overeem | The Liberators |  Medium">
            <a:extLst>
              <a:ext uri="{FF2B5EF4-FFF2-40B4-BE49-F238E27FC236}">
                <a16:creationId xmlns:a16="http://schemas.microsoft.com/office/drawing/2014/main" id="{41797DAA-B2C2-4D92-83C4-7E0ED441F6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83" r="3087" b="1"/>
          <a:stretch/>
        </p:blipFill>
        <p:spPr bwMode="auto">
          <a:xfrm>
            <a:off x="1526293" y="1554974"/>
            <a:ext cx="3555043" cy="3217333"/>
          </a:xfrm>
          <a:prstGeom prst="rect">
            <a:avLst/>
          </a:prstGeom>
          <a:noFill/>
          <a:extLst>
            <a:ext uri="{909E8E84-426E-40DD-AFC4-6F175D3DCCD1}">
              <a14:hiddenFill xmlns:a14="http://schemas.microsoft.com/office/drawing/2010/main">
                <a:solidFill>
                  <a:srgbClr val="FFFFFF"/>
                </a:solidFill>
              </a14:hiddenFill>
            </a:ext>
          </a:extLst>
        </p:spPr>
      </p:pic>
      <p:grpSp>
        <p:nvGrpSpPr>
          <p:cNvPr id="4106" name="Graphic 4">
            <a:extLst>
              <a:ext uri="{FF2B5EF4-FFF2-40B4-BE49-F238E27FC236}">
                <a16:creationId xmlns:a16="http://schemas.microsoft.com/office/drawing/2014/main" id="{8546F01E-28C6-4D97-ACC0-50485CD546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3770" y="4637983"/>
            <a:ext cx="975169" cy="975171"/>
            <a:chOff x="5829300" y="3162300"/>
            <a:chExt cx="532256" cy="532257"/>
          </a:xfrm>
          <a:solidFill>
            <a:schemeClr val="bg1"/>
          </a:solidFill>
        </p:grpSpPr>
        <p:sp>
          <p:nvSpPr>
            <p:cNvPr id="4107" name="Freeform: Shape 518">
              <a:extLst>
                <a:ext uri="{FF2B5EF4-FFF2-40B4-BE49-F238E27FC236}">
                  <a16:creationId xmlns:a16="http://schemas.microsoft.com/office/drawing/2014/main" id="{EB0908F7-1F79-4980-843B-7010EE8E8C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4108" name="Freeform: Shape 519">
              <a:extLst>
                <a:ext uri="{FF2B5EF4-FFF2-40B4-BE49-F238E27FC236}">
                  <a16:creationId xmlns:a16="http://schemas.microsoft.com/office/drawing/2014/main" id="{73653996-A332-4C70-839A-B246E0543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4109" name="Freeform: Shape 520">
              <a:extLst>
                <a:ext uri="{FF2B5EF4-FFF2-40B4-BE49-F238E27FC236}">
                  <a16:creationId xmlns:a16="http://schemas.microsoft.com/office/drawing/2014/main" id="{99F15CE8-59C3-4EB5-9C7C-4BAAC5F7D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522" name="Freeform: Shape 521">
              <a:extLst>
                <a:ext uri="{FF2B5EF4-FFF2-40B4-BE49-F238E27FC236}">
                  <a16:creationId xmlns:a16="http://schemas.microsoft.com/office/drawing/2014/main" id="{F61B38B2-7390-4304-A200-E656AE0896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523" name="Freeform: Shape 522">
              <a:extLst>
                <a:ext uri="{FF2B5EF4-FFF2-40B4-BE49-F238E27FC236}">
                  <a16:creationId xmlns:a16="http://schemas.microsoft.com/office/drawing/2014/main" id="{DA0DCEB4-FD1D-4E15-A000-1A9CB77DA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524" name="Freeform: Shape 523">
              <a:extLst>
                <a:ext uri="{FF2B5EF4-FFF2-40B4-BE49-F238E27FC236}">
                  <a16:creationId xmlns:a16="http://schemas.microsoft.com/office/drawing/2014/main" id="{EDCE85A3-7077-4FEE-B140-C20B1A230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525" name="Freeform: Shape 524">
              <a:extLst>
                <a:ext uri="{FF2B5EF4-FFF2-40B4-BE49-F238E27FC236}">
                  <a16:creationId xmlns:a16="http://schemas.microsoft.com/office/drawing/2014/main" id="{C4748CC5-5652-4C4F-A5CE-41DA8383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526" name="Freeform: Shape 525">
              <a:extLst>
                <a:ext uri="{FF2B5EF4-FFF2-40B4-BE49-F238E27FC236}">
                  <a16:creationId xmlns:a16="http://schemas.microsoft.com/office/drawing/2014/main" id="{047D79CB-5BE7-49A3-8C81-100690235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527" name="Freeform: Shape 526">
              <a:extLst>
                <a:ext uri="{FF2B5EF4-FFF2-40B4-BE49-F238E27FC236}">
                  <a16:creationId xmlns:a16="http://schemas.microsoft.com/office/drawing/2014/main" id="{2F449AC0-C0F3-4D2F-9134-78DDFD1B2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528" name="Freeform: Shape 527">
              <a:extLst>
                <a:ext uri="{FF2B5EF4-FFF2-40B4-BE49-F238E27FC236}">
                  <a16:creationId xmlns:a16="http://schemas.microsoft.com/office/drawing/2014/main" id="{47A8DFB0-41C7-4703-BCC0-902265911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529" name="Freeform: Shape 528">
              <a:extLst>
                <a:ext uri="{FF2B5EF4-FFF2-40B4-BE49-F238E27FC236}">
                  <a16:creationId xmlns:a16="http://schemas.microsoft.com/office/drawing/2014/main" id="{B1A0CFB7-B9CE-4B04-92B5-FE295DFE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E7344B6F-954A-49BE-B5E9-19A09DC6B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531" name="Freeform: Shape 530">
              <a:extLst>
                <a:ext uri="{FF2B5EF4-FFF2-40B4-BE49-F238E27FC236}">
                  <a16:creationId xmlns:a16="http://schemas.microsoft.com/office/drawing/2014/main" id="{F263CDF5-777C-406D-B2B2-0FF351D11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58" name="Team presents what it accomplished during the sprint…"/>
          <p:cNvSpPr txBox="1">
            <a:spLocks noGrp="1"/>
          </p:cNvSpPr>
          <p:nvPr>
            <p:ph type="body" idx="1"/>
          </p:nvPr>
        </p:nvSpPr>
        <p:spPr>
          <a:xfrm>
            <a:off x="5956783" y="1747592"/>
            <a:ext cx="5217173" cy="4351338"/>
          </a:xfrm>
          <a:prstGeom prst="rect">
            <a:avLst/>
          </a:prstGeom>
        </p:spPr>
        <p:txBody>
          <a:bodyPr vert="horz" lIns="91440" tIns="45720" rIns="91440" bIns="45720" rtlCol="0">
            <a:normAutofit/>
          </a:bodyPr>
          <a:lstStyle/>
          <a:p>
            <a:pPr>
              <a:spcBef>
                <a:spcPts val="1350"/>
              </a:spcBef>
            </a:pPr>
            <a:r>
              <a:rPr lang="en-US" sz="2400">
                <a:solidFill>
                  <a:schemeClr val="bg1"/>
                </a:solidFill>
              </a:rPr>
              <a:t>Inspect the outcome of the Sprint and determine further adaptations. </a:t>
            </a:r>
          </a:p>
          <a:p>
            <a:pPr>
              <a:spcBef>
                <a:spcPts val="1350"/>
              </a:spcBef>
            </a:pPr>
            <a:r>
              <a:rPr lang="en-US" sz="2400">
                <a:solidFill>
                  <a:schemeClr val="bg1"/>
                </a:solidFill>
              </a:rPr>
              <a:t>Present results of the Sprint to key stakeholders and progress to toward the Product Goal. </a:t>
            </a:r>
          </a:p>
          <a:p>
            <a:pPr>
              <a:spcBef>
                <a:spcPts val="1350"/>
              </a:spcBef>
            </a:pPr>
            <a:r>
              <a:rPr lang="en-US" sz="2400">
                <a:solidFill>
                  <a:schemeClr val="bg1"/>
                </a:solidFill>
              </a:rPr>
              <a:t>Adjust the backlog as needed. </a:t>
            </a:r>
          </a:p>
          <a:p>
            <a:pPr>
              <a:spcBef>
                <a:spcPts val="1350"/>
              </a:spcBef>
            </a:pPr>
            <a:r>
              <a:rPr lang="en-US" sz="2400">
                <a:solidFill>
                  <a:schemeClr val="bg1"/>
                </a:solidFill>
              </a:rPr>
              <a:t>Sprint Review is a WORKING SESSION and not a presentation. </a:t>
            </a:r>
          </a:p>
          <a:p>
            <a:pPr>
              <a:spcBef>
                <a:spcPts val="1350"/>
              </a:spcBef>
            </a:pPr>
            <a:r>
              <a:rPr lang="en-US" sz="2400">
                <a:solidFill>
                  <a:schemeClr val="bg1"/>
                </a:solidFill>
              </a:rPr>
              <a:t>Timeboxed to a maximum of four hours for a one month sprint.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4" name="Rectangle 19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25" name="Group 200">
            <a:extLst>
              <a:ext uri="{FF2B5EF4-FFF2-40B4-BE49-F238E27FC236}">
                <a16:creationId xmlns:a16="http://schemas.microsoft.com/office/drawing/2014/main" id="{2A638C7D-9088-41A9-88A0-7357157BC1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1180" y="1109243"/>
            <a:ext cx="4842710" cy="4842710"/>
            <a:chOff x="1881974" y="1174396"/>
            <a:chExt cx="5290997" cy="5290997"/>
          </a:xfrm>
        </p:grpSpPr>
        <p:sp>
          <p:nvSpPr>
            <p:cNvPr id="5126" name="Oval 201">
              <a:extLst>
                <a:ext uri="{FF2B5EF4-FFF2-40B4-BE49-F238E27FC236}">
                  <a16:creationId xmlns:a16="http://schemas.microsoft.com/office/drawing/2014/main" id="{9714B173-1D32-4BBC-A685-1F5D257A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7" name="Oval 202">
              <a:extLst>
                <a:ext uri="{FF2B5EF4-FFF2-40B4-BE49-F238E27FC236}">
                  <a16:creationId xmlns:a16="http://schemas.microsoft.com/office/drawing/2014/main" id="{BEF82DD1-2343-4F41-B6A7-A6489A713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28" name="Oval 204">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270" y="1095407"/>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Sprint retrospective"/>
          <p:cNvSpPr txBox="1">
            <a:spLocks noGrp="1"/>
          </p:cNvSpPr>
          <p:nvPr>
            <p:ph type="title"/>
          </p:nvPr>
        </p:nvSpPr>
        <p:spPr>
          <a:xfrm>
            <a:off x="5644751" y="568517"/>
            <a:ext cx="6161004" cy="886379"/>
          </a:xfrm>
          <a:prstGeom prst="rect">
            <a:avLst/>
          </a:prstGeom>
        </p:spPr>
        <p:txBody>
          <a:bodyPr vert="horz" lIns="91440" tIns="45720" rIns="91440" bIns="45720" rtlCol="0" anchor="ctr">
            <a:normAutofit/>
          </a:bodyPr>
          <a:lstStyle/>
          <a:p>
            <a:r>
              <a:rPr lang="en-US" kern="1200">
                <a:solidFill>
                  <a:schemeClr val="bg1"/>
                </a:solidFill>
                <a:latin typeface="+mj-lt"/>
                <a:ea typeface="+mj-ea"/>
                <a:cs typeface="+mj-cs"/>
              </a:rPr>
              <a:t>Sprint Retrospective</a:t>
            </a:r>
          </a:p>
        </p:txBody>
      </p:sp>
      <p:grpSp>
        <p:nvGrpSpPr>
          <p:cNvPr id="5129" name="Group 206">
            <a:extLst>
              <a:ext uri="{FF2B5EF4-FFF2-40B4-BE49-F238E27FC236}">
                <a16:creationId xmlns:a16="http://schemas.microsoft.com/office/drawing/2014/main" id="{3F219210-B16A-47B6-9AA8-207DAFF37E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208" name="Freeform: Shape 207">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5130" name="Freeform: Shape 208">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pic>
        <p:nvPicPr>
          <p:cNvPr id="5122" name="Picture 2" descr="What is a Scrum Retrospective? - Smartpedia - t2informatik">
            <a:extLst>
              <a:ext uri="{FF2B5EF4-FFF2-40B4-BE49-F238E27FC236}">
                <a16:creationId xmlns:a16="http://schemas.microsoft.com/office/drawing/2014/main" id="{16B37BFC-63A0-42C4-92AF-AE2564F61C6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49077" y="2400436"/>
            <a:ext cx="3217333" cy="2144888"/>
          </a:xfrm>
          <a:prstGeom prst="rect">
            <a:avLst/>
          </a:prstGeom>
          <a:noFill/>
          <a:extLst>
            <a:ext uri="{909E8E84-426E-40DD-AFC4-6F175D3DCCD1}">
              <a14:hiddenFill xmlns:a14="http://schemas.microsoft.com/office/drawing/2010/main">
                <a:solidFill>
                  <a:srgbClr val="FFFFFF"/>
                </a:solidFill>
              </a14:hiddenFill>
            </a:ext>
          </a:extLst>
        </p:spPr>
      </p:pic>
      <p:sp>
        <p:nvSpPr>
          <p:cNvPr id="463" name="Periodically take a look at what is and is not working…"/>
          <p:cNvSpPr txBox="1">
            <a:spLocks noGrp="1"/>
          </p:cNvSpPr>
          <p:nvPr>
            <p:ph type="body" idx="1"/>
          </p:nvPr>
        </p:nvSpPr>
        <p:spPr>
          <a:xfrm>
            <a:off x="6234868" y="1820369"/>
            <a:ext cx="5217173" cy="4351338"/>
          </a:xfrm>
          <a:prstGeom prst="rect">
            <a:avLst/>
          </a:prstGeom>
        </p:spPr>
        <p:txBody>
          <a:bodyPr vert="horz" lIns="91440" tIns="45720" rIns="91440" bIns="45720" rtlCol="0">
            <a:normAutofit lnSpcReduction="10000"/>
          </a:bodyPr>
          <a:lstStyle/>
          <a:p>
            <a:pPr marL="0" indent="0">
              <a:spcBef>
                <a:spcPts val="1170"/>
              </a:spcBef>
              <a:buNone/>
            </a:pPr>
            <a:r>
              <a:rPr lang="en-US" dirty="0">
                <a:solidFill>
                  <a:schemeClr val="bg1"/>
                </a:solidFill>
              </a:rPr>
              <a:t>Adjustments to the team’s Working Agreement</a:t>
            </a:r>
          </a:p>
          <a:p>
            <a:pPr lvl="1">
              <a:spcBef>
                <a:spcPts val="1170"/>
              </a:spcBef>
            </a:pPr>
            <a:r>
              <a:rPr lang="en-US" dirty="0">
                <a:solidFill>
                  <a:schemeClr val="bg1"/>
                </a:solidFill>
              </a:rPr>
              <a:t>What happened?</a:t>
            </a:r>
          </a:p>
          <a:p>
            <a:pPr lvl="1">
              <a:spcBef>
                <a:spcPts val="1170"/>
              </a:spcBef>
            </a:pPr>
            <a:r>
              <a:rPr lang="en-US" dirty="0">
                <a:solidFill>
                  <a:schemeClr val="bg1"/>
                </a:solidFill>
              </a:rPr>
              <a:t>So, what?</a:t>
            </a:r>
          </a:p>
          <a:p>
            <a:pPr lvl="1">
              <a:spcBef>
                <a:spcPts val="1170"/>
              </a:spcBef>
            </a:pPr>
            <a:r>
              <a:rPr lang="en-US" dirty="0">
                <a:solidFill>
                  <a:schemeClr val="bg1"/>
                </a:solidFill>
              </a:rPr>
              <a:t>What now?</a:t>
            </a:r>
          </a:p>
          <a:p>
            <a:pPr lvl="2">
              <a:spcBef>
                <a:spcPts val="1170"/>
              </a:spcBef>
            </a:pPr>
            <a:r>
              <a:rPr lang="en-US" dirty="0">
                <a:solidFill>
                  <a:schemeClr val="bg1"/>
                </a:solidFill>
              </a:rPr>
              <a:t>Measurable</a:t>
            </a:r>
          </a:p>
          <a:p>
            <a:pPr lvl="3">
              <a:spcBef>
                <a:spcPts val="1170"/>
              </a:spcBef>
            </a:pPr>
            <a:r>
              <a:rPr lang="en-US" dirty="0">
                <a:solidFill>
                  <a:schemeClr val="bg1"/>
                </a:solidFill>
              </a:rPr>
              <a:t>Better or worse?</a:t>
            </a:r>
          </a:p>
          <a:p>
            <a:pPr lvl="1">
              <a:spcBef>
                <a:spcPts val="1170"/>
              </a:spcBef>
            </a:pPr>
            <a:endParaRPr lang="en-US" dirty="0">
              <a:solidFill>
                <a:schemeClr val="bg1"/>
              </a:solidFill>
            </a:endParaRPr>
          </a:p>
          <a:p>
            <a:pPr marL="457200" lvl="1">
              <a:spcBef>
                <a:spcPts val="1170"/>
              </a:spcBef>
            </a:pPr>
            <a:r>
              <a:rPr lang="en-US" dirty="0">
                <a:solidFill>
                  <a:schemeClr val="bg1"/>
                </a:solidFill>
              </a:rPr>
              <a:t>Maximum of 3 hours for a one month sprint.</a:t>
            </a:r>
          </a:p>
        </p:txBody>
      </p:sp>
      <p:grpSp>
        <p:nvGrpSpPr>
          <p:cNvPr id="5131"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5132" name="Freeform: Shape 211">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133" name="Freeform: Shape 212">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134" name="Freeform: Shape 213">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135" name="Freeform: Shape 214">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136" name="Freeform: Shape 215">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5739A1-37D0-4B24-B4FB-CD3127E8BF53}"/>
              </a:ext>
            </a:extLst>
          </p:cNvPr>
          <p:cNvSpPr>
            <a:spLocks noGrp="1"/>
          </p:cNvSpPr>
          <p:nvPr>
            <p:ph type="title"/>
          </p:nvPr>
        </p:nvSpPr>
        <p:spPr>
          <a:xfrm>
            <a:off x="6234865" y="568517"/>
            <a:ext cx="5248221" cy="1067209"/>
          </a:xfrm>
        </p:spPr>
        <p:txBody>
          <a:bodyPr vert="horz" lIns="91440" tIns="45720" rIns="91440" bIns="45720" rtlCol="0" anchor="ctr">
            <a:normAutofit/>
          </a:bodyPr>
          <a:lstStyle/>
          <a:p>
            <a:r>
              <a:rPr lang="en-US">
                <a:solidFill>
                  <a:schemeClr val="bg1"/>
                </a:solidFill>
              </a:rPr>
              <a:t>Scrum Artifacts</a:t>
            </a:r>
          </a:p>
        </p:txBody>
      </p:sp>
      <p:pic>
        <p:nvPicPr>
          <p:cNvPr id="6146" name="Picture 2" descr="National Treasure | Disney Movies">
            <a:extLst>
              <a:ext uri="{FF2B5EF4-FFF2-40B4-BE49-F238E27FC236}">
                <a16:creationId xmlns:a16="http://schemas.microsoft.com/office/drawing/2014/main" id="{8AF71C01-73EC-4340-91B6-4C3D201B58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812" r="7189" b="1"/>
          <a:stretch/>
        </p:blipFill>
        <p:spPr bwMode="auto">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noFill/>
          <a:ln w="28575">
            <a:noFill/>
          </a:ln>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74" name="Freeform: Shape 73">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75" name="Freeform: Shape 74">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 name="Text Placeholder 2">
            <a:extLst>
              <a:ext uri="{FF2B5EF4-FFF2-40B4-BE49-F238E27FC236}">
                <a16:creationId xmlns:a16="http://schemas.microsoft.com/office/drawing/2014/main" id="{FF66EAA9-6564-4305-9F9A-EE4F2B3D0D82}"/>
              </a:ext>
            </a:extLst>
          </p:cNvPr>
          <p:cNvSpPr>
            <a:spLocks noGrp="1"/>
          </p:cNvSpPr>
          <p:nvPr>
            <p:ph type="body" idx="1"/>
          </p:nvPr>
        </p:nvSpPr>
        <p:spPr>
          <a:xfrm>
            <a:off x="6234868" y="1820369"/>
            <a:ext cx="5217173" cy="4351338"/>
          </a:xfrm>
        </p:spPr>
        <p:txBody>
          <a:bodyPr vert="horz" lIns="91440" tIns="45720" rIns="91440" bIns="45720" rtlCol="0">
            <a:normAutofit/>
          </a:bodyPr>
          <a:lstStyle/>
          <a:p>
            <a:r>
              <a:rPr lang="en-US">
                <a:solidFill>
                  <a:schemeClr val="bg1"/>
                </a:solidFill>
              </a:rPr>
              <a:t>Product Backlog</a:t>
            </a:r>
          </a:p>
          <a:p>
            <a:r>
              <a:rPr lang="en-US">
                <a:solidFill>
                  <a:schemeClr val="bg1"/>
                </a:solidFill>
              </a:rPr>
              <a:t>Sprint Backlog</a:t>
            </a:r>
          </a:p>
          <a:p>
            <a:r>
              <a:rPr lang="en-US">
                <a:solidFill>
                  <a:schemeClr val="bg1"/>
                </a:solidFill>
              </a:rPr>
              <a:t>Increment</a:t>
            </a:r>
          </a:p>
          <a:p>
            <a:endParaRPr lang="en-US">
              <a:solidFill>
                <a:schemeClr val="bg1"/>
              </a:solidFill>
            </a:endParaRPr>
          </a:p>
        </p:txBody>
      </p:sp>
      <p:grpSp>
        <p:nvGrpSpPr>
          <p:cNvPr id="77"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78" name="Freeform: Shape 77">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30881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266" name="Picture 2" descr="Text&#10;&#10;Description automatically generated">
            <a:extLst>
              <a:ext uri="{FF2B5EF4-FFF2-40B4-BE49-F238E27FC236}">
                <a16:creationId xmlns:a16="http://schemas.microsoft.com/office/drawing/2014/main" id="{C0726F7E-5C88-4144-AB87-CBB2297D0F0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43467" y="1715346"/>
            <a:ext cx="10905066" cy="342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05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Product Backlogs | SpringerLink">
            <a:extLst>
              <a:ext uri="{FF2B5EF4-FFF2-40B4-BE49-F238E27FC236}">
                <a16:creationId xmlns:a16="http://schemas.microsoft.com/office/drawing/2014/main" id="{9028D7BB-28D4-401B-B137-8A84B4644EA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11713" y="3577536"/>
            <a:ext cx="3634674" cy="2271671"/>
          </a:xfrm>
          <a:prstGeom prst="rect">
            <a:avLst/>
          </a:prstGeom>
          <a:noFill/>
          <a:extLst>
            <a:ext uri="{909E8E84-426E-40DD-AFC4-6F175D3DCCD1}">
              <a14:hiddenFill xmlns:a14="http://schemas.microsoft.com/office/drawing/2010/main">
                <a:solidFill>
                  <a:srgbClr val="FFFFFF"/>
                </a:solidFill>
              </a14:hiddenFill>
            </a:ext>
          </a:extLst>
        </p:spPr>
      </p:pic>
      <p:grpSp>
        <p:nvGrpSpPr>
          <p:cNvPr id="137" name="Group 136">
            <a:extLst>
              <a:ext uri="{FF2B5EF4-FFF2-40B4-BE49-F238E27FC236}">
                <a16:creationId xmlns:a16="http://schemas.microsoft.com/office/drawing/2014/main" id="{134CC3FF-7AA4-46F4-8B24-2F9383D86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138" name="Rectangle 137">
              <a:extLst>
                <a:ext uri="{FF2B5EF4-FFF2-40B4-BE49-F238E27FC236}">
                  <a16:creationId xmlns:a16="http://schemas.microsoft.com/office/drawing/2014/main" id="{275E42E8-8B96-4FF0-9DCC-7E2084C0F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78FEA8A4-ED0E-429C-884B-1599153B8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Rectangle 140">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Product backlog"/>
          <p:cNvSpPr txBox="1">
            <a:spLocks noGrp="1"/>
          </p:cNvSpPr>
          <p:nvPr>
            <p:ph type="title"/>
          </p:nvPr>
        </p:nvSpPr>
        <p:spPr>
          <a:xfrm>
            <a:off x="740584" y="859808"/>
            <a:ext cx="3543197" cy="2878986"/>
          </a:xfrm>
          <a:prstGeom prst="rect">
            <a:avLst/>
          </a:prstGeom>
        </p:spPr>
        <p:txBody>
          <a:bodyPr vert="horz" lIns="91440" tIns="45720" rIns="91440" bIns="45720" rtlCol="0" anchor="ctr">
            <a:normAutofit/>
          </a:bodyPr>
          <a:lstStyle/>
          <a:p>
            <a:pPr algn="ctr"/>
            <a:r>
              <a:rPr lang="en-US" kern="1200">
                <a:solidFill>
                  <a:schemeClr val="bg1"/>
                </a:solidFill>
                <a:latin typeface="+mj-lt"/>
                <a:ea typeface="+mj-ea"/>
                <a:cs typeface="+mj-cs"/>
              </a:rPr>
              <a:t>Product Backlog</a:t>
            </a:r>
          </a:p>
        </p:txBody>
      </p:sp>
      <p:grpSp>
        <p:nvGrpSpPr>
          <p:cNvPr id="143" name="Graphic 4">
            <a:extLst>
              <a:ext uri="{FF2B5EF4-FFF2-40B4-BE49-F238E27FC236}">
                <a16:creationId xmlns:a16="http://schemas.microsoft.com/office/drawing/2014/main" id="{5F2AA49C-5AC0-41C7-BFAF-74B8D8293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rgbClr val="FFFFFF"/>
          </a:solidFill>
        </p:grpSpPr>
        <p:sp>
          <p:nvSpPr>
            <p:cNvPr id="144" name="Freeform: Shape 143">
              <a:extLst>
                <a:ext uri="{FF2B5EF4-FFF2-40B4-BE49-F238E27FC236}">
                  <a16:creationId xmlns:a16="http://schemas.microsoft.com/office/drawing/2014/main" id="{88A750A0-64B5-41B2-B525-A914EB40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F8216C77-85C1-4BDC-87A8-7E7593320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471AED48-754E-41AC-9ECC-DB2597644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48005417-D297-404F-82A5-8C4393E85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17F942D6-2D0C-4894-81F0-6F81714BA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FAD802E-9670-4B80-876B-3FF64D29A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838AF437-0BFB-40E4-ADA0-5749919AA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F8BC9C3D-CBBE-4D29-9DAC-98B3CAF39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A7016629-22ED-494E-9205-594895DA9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BFF3CC1E-0ED4-4599-9B4E-F057769B9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065A4B3A-F9A7-4FA6-A7F3-EA08E0BA1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783B6A14-A56D-4B95-8395-89CF53A0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49F0868B-B193-43B6-BB1E-1FF72993E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158" name="Graphic 4">
            <a:extLst>
              <a:ext uri="{FF2B5EF4-FFF2-40B4-BE49-F238E27FC236}">
                <a16:creationId xmlns:a16="http://schemas.microsoft.com/office/drawing/2014/main" id="{BB32367D-C4F2-49D5-A586-298C7CA82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chemeClr val="bg1"/>
          </a:solidFill>
        </p:grpSpPr>
        <p:sp>
          <p:nvSpPr>
            <p:cNvPr id="159" name="Freeform: Shape 158">
              <a:extLst>
                <a:ext uri="{FF2B5EF4-FFF2-40B4-BE49-F238E27FC236}">
                  <a16:creationId xmlns:a16="http://schemas.microsoft.com/office/drawing/2014/main" id="{E1FF7EE7-ACA2-4BFF-BA75-7FAE93FBB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647462E-B5E8-4F02-A1E4-BD0380A22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412CE109-6153-414A-B2D6-C4F9C6FA2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DAF530F5-D68D-4BC8-8984-F1A8B5DEB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EB69747-F9DD-4B80-B488-D5565D0BC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73AFB787-B8A4-4269-9DA9-FF4A66030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E682D93-25A6-4D91-9A81-3F247BBEE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9D5F48B5-53B4-4DA8-B929-6AFF50658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8CA195A3-2A74-4D13-A1B8-24765E26B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B98F1918-C39D-4713-AB21-685A94435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33592273-DEE6-42E1-B824-11D544332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12D6F82B-B619-4D8B-85AE-0E57103BA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6246C574-90D4-412B-9444-203F7C83C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510" name="The requirements…"/>
          <p:cNvSpPr txBox="1">
            <a:spLocks noGrp="1"/>
          </p:cNvSpPr>
          <p:nvPr>
            <p:ph type="body" sz="half" idx="1"/>
          </p:nvPr>
        </p:nvSpPr>
        <p:spPr>
          <a:xfrm>
            <a:off x="6477270" y="685805"/>
            <a:ext cx="4974771" cy="5534019"/>
          </a:xfrm>
          <a:prstGeom prst="rect">
            <a:avLst/>
          </a:prstGeom>
        </p:spPr>
        <p:txBody>
          <a:bodyPr vert="horz" lIns="91440" tIns="45720" rIns="91440" bIns="45720" rtlCol="0">
            <a:normAutofit/>
          </a:bodyPr>
          <a:lstStyle/>
          <a:p>
            <a:pPr marL="504516">
              <a:spcBef>
                <a:spcPts val="1260"/>
              </a:spcBef>
              <a:tabLst>
                <a:tab pos="1062990" algn="l"/>
              </a:tabLst>
              <a:defRPr sz="3000"/>
            </a:pPr>
            <a:r>
              <a:rPr lang="en-US" sz="2600">
                <a:solidFill>
                  <a:schemeClr val="bg1"/>
                </a:solidFill>
              </a:rPr>
              <a:t>An ordered list of all desired work on the project</a:t>
            </a:r>
          </a:p>
          <a:p>
            <a:pPr marL="504516">
              <a:spcBef>
                <a:spcPts val="1260"/>
              </a:spcBef>
              <a:tabLst>
                <a:tab pos="1062990" algn="l"/>
              </a:tabLst>
              <a:defRPr sz="3000"/>
            </a:pPr>
            <a:r>
              <a:rPr lang="en-US" sz="2600">
                <a:solidFill>
                  <a:schemeClr val="bg1"/>
                </a:solidFill>
              </a:rPr>
              <a:t>Ideally expressed such that each item has value to the users or customers of the product </a:t>
            </a:r>
          </a:p>
          <a:p>
            <a:pPr marL="504516">
              <a:spcBef>
                <a:spcPts val="1260"/>
              </a:spcBef>
              <a:tabLst>
                <a:tab pos="1062990" algn="l"/>
              </a:tabLst>
              <a:defRPr sz="3000"/>
            </a:pPr>
            <a:r>
              <a:rPr lang="en-US" sz="2600">
                <a:solidFill>
                  <a:schemeClr val="bg1"/>
                </a:solidFill>
              </a:rPr>
              <a:t>Prioritized by the Product Owner</a:t>
            </a:r>
          </a:p>
          <a:p>
            <a:pPr marL="504516">
              <a:spcBef>
                <a:spcPts val="1260"/>
              </a:spcBef>
              <a:tabLst>
                <a:tab pos="1062990" algn="l"/>
              </a:tabLst>
              <a:defRPr sz="3000"/>
            </a:pPr>
            <a:r>
              <a:rPr lang="en-US" sz="2600">
                <a:solidFill>
                  <a:schemeClr val="bg1"/>
                </a:solidFill>
              </a:rPr>
              <a:t>Reprioritized at the start of each sprint</a:t>
            </a:r>
          </a:p>
          <a:p>
            <a:pPr marL="504516">
              <a:spcBef>
                <a:spcPts val="1260"/>
              </a:spcBef>
              <a:tabLst>
                <a:tab pos="1062990" algn="l"/>
              </a:tabLst>
              <a:defRPr sz="3000"/>
            </a:pPr>
            <a:r>
              <a:rPr lang="en-US" sz="2600">
                <a:solidFill>
                  <a:schemeClr val="bg1"/>
                </a:solidFill>
              </a:rPr>
              <a:t>Estimated by the Developers</a:t>
            </a:r>
          </a:p>
          <a:p>
            <a:pPr marL="504516">
              <a:spcBef>
                <a:spcPts val="1260"/>
              </a:spcBef>
              <a:tabLst>
                <a:tab pos="1062990" algn="l"/>
              </a:tabLst>
              <a:defRPr sz="3000"/>
            </a:pPr>
            <a:r>
              <a:rPr lang="en-US" sz="2600">
                <a:solidFill>
                  <a:schemeClr val="bg1"/>
                </a:solidFill>
              </a:rPr>
              <a:t>Commitment: The Product Goal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4" name="Rectangle 13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45" name="Group 136">
            <a:extLst>
              <a:ext uri="{FF2B5EF4-FFF2-40B4-BE49-F238E27FC236}">
                <a16:creationId xmlns:a16="http://schemas.microsoft.com/office/drawing/2014/main" id="{2A638C7D-9088-41A9-88A0-7357157BC1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1180" y="1109243"/>
            <a:ext cx="4842710" cy="4842710"/>
            <a:chOff x="1881974" y="1174396"/>
            <a:chExt cx="5290997" cy="5290997"/>
          </a:xfrm>
        </p:grpSpPr>
        <p:sp>
          <p:nvSpPr>
            <p:cNvPr id="10246" name="Oval 137">
              <a:extLst>
                <a:ext uri="{FF2B5EF4-FFF2-40B4-BE49-F238E27FC236}">
                  <a16:creationId xmlns:a16="http://schemas.microsoft.com/office/drawing/2014/main" id="{9714B173-1D32-4BBC-A685-1F5D257A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7" name="Oval 138">
              <a:extLst>
                <a:ext uri="{FF2B5EF4-FFF2-40B4-BE49-F238E27FC236}">
                  <a16:creationId xmlns:a16="http://schemas.microsoft.com/office/drawing/2014/main" id="{BEF82DD1-2343-4F41-B6A7-A6489A713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48" name="Oval 140">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270" y="1095407"/>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1" name="Managing the sprint backlog"/>
          <p:cNvSpPr txBox="1">
            <a:spLocks noGrp="1"/>
          </p:cNvSpPr>
          <p:nvPr>
            <p:ph type="title"/>
          </p:nvPr>
        </p:nvSpPr>
        <p:spPr>
          <a:xfrm>
            <a:off x="5644751" y="568517"/>
            <a:ext cx="6161004" cy="886379"/>
          </a:xfrm>
          <a:prstGeom prst="rect">
            <a:avLst/>
          </a:prstGeom>
        </p:spPr>
        <p:txBody>
          <a:bodyPr vert="horz" lIns="91440" tIns="45720" rIns="91440" bIns="45720" rtlCol="0" anchor="ctr">
            <a:normAutofit/>
          </a:bodyPr>
          <a:lstStyle>
            <a:lvl1pPr>
              <a:defRPr spc="-100"/>
            </a:lvl1pPr>
          </a:lstStyle>
          <a:p>
            <a:r>
              <a:rPr lang="en-US" kern="1200">
                <a:solidFill>
                  <a:schemeClr val="bg1"/>
                </a:solidFill>
                <a:latin typeface="+mj-lt"/>
                <a:ea typeface="+mj-ea"/>
                <a:cs typeface="+mj-cs"/>
              </a:rPr>
              <a:t>The Sprint Backlog</a:t>
            </a:r>
          </a:p>
        </p:txBody>
      </p:sp>
      <p:grpSp>
        <p:nvGrpSpPr>
          <p:cNvPr id="10249" name="Group 142">
            <a:extLst>
              <a:ext uri="{FF2B5EF4-FFF2-40B4-BE49-F238E27FC236}">
                <a16:creationId xmlns:a16="http://schemas.microsoft.com/office/drawing/2014/main" id="{3F219210-B16A-47B6-9AA8-207DAFF37E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0250" name="Freeform: Shape 143">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0251" name="Freeform: Shape 144">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pic>
        <p:nvPicPr>
          <p:cNvPr id="10242" name="Picture 2" descr="Scrumbeginner - Sprint Backlog">
            <a:extLst>
              <a:ext uri="{FF2B5EF4-FFF2-40B4-BE49-F238E27FC236}">
                <a16:creationId xmlns:a16="http://schemas.microsoft.com/office/drawing/2014/main" id="{8E209B59-E788-488C-B1F4-71C946CA962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25489" y="1864214"/>
            <a:ext cx="3064508" cy="3217333"/>
          </a:xfrm>
          <a:prstGeom prst="rect">
            <a:avLst/>
          </a:prstGeom>
          <a:noFill/>
          <a:extLst>
            <a:ext uri="{909E8E84-426E-40DD-AFC4-6F175D3DCCD1}">
              <a14:hiddenFill xmlns:a14="http://schemas.microsoft.com/office/drawing/2010/main">
                <a:solidFill>
                  <a:srgbClr val="FFFFFF"/>
                </a:solidFill>
              </a14:hiddenFill>
            </a:ext>
          </a:extLst>
        </p:spPr>
      </p:pic>
      <p:sp>
        <p:nvSpPr>
          <p:cNvPr id="542" name="Individuals sign up for work of their own choosing…"/>
          <p:cNvSpPr txBox="1">
            <a:spLocks noGrp="1"/>
          </p:cNvSpPr>
          <p:nvPr>
            <p:ph type="body" idx="1"/>
          </p:nvPr>
        </p:nvSpPr>
        <p:spPr>
          <a:xfrm>
            <a:off x="6234868" y="1820369"/>
            <a:ext cx="5217173" cy="4351338"/>
          </a:xfrm>
          <a:prstGeom prst="rect">
            <a:avLst/>
          </a:prstGeom>
        </p:spPr>
        <p:txBody>
          <a:bodyPr vert="horz" lIns="91440" tIns="45720" rIns="91440" bIns="45720" rtlCol="0">
            <a:normAutofit/>
          </a:bodyPr>
          <a:lstStyle/>
          <a:p>
            <a:pPr marL="0" indent="0">
              <a:spcBef>
                <a:spcPts val="1260"/>
              </a:spcBef>
              <a:buNone/>
              <a:defRPr sz="3200"/>
            </a:pPr>
            <a:r>
              <a:rPr lang="en-US" sz="1800">
                <a:solidFill>
                  <a:schemeClr val="bg1"/>
                </a:solidFill>
              </a:rPr>
              <a:t>Sprint Backlog is composed of Sprint Goal (why) and items selected for the Sprint (what), with an actionable plan of delivering the Increment (how).</a:t>
            </a:r>
          </a:p>
          <a:p>
            <a:pPr marL="584200">
              <a:spcBef>
                <a:spcPts val="1260"/>
              </a:spcBef>
              <a:defRPr sz="3200"/>
            </a:pPr>
            <a:r>
              <a:rPr lang="en-US" sz="1800">
                <a:solidFill>
                  <a:schemeClr val="bg1"/>
                </a:solidFill>
              </a:rPr>
              <a:t>Individuals sign up for work of their own choosing</a:t>
            </a:r>
          </a:p>
          <a:p>
            <a:pPr marL="887253" lvl="1">
              <a:spcBef>
                <a:spcPts val="1260"/>
              </a:spcBef>
              <a:defRPr sz="2800"/>
            </a:pPr>
            <a:r>
              <a:rPr lang="en-US" sz="1800">
                <a:solidFill>
                  <a:schemeClr val="bg1"/>
                </a:solidFill>
              </a:rPr>
              <a:t>Work is never assigned</a:t>
            </a:r>
          </a:p>
        </p:txBody>
      </p:sp>
      <p:grpSp>
        <p:nvGrpSpPr>
          <p:cNvPr id="147"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148" name="Freeform: Shape 147">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1543BF-FC53-4BB8-9DE4-854ED3803AFB}"/>
              </a:ext>
            </a:extLst>
          </p:cNvPr>
          <p:cNvSpPr>
            <a:spLocks noGrp="1"/>
          </p:cNvSpPr>
          <p:nvPr>
            <p:ph type="title"/>
          </p:nvPr>
        </p:nvSpPr>
        <p:spPr>
          <a:xfrm>
            <a:off x="6234865" y="568517"/>
            <a:ext cx="5248221" cy="1067209"/>
          </a:xfrm>
        </p:spPr>
        <p:txBody>
          <a:bodyPr vert="horz" lIns="91440" tIns="45720" rIns="91440" bIns="45720" rtlCol="0" anchor="ctr">
            <a:normAutofit/>
          </a:bodyPr>
          <a:lstStyle/>
          <a:p>
            <a:r>
              <a:rPr lang="en-US">
                <a:solidFill>
                  <a:schemeClr val="bg1"/>
                </a:solidFill>
              </a:rPr>
              <a:t>The Increment! </a:t>
            </a:r>
          </a:p>
        </p:txBody>
      </p:sp>
      <p:pic>
        <p:nvPicPr>
          <p:cNvPr id="7170" name="Picture 2" descr="General Shipping Box">
            <a:extLst>
              <a:ext uri="{FF2B5EF4-FFF2-40B4-BE49-F238E27FC236}">
                <a16:creationId xmlns:a16="http://schemas.microsoft.com/office/drawing/2014/main" id="{E616FD26-D9E2-4ED4-A5EB-CB89C71369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3"/>
          <a:stretch/>
        </p:blipFill>
        <p:spPr bwMode="auto">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noFill/>
          <a:ln w="28575">
            <a:noFill/>
          </a:ln>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74" name="Freeform: Shape 73">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75" name="Freeform: Shape 74">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 name="Text Placeholder 2">
            <a:extLst>
              <a:ext uri="{FF2B5EF4-FFF2-40B4-BE49-F238E27FC236}">
                <a16:creationId xmlns:a16="http://schemas.microsoft.com/office/drawing/2014/main" id="{0DC73E54-E59A-4962-B89F-B5230377BE78}"/>
              </a:ext>
            </a:extLst>
          </p:cNvPr>
          <p:cNvSpPr>
            <a:spLocks noGrp="1"/>
          </p:cNvSpPr>
          <p:nvPr>
            <p:ph type="body" idx="1"/>
          </p:nvPr>
        </p:nvSpPr>
        <p:spPr>
          <a:xfrm>
            <a:off x="6234868" y="1820369"/>
            <a:ext cx="5217173" cy="4351338"/>
          </a:xfrm>
        </p:spPr>
        <p:txBody>
          <a:bodyPr vert="horz" lIns="91440" tIns="45720" rIns="91440" bIns="45720" rtlCol="0">
            <a:normAutofit/>
          </a:bodyPr>
          <a:lstStyle/>
          <a:p>
            <a:r>
              <a:rPr lang="en-US" dirty="0">
                <a:solidFill>
                  <a:schemeClr val="bg1"/>
                </a:solidFill>
              </a:rPr>
              <a:t>Recent things we’re building.</a:t>
            </a:r>
          </a:p>
          <a:p>
            <a:r>
              <a:rPr lang="en-US" i="1" dirty="0">
                <a:solidFill>
                  <a:schemeClr val="bg1"/>
                </a:solidFill>
              </a:rPr>
              <a:t>Potentially </a:t>
            </a:r>
            <a:r>
              <a:rPr lang="en-US" dirty="0">
                <a:solidFill>
                  <a:schemeClr val="bg1"/>
                </a:solidFill>
              </a:rPr>
              <a:t>shippable.</a:t>
            </a:r>
            <a:endParaRPr lang="en-US" i="1" dirty="0">
              <a:solidFill>
                <a:schemeClr val="bg1"/>
              </a:solidFill>
            </a:endParaRPr>
          </a:p>
        </p:txBody>
      </p:sp>
      <p:grpSp>
        <p:nvGrpSpPr>
          <p:cNvPr id="77"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78" name="Freeform: Shape 77">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652512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18" name="Rectangle 7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19" name="Group 72">
            <a:extLst>
              <a:ext uri="{FF2B5EF4-FFF2-40B4-BE49-F238E27FC236}">
                <a16:creationId xmlns:a16="http://schemas.microsoft.com/office/drawing/2014/main" id="{2A638C7D-9088-41A9-88A0-7357157BC1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1180" y="1109243"/>
            <a:ext cx="4842710" cy="4842710"/>
            <a:chOff x="1881974" y="1174396"/>
            <a:chExt cx="5290997" cy="5290997"/>
          </a:xfrm>
        </p:grpSpPr>
        <p:sp>
          <p:nvSpPr>
            <p:cNvPr id="74" name="Oval 73">
              <a:extLst>
                <a:ext uri="{FF2B5EF4-FFF2-40B4-BE49-F238E27FC236}">
                  <a16:creationId xmlns:a16="http://schemas.microsoft.com/office/drawing/2014/main" id="{9714B173-1D32-4BBC-A685-1F5D257A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EF82DD1-2343-4F41-B6A7-A6489A713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20" name="Oval 76">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270" y="1095407"/>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E3BDAE-9E39-4325-B6B6-A1C58D0AE791}"/>
              </a:ext>
            </a:extLst>
          </p:cNvPr>
          <p:cNvSpPr>
            <a:spLocks noGrp="1"/>
          </p:cNvSpPr>
          <p:nvPr>
            <p:ph type="title"/>
          </p:nvPr>
        </p:nvSpPr>
        <p:spPr>
          <a:xfrm>
            <a:off x="5644751" y="568517"/>
            <a:ext cx="6161004" cy="886379"/>
          </a:xfrm>
        </p:spPr>
        <p:txBody>
          <a:bodyPr vert="horz" lIns="91440" tIns="45720" rIns="91440" bIns="45720" rtlCol="0" anchor="ctr">
            <a:normAutofit fontScale="90000"/>
          </a:bodyPr>
          <a:lstStyle/>
          <a:p>
            <a:r>
              <a:rPr lang="en-US" kern="1200" dirty="0">
                <a:solidFill>
                  <a:schemeClr val="bg1"/>
                </a:solidFill>
                <a:latin typeface="+mj-lt"/>
                <a:ea typeface="+mj-ea"/>
                <a:cs typeface="+mj-cs"/>
              </a:rPr>
              <a:t>Other “Unofficial” Artifacts</a:t>
            </a:r>
          </a:p>
        </p:txBody>
      </p:sp>
      <p:grpSp>
        <p:nvGrpSpPr>
          <p:cNvPr id="8221" name="Group 78">
            <a:extLst>
              <a:ext uri="{FF2B5EF4-FFF2-40B4-BE49-F238E27FC236}">
                <a16:creationId xmlns:a16="http://schemas.microsoft.com/office/drawing/2014/main" id="{3F219210-B16A-47B6-9AA8-207DAFF37E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80" name="Freeform: Shape 79">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81" name="Freeform: Shape 80">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pic>
        <p:nvPicPr>
          <p:cNvPr id="8194" name="Picture 2" descr="Using a Sprint Burndown Chart">
            <a:extLst>
              <a:ext uri="{FF2B5EF4-FFF2-40B4-BE49-F238E27FC236}">
                <a16:creationId xmlns:a16="http://schemas.microsoft.com/office/drawing/2014/main" id="{C264C9F8-0EE6-4D3B-9CE2-BD21169FC44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30927" y="2243310"/>
            <a:ext cx="4751968" cy="2459142"/>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093339C7-292B-410B-B445-3BD81AF5FD5F}"/>
              </a:ext>
            </a:extLst>
          </p:cNvPr>
          <p:cNvSpPr>
            <a:spLocks noGrp="1"/>
          </p:cNvSpPr>
          <p:nvPr>
            <p:ph type="body" idx="1"/>
          </p:nvPr>
        </p:nvSpPr>
        <p:spPr>
          <a:xfrm>
            <a:off x="6234868" y="1820369"/>
            <a:ext cx="5217173" cy="4351338"/>
          </a:xfrm>
        </p:spPr>
        <p:txBody>
          <a:bodyPr vert="horz" lIns="91440" tIns="45720" rIns="91440" bIns="45720" rtlCol="0">
            <a:normAutofit/>
          </a:bodyPr>
          <a:lstStyle/>
          <a:p>
            <a:r>
              <a:rPr lang="en-US" dirty="0">
                <a:solidFill>
                  <a:schemeClr val="bg1"/>
                </a:solidFill>
              </a:rPr>
              <a:t>Sprint Goal</a:t>
            </a:r>
          </a:p>
          <a:p>
            <a:r>
              <a:rPr lang="en-US" dirty="0">
                <a:solidFill>
                  <a:schemeClr val="bg1"/>
                </a:solidFill>
              </a:rPr>
              <a:t>Product Goal</a:t>
            </a:r>
          </a:p>
          <a:p>
            <a:r>
              <a:rPr lang="en-US" dirty="0">
                <a:solidFill>
                  <a:schemeClr val="bg1"/>
                </a:solidFill>
              </a:rPr>
              <a:t>Definition of Done</a:t>
            </a:r>
          </a:p>
          <a:p>
            <a:r>
              <a:rPr lang="en-US" dirty="0">
                <a:solidFill>
                  <a:schemeClr val="bg1"/>
                </a:solidFill>
              </a:rPr>
              <a:t>Working Agreement</a:t>
            </a:r>
          </a:p>
          <a:p>
            <a:r>
              <a:rPr lang="en-US" dirty="0">
                <a:solidFill>
                  <a:schemeClr val="bg1"/>
                </a:solidFill>
              </a:rPr>
              <a:t>Graphical displays of progress</a:t>
            </a:r>
          </a:p>
          <a:p>
            <a:r>
              <a:rPr lang="en-US" dirty="0">
                <a:solidFill>
                  <a:schemeClr val="bg1"/>
                </a:solidFill>
              </a:rPr>
              <a:t>User Stories</a:t>
            </a:r>
          </a:p>
        </p:txBody>
      </p:sp>
      <p:grpSp>
        <p:nvGrpSpPr>
          <p:cNvPr id="8222"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84" name="Freeform: Shape 83">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221106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ickens and pigs Chickens And Pigs? Oh My! Product Owner, ScrumMaster, &amp;amp;  TeamStakeholders. - ppt download">
            <a:extLst>
              <a:ext uri="{FF2B5EF4-FFF2-40B4-BE49-F238E27FC236}">
                <a16:creationId xmlns:a16="http://schemas.microsoft.com/office/drawing/2014/main" id="{EC934B9F-243E-481C-A6C2-C384FAC0AC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761" r="-1" b="10239"/>
          <a:stretch/>
        </p:blipFill>
        <p:spPr bwMode="auto">
          <a:xfrm>
            <a:off x="838200" y="233807"/>
            <a:ext cx="10468866" cy="5888737"/>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843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Freeform: Shape 17">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Shape 19">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Rectangle 21">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7010A2-5A3D-4A42-8C32-896C29287644}"/>
              </a:ext>
            </a:extLst>
          </p:cNvPr>
          <p:cNvSpPr>
            <a:spLocks noGrp="1"/>
          </p:cNvSpPr>
          <p:nvPr>
            <p:ph type="title"/>
          </p:nvPr>
        </p:nvSpPr>
        <p:spPr>
          <a:xfrm>
            <a:off x="2381534" y="1344304"/>
            <a:ext cx="7451678" cy="2843702"/>
          </a:xfrm>
        </p:spPr>
        <p:txBody>
          <a:bodyPr vert="horz" lIns="91440" tIns="45720" rIns="91440" bIns="45720" rtlCol="0" anchor="b">
            <a:normAutofit/>
          </a:bodyPr>
          <a:lstStyle/>
          <a:p>
            <a:pPr algn="ctr"/>
            <a:r>
              <a:rPr lang="en-US" sz="5400" kern="1200">
                <a:solidFill>
                  <a:schemeClr val="bg1"/>
                </a:solidFill>
                <a:latin typeface="+mj-lt"/>
                <a:ea typeface="+mj-ea"/>
                <a:cs typeface="+mj-cs"/>
              </a:rPr>
              <a:t>Kanban Overview</a:t>
            </a: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87581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58DF-1002-4028-9F7F-682D573D6FC5}"/>
              </a:ext>
            </a:extLst>
          </p:cNvPr>
          <p:cNvSpPr>
            <a:spLocks noGrp="1"/>
          </p:cNvSpPr>
          <p:nvPr>
            <p:ph type="title"/>
          </p:nvPr>
        </p:nvSpPr>
        <p:spPr/>
        <p:txBody>
          <a:bodyPr/>
          <a:lstStyle/>
          <a:p>
            <a:r>
              <a:rPr lang="en-US"/>
              <a:t>A Pull System</a:t>
            </a:r>
          </a:p>
        </p:txBody>
      </p:sp>
      <p:pic>
        <p:nvPicPr>
          <p:cNvPr id="5122" name="Picture 2" descr="Factory Clip Art">
            <a:extLst>
              <a:ext uri="{FF2B5EF4-FFF2-40B4-BE49-F238E27FC236}">
                <a16:creationId xmlns:a16="http://schemas.microsoft.com/office/drawing/2014/main" id="{370BEEEA-04DE-4AAC-B848-620A63010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15987"/>
            <a:ext cx="3356435" cy="370451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Factory Cartoon clipart - Factory, Technology, transparent clip art">
            <a:extLst>
              <a:ext uri="{FF2B5EF4-FFF2-40B4-BE49-F238E27FC236}">
                <a16:creationId xmlns:a16="http://schemas.microsoft.com/office/drawing/2014/main" id="{19AA786C-9241-4BD9-8E98-72CA7B779120}"/>
              </a:ext>
            </a:extLst>
          </p:cNvPr>
          <p:cNvPicPr>
            <a:picLocks noChangeAspect="1" noChangeArrowheads="1"/>
          </p:cNvPicPr>
          <p:nvPr/>
        </p:nvPicPr>
        <p:blipFill>
          <a:blip r:embed="rId4">
            <a:biLevel thresh="50000"/>
            <a:extLst>
              <a:ext uri="{28A0092B-C50C-407E-A947-70E740481C1C}">
                <a14:useLocalDpi xmlns:a14="http://schemas.microsoft.com/office/drawing/2010/main" val="0"/>
              </a:ext>
            </a:extLst>
          </a:blip>
          <a:srcRect/>
          <a:stretch>
            <a:fillRect/>
          </a:stretch>
        </p:blipFill>
        <p:spPr bwMode="auto">
          <a:xfrm>
            <a:off x="4358692" y="4152365"/>
            <a:ext cx="2705635" cy="27056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Factory Cartoon clipart - Factory, Technology, transparent clip art">
            <a:extLst>
              <a:ext uri="{FF2B5EF4-FFF2-40B4-BE49-F238E27FC236}">
                <a16:creationId xmlns:a16="http://schemas.microsoft.com/office/drawing/2014/main" id="{8DF2611D-09E0-40EB-98BE-B3AE915EF51A}"/>
              </a:ext>
            </a:extLst>
          </p:cNvPr>
          <p:cNvPicPr>
            <a:picLocks noChangeAspect="1" noChangeArrowheads="1"/>
          </p:cNvPicPr>
          <p:nvPr/>
        </p:nvPicPr>
        <p:blipFill>
          <a:blip r:embed="rId4">
            <a:biLevel thresh="50000"/>
            <a:extLst>
              <a:ext uri="{28A0092B-C50C-407E-A947-70E740481C1C}">
                <a14:useLocalDpi xmlns:a14="http://schemas.microsoft.com/office/drawing/2010/main" val="0"/>
              </a:ext>
            </a:extLst>
          </a:blip>
          <a:srcRect/>
          <a:stretch>
            <a:fillRect/>
          </a:stretch>
        </p:blipFill>
        <p:spPr bwMode="auto">
          <a:xfrm>
            <a:off x="9350376" y="4152365"/>
            <a:ext cx="2841624" cy="2841624"/>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BC467594-A877-45AB-9799-78FB12EA5847}"/>
              </a:ext>
            </a:extLst>
          </p:cNvPr>
          <p:cNvSpPr/>
          <p:nvPr/>
        </p:nvSpPr>
        <p:spPr>
          <a:xfrm>
            <a:off x="5703403" y="5022761"/>
            <a:ext cx="283335" cy="2962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4E824CF-63F5-4CCB-AE4A-A157EACDBD77}"/>
              </a:ext>
            </a:extLst>
          </p:cNvPr>
          <p:cNvSpPr/>
          <p:nvPr/>
        </p:nvSpPr>
        <p:spPr>
          <a:xfrm>
            <a:off x="7607330" y="5741831"/>
            <a:ext cx="283335" cy="2962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7463BE5-4FDB-4375-993B-4586EAADB947}"/>
              </a:ext>
            </a:extLst>
          </p:cNvPr>
          <p:cNvSpPr/>
          <p:nvPr/>
        </p:nvSpPr>
        <p:spPr>
          <a:xfrm>
            <a:off x="7924016" y="5741831"/>
            <a:ext cx="283335" cy="2962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F689096-6553-4FE6-AA5A-5A2396216B66}"/>
              </a:ext>
            </a:extLst>
          </p:cNvPr>
          <p:cNvSpPr/>
          <p:nvPr/>
        </p:nvSpPr>
        <p:spPr>
          <a:xfrm>
            <a:off x="7748997" y="5505182"/>
            <a:ext cx="283335" cy="2962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642A0DE-8145-439F-A643-4929D13A669D}"/>
              </a:ext>
            </a:extLst>
          </p:cNvPr>
          <p:cNvSpPr/>
          <p:nvPr/>
        </p:nvSpPr>
        <p:spPr>
          <a:xfrm>
            <a:off x="11353800" y="5119352"/>
            <a:ext cx="283335" cy="2962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ECB9036-368E-40F9-BE5E-E94956B375EA}"/>
              </a:ext>
            </a:extLst>
          </p:cNvPr>
          <p:cNvSpPr/>
          <p:nvPr/>
        </p:nvSpPr>
        <p:spPr>
          <a:xfrm>
            <a:off x="6806640" y="5357075"/>
            <a:ext cx="283335" cy="2962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F714188-E423-4F71-A2B2-0361597DCC5F}"/>
              </a:ext>
            </a:extLst>
          </p:cNvPr>
          <p:cNvSpPr/>
          <p:nvPr/>
        </p:nvSpPr>
        <p:spPr>
          <a:xfrm>
            <a:off x="6337235" y="5035640"/>
            <a:ext cx="283335" cy="2962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3DF733D-F11C-45FE-9589-B335C1A2061A}"/>
              </a:ext>
            </a:extLst>
          </p:cNvPr>
          <p:cNvSpPr/>
          <p:nvPr/>
        </p:nvSpPr>
        <p:spPr>
          <a:xfrm>
            <a:off x="10657267" y="5100034"/>
            <a:ext cx="283335" cy="2962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933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fade">
                                      <p:cBhvr>
                                        <p:cTn id="12" dur="500"/>
                                        <p:tgtEl>
                                          <p:spTgt spid="5124"/>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ppt_x"/>
                                          </p:val>
                                        </p:tav>
                                        <p:tav tm="100000">
                                          <p:val>
                                            <p:strVal val="#ppt_x"/>
                                          </p:val>
                                        </p:tav>
                                      </p:tavLst>
                                    </p:anim>
                                    <p:anim calcmode="lin" valueType="num">
                                      <p:cBhvr additive="base">
                                        <p:cTn id="2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ppt_x"/>
                                          </p:val>
                                        </p:tav>
                                        <p:tav tm="100000">
                                          <p:val>
                                            <p:strVal val="#ppt_x"/>
                                          </p:val>
                                        </p:tav>
                                      </p:tavLst>
                                    </p:anim>
                                    <p:anim calcmode="lin" valueType="num">
                                      <p:cBhvr additive="base">
                                        <p:cTn id="3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ppt_x"/>
                                          </p:val>
                                        </p:tav>
                                        <p:tav tm="100000">
                                          <p:val>
                                            <p:strVal val="#ppt_x"/>
                                          </p:val>
                                        </p:tav>
                                      </p:tavLst>
                                    </p:anim>
                                    <p:anim calcmode="lin" valueType="num">
                                      <p:cBhvr additive="base">
                                        <p:cTn id="3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1000"/>
                                        <p:tgtEl>
                                          <p:spTgt spid="10"/>
                                        </p:tgtEl>
                                      </p:cBhvr>
                                    </p:animEffect>
                                    <p:anim calcmode="lin" valueType="num">
                                      <p:cBhvr>
                                        <p:cTn id="55" dur="1000" fill="hold"/>
                                        <p:tgtEl>
                                          <p:spTgt spid="10"/>
                                        </p:tgtEl>
                                        <p:attrNameLst>
                                          <p:attrName>ppt_x</p:attrName>
                                        </p:attrNameLst>
                                      </p:cBhvr>
                                      <p:tavLst>
                                        <p:tav tm="0">
                                          <p:val>
                                            <p:strVal val="#ppt_x"/>
                                          </p:val>
                                        </p:tav>
                                        <p:tav tm="100000">
                                          <p:val>
                                            <p:strVal val="#ppt_x"/>
                                          </p:val>
                                        </p:tav>
                                      </p:tavLst>
                                    </p:anim>
                                    <p:anim calcmode="lin" valueType="num">
                                      <p:cBhvr>
                                        <p:cTn id="56" dur="1000" fill="hold"/>
                                        <p:tgtEl>
                                          <p:spTgt spid="10"/>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1000"/>
                                        <p:tgtEl>
                                          <p:spTgt spid="9"/>
                                        </p:tgtEl>
                                      </p:cBhvr>
                                    </p:animEffect>
                                    <p:anim calcmode="lin" valueType="num">
                                      <p:cBhvr>
                                        <p:cTn id="60" dur="1000" fill="hold"/>
                                        <p:tgtEl>
                                          <p:spTgt spid="9"/>
                                        </p:tgtEl>
                                        <p:attrNameLst>
                                          <p:attrName>ppt_x</p:attrName>
                                        </p:attrNameLst>
                                      </p:cBhvr>
                                      <p:tavLst>
                                        <p:tav tm="0">
                                          <p:val>
                                            <p:strVal val="#ppt_x"/>
                                          </p:val>
                                        </p:tav>
                                        <p:tav tm="100000">
                                          <p:val>
                                            <p:strVal val="#ppt_x"/>
                                          </p:val>
                                        </p:tav>
                                      </p:tavLst>
                                    </p:anim>
                                    <p:anim calcmode="lin" valueType="num">
                                      <p:cBhvr>
                                        <p:cTn id="6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1" grpId="0" animBg="1"/>
      <p:bldP spid="12" grpId="0" animBg="1"/>
      <p:bldP spid="13"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Kanban Board Examples - Hygger.io Guides">
            <a:extLst>
              <a:ext uri="{FF2B5EF4-FFF2-40B4-BE49-F238E27FC236}">
                <a16:creationId xmlns:a16="http://schemas.microsoft.com/office/drawing/2014/main" id="{31ABD02F-6548-4C32-96EC-F9F97CA73397}"/>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t="16331" b="27419"/>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9F54528-9EF4-4393-A0F0-2247B7451B2D}"/>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Kanban Board</a:t>
            </a:r>
          </a:p>
        </p:txBody>
      </p:sp>
    </p:spTree>
    <p:extLst>
      <p:ext uri="{BB962C8B-B14F-4D97-AF65-F5344CB8AC3E}">
        <p14:creationId xmlns:p14="http://schemas.microsoft.com/office/powerpoint/2010/main" val="3174869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92664-41EC-46FF-B7B8-89E4D1ED0099}"/>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Kanban Practices</a:t>
            </a:r>
          </a:p>
        </p:txBody>
      </p:sp>
      <p:grpSp>
        <p:nvGrpSpPr>
          <p:cNvPr id="31" name="Group 30">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32" name="Freeform: Shape 31">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3" name="Freeform: Shape 32">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35"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9" name="Oval 38">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Content Placeholder 2">
            <a:extLst>
              <a:ext uri="{FF2B5EF4-FFF2-40B4-BE49-F238E27FC236}">
                <a16:creationId xmlns:a16="http://schemas.microsoft.com/office/drawing/2014/main" id="{C748C60F-1487-44B3-A487-08280F283F1D}"/>
              </a:ext>
            </a:extLst>
          </p:cNvPr>
          <p:cNvSpPr>
            <a:spLocks noGrp="1"/>
          </p:cNvSpPr>
          <p:nvPr>
            <p:ph idx="1"/>
          </p:nvPr>
        </p:nvSpPr>
        <p:spPr>
          <a:xfrm>
            <a:off x="6234868" y="1130846"/>
            <a:ext cx="5217173" cy="4351338"/>
          </a:xfrm>
        </p:spPr>
        <p:txBody>
          <a:bodyPr>
            <a:normAutofit/>
          </a:bodyPr>
          <a:lstStyle/>
          <a:p>
            <a:pPr>
              <a:buFont typeface="+mj-lt"/>
              <a:buAutoNum type="arabicPeriod"/>
            </a:pPr>
            <a:r>
              <a:rPr lang="en-US" b="0" i="0">
                <a:solidFill>
                  <a:schemeClr val="bg1"/>
                </a:solidFill>
                <a:effectLst/>
              </a:rPr>
              <a:t>Visualize the flow of work</a:t>
            </a:r>
          </a:p>
          <a:p>
            <a:pPr>
              <a:buFont typeface="+mj-lt"/>
              <a:buAutoNum type="arabicPeriod"/>
            </a:pPr>
            <a:r>
              <a:rPr lang="en-US" b="0" i="0">
                <a:solidFill>
                  <a:schemeClr val="bg1"/>
                </a:solidFill>
                <a:effectLst/>
              </a:rPr>
              <a:t>Limit WIP (Work in Progress)</a:t>
            </a:r>
          </a:p>
          <a:p>
            <a:pPr>
              <a:buFont typeface="+mj-lt"/>
              <a:buAutoNum type="arabicPeriod"/>
            </a:pPr>
            <a:r>
              <a:rPr lang="en-US" b="0" i="0">
                <a:solidFill>
                  <a:schemeClr val="bg1"/>
                </a:solidFill>
                <a:effectLst/>
              </a:rPr>
              <a:t>Manage Flow</a:t>
            </a:r>
          </a:p>
          <a:p>
            <a:pPr>
              <a:buFont typeface="+mj-lt"/>
              <a:buAutoNum type="arabicPeriod"/>
            </a:pPr>
            <a:r>
              <a:rPr lang="en-US" b="0" i="0">
                <a:solidFill>
                  <a:schemeClr val="bg1"/>
                </a:solidFill>
                <a:effectLst/>
              </a:rPr>
              <a:t>Make Process Policies Explicit</a:t>
            </a:r>
          </a:p>
          <a:p>
            <a:pPr>
              <a:buFont typeface="+mj-lt"/>
              <a:buAutoNum type="arabicPeriod"/>
            </a:pPr>
            <a:r>
              <a:rPr lang="en-US" b="0" i="0">
                <a:solidFill>
                  <a:schemeClr val="bg1"/>
                </a:solidFill>
                <a:effectLst/>
              </a:rPr>
              <a:t>Implement Feedback Loops</a:t>
            </a:r>
          </a:p>
          <a:p>
            <a:pPr>
              <a:buFont typeface="+mj-lt"/>
              <a:buAutoNum type="arabicPeriod"/>
            </a:pPr>
            <a:r>
              <a:rPr lang="en-US" b="0" i="0">
                <a:solidFill>
                  <a:schemeClr val="bg1"/>
                </a:solidFill>
                <a:effectLst/>
              </a:rPr>
              <a:t>Improve Collaboratively, Evolve Experimentally</a:t>
            </a:r>
          </a:p>
        </p:txBody>
      </p:sp>
      <p:grpSp>
        <p:nvGrpSpPr>
          <p:cNvPr id="43"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44" name="Freeform: Shape 43">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066575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293F9B-599E-4871-A414-757225FA3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175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AF7999-37A4-48B4-9600-F9AC8FA2095A}"/>
              </a:ext>
            </a:extLst>
          </p:cNvPr>
          <p:cNvSpPr>
            <a:spLocks noGrp="1"/>
          </p:cNvSpPr>
          <p:nvPr>
            <p:ph type="title"/>
          </p:nvPr>
        </p:nvSpPr>
        <p:spPr>
          <a:xfrm>
            <a:off x="838200" y="565739"/>
            <a:ext cx="10515600" cy="1124949"/>
          </a:xfrm>
        </p:spPr>
        <p:txBody>
          <a:bodyPr>
            <a:normAutofit/>
          </a:bodyPr>
          <a:lstStyle/>
          <a:p>
            <a:r>
              <a:rPr lang="en-US">
                <a:solidFill>
                  <a:schemeClr val="bg1"/>
                </a:solidFill>
              </a:rPr>
              <a:t>Scrum vs. Kanban</a:t>
            </a:r>
          </a:p>
        </p:txBody>
      </p:sp>
      <p:grpSp>
        <p:nvGrpSpPr>
          <p:cNvPr id="13"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bg1"/>
          </a:solidFill>
        </p:grpSpPr>
        <p:sp>
          <p:nvSpPr>
            <p:cNvPr id="14" name="Freeform: Shape 13">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17" name="Group 16">
            <a:extLst>
              <a:ext uri="{FF2B5EF4-FFF2-40B4-BE49-F238E27FC236}">
                <a16:creationId xmlns:a16="http://schemas.microsoft.com/office/drawing/2014/main" id="{71A8B53C-ED2D-4081-AC0C-F87A9D4B3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10480" y="681042"/>
            <a:ext cx="1562428" cy="1493465"/>
            <a:chOff x="3121343" y="4864099"/>
            <a:chExt cx="2085971" cy="1993901"/>
          </a:xfrm>
          <a:solidFill>
            <a:schemeClr val="bg1"/>
          </a:solidFill>
        </p:grpSpPr>
        <p:sp>
          <p:nvSpPr>
            <p:cNvPr id="18" name="Freeform: Shape 17">
              <a:extLst>
                <a:ext uri="{FF2B5EF4-FFF2-40B4-BE49-F238E27FC236}">
                  <a16:creationId xmlns:a16="http://schemas.microsoft.com/office/drawing/2014/main" id="{E2C7D52B-9C2A-4BDB-89DC-A89BDB9F8C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Freeform: Shape 18">
              <a:extLst>
                <a:ext uri="{FF2B5EF4-FFF2-40B4-BE49-F238E27FC236}">
                  <a16:creationId xmlns:a16="http://schemas.microsoft.com/office/drawing/2014/main" id="{C4B951A6-4FAF-4CBA-B55F-3AAD55758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Freeform: Shape 19">
              <a:extLst>
                <a:ext uri="{FF2B5EF4-FFF2-40B4-BE49-F238E27FC236}">
                  <a16:creationId xmlns:a16="http://schemas.microsoft.com/office/drawing/2014/main" id="{FC4DABFE-3395-46F4-95C0-CA58332AA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782225D9-CC2C-4D45-B90F-5EC7DD265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DDC31B28-21ED-494B-BA30-31CD8F9CD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9BD8A01F-C2B9-47B6-977F-15E31A8C1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5D562CCF-082E-4E33-BC25-3C2F3CB26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Freeform: Shape 24">
              <a:extLst>
                <a:ext uri="{FF2B5EF4-FFF2-40B4-BE49-F238E27FC236}">
                  <a16:creationId xmlns:a16="http://schemas.microsoft.com/office/drawing/2014/main" id="{A91A36DF-6DC9-4C5F-A16E-BC6DC8429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0DEF31D0-A584-489A-B972-966367742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2706B7B1-0776-4349-9782-39E4AD4E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7ECC02B0-321C-499C-AB67-2DE74D4DED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F5B3F392-AC23-49B8-A36A-D93B0BD76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1A72EA58-66EE-4BA2-923C-2B66CFC42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graphicFrame>
        <p:nvGraphicFramePr>
          <p:cNvPr id="5" name="Content Placeholder 2">
            <a:extLst>
              <a:ext uri="{FF2B5EF4-FFF2-40B4-BE49-F238E27FC236}">
                <a16:creationId xmlns:a16="http://schemas.microsoft.com/office/drawing/2014/main" id="{E9E09AD9-191F-4E72-89E8-C2632B95EC86}"/>
              </a:ext>
            </a:extLst>
          </p:cNvPr>
          <p:cNvGraphicFramePr>
            <a:graphicFrameLocks noGrp="1"/>
          </p:cNvGraphicFramePr>
          <p:nvPr>
            <p:ph idx="1"/>
            <p:extLst>
              <p:ext uri="{D42A27DB-BD31-4B8C-83A1-F6EECF244321}">
                <p14:modId xmlns:p14="http://schemas.microsoft.com/office/powerpoint/2010/main" val="460584576"/>
              </p:ext>
            </p:extLst>
          </p:nvPr>
        </p:nvGraphicFramePr>
        <p:xfrm>
          <a:off x="567950" y="2639965"/>
          <a:ext cx="10995518" cy="35369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5802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55146-58AA-4AC3-ADC4-ECE6455C5EAB}"/>
              </a:ext>
            </a:extLst>
          </p:cNvPr>
          <p:cNvSpPr>
            <a:spLocks noGrp="1"/>
          </p:cNvSpPr>
          <p:nvPr>
            <p:ph type="title"/>
          </p:nvPr>
        </p:nvSpPr>
        <p:spPr/>
        <p:txBody>
          <a:bodyPr/>
          <a:lstStyle/>
          <a:p>
            <a:r>
              <a:rPr lang="en-US">
                <a:solidFill>
                  <a:schemeClr val="bg1"/>
                </a:solidFill>
              </a:rPr>
              <a:t>What is Agile?</a:t>
            </a:r>
          </a:p>
        </p:txBody>
      </p:sp>
      <p:sp>
        <p:nvSpPr>
          <p:cNvPr id="3" name="Content Placeholder 2">
            <a:extLst>
              <a:ext uri="{FF2B5EF4-FFF2-40B4-BE49-F238E27FC236}">
                <a16:creationId xmlns:a16="http://schemas.microsoft.com/office/drawing/2014/main" id="{3061CDBC-55E5-4335-AE6A-E87915CA9D3B}"/>
              </a:ext>
            </a:extLst>
          </p:cNvPr>
          <p:cNvSpPr>
            <a:spLocks noGrp="1"/>
          </p:cNvSpPr>
          <p:nvPr>
            <p:ph idx="1"/>
          </p:nvPr>
        </p:nvSpPr>
        <p:spPr>
          <a:xfrm>
            <a:off x="838200" y="1825625"/>
            <a:ext cx="5086739" cy="4351338"/>
          </a:xfrm>
        </p:spPr>
        <p:txBody>
          <a:bodyPr>
            <a:normAutofit lnSpcReduction="10000"/>
          </a:bodyPr>
          <a:lstStyle/>
          <a:p>
            <a:r>
              <a:rPr lang="en-US">
                <a:solidFill>
                  <a:schemeClr val="bg1"/>
                </a:solidFill>
              </a:rPr>
              <a:t>Agile is an iterative approach to development that helps teams deliver value to their customers faster. </a:t>
            </a:r>
          </a:p>
          <a:p>
            <a:r>
              <a:rPr lang="en-US">
                <a:solidFill>
                  <a:schemeClr val="bg1"/>
                </a:solidFill>
              </a:rPr>
              <a:t>Teams work in small, consumable increments instead of “big bang” releases.</a:t>
            </a:r>
          </a:p>
          <a:p>
            <a:r>
              <a:rPr lang="en-US">
                <a:solidFill>
                  <a:schemeClr val="bg1"/>
                </a:solidFill>
              </a:rPr>
              <a:t>Requirements, plans, and results are evaluated continuously so teams can respond to change quickly.</a:t>
            </a:r>
          </a:p>
        </p:txBody>
      </p:sp>
      <p:graphicFrame>
        <p:nvGraphicFramePr>
          <p:cNvPr id="4" name="Diagram 3">
            <a:extLst>
              <a:ext uri="{FF2B5EF4-FFF2-40B4-BE49-F238E27FC236}">
                <a16:creationId xmlns:a16="http://schemas.microsoft.com/office/drawing/2014/main" id="{152E6653-9E5A-4F60-8854-587DBC909618}"/>
              </a:ext>
            </a:extLst>
          </p:cNvPr>
          <p:cNvGraphicFramePr/>
          <p:nvPr>
            <p:extLst>
              <p:ext uri="{D42A27DB-BD31-4B8C-83A1-F6EECF244321}">
                <p14:modId xmlns:p14="http://schemas.microsoft.com/office/powerpoint/2010/main" val="2721800335"/>
              </p:ext>
            </p:extLst>
          </p:nvPr>
        </p:nvGraphicFramePr>
        <p:xfrm>
          <a:off x="5598367" y="923731"/>
          <a:ext cx="7025951" cy="5253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1900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293F9B-599E-4871-A414-757225FA3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175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F70254-06D5-49B2-9943-D63C19BA7CDF}"/>
              </a:ext>
            </a:extLst>
          </p:cNvPr>
          <p:cNvSpPr>
            <a:spLocks noGrp="1"/>
          </p:cNvSpPr>
          <p:nvPr>
            <p:ph type="title"/>
          </p:nvPr>
        </p:nvSpPr>
        <p:spPr>
          <a:xfrm>
            <a:off x="838200" y="565739"/>
            <a:ext cx="10515600" cy="1124949"/>
          </a:xfrm>
        </p:spPr>
        <p:txBody>
          <a:bodyPr>
            <a:normAutofit/>
          </a:bodyPr>
          <a:lstStyle/>
          <a:p>
            <a:r>
              <a:rPr lang="en-US">
                <a:solidFill>
                  <a:schemeClr val="bg1"/>
                </a:solidFill>
              </a:rPr>
              <a:t>In Summary…</a:t>
            </a:r>
          </a:p>
        </p:txBody>
      </p:sp>
      <p:grpSp>
        <p:nvGrpSpPr>
          <p:cNvPr id="13"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bg1"/>
          </a:solidFill>
        </p:grpSpPr>
        <p:sp>
          <p:nvSpPr>
            <p:cNvPr id="14" name="Freeform: Shape 13">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17" name="Group 16">
            <a:extLst>
              <a:ext uri="{FF2B5EF4-FFF2-40B4-BE49-F238E27FC236}">
                <a16:creationId xmlns:a16="http://schemas.microsoft.com/office/drawing/2014/main" id="{71A8B53C-ED2D-4081-AC0C-F87A9D4B3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10480" y="681042"/>
            <a:ext cx="1562428" cy="1493465"/>
            <a:chOff x="3121343" y="4864099"/>
            <a:chExt cx="2085971" cy="1993901"/>
          </a:xfrm>
          <a:solidFill>
            <a:schemeClr val="bg1"/>
          </a:solidFill>
        </p:grpSpPr>
        <p:sp>
          <p:nvSpPr>
            <p:cNvPr id="18" name="Freeform: Shape 17">
              <a:extLst>
                <a:ext uri="{FF2B5EF4-FFF2-40B4-BE49-F238E27FC236}">
                  <a16:creationId xmlns:a16="http://schemas.microsoft.com/office/drawing/2014/main" id="{E2C7D52B-9C2A-4BDB-89DC-A89BDB9F8C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Freeform: Shape 18">
              <a:extLst>
                <a:ext uri="{FF2B5EF4-FFF2-40B4-BE49-F238E27FC236}">
                  <a16:creationId xmlns:a16="http://schemas.microsoft.com/office/drawing/2014/main" id="{C4B951A6-4FAF-4CBA-B55F-3AAD55758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Freeform: Shape 19">
              <a:extLst>
                <a:ext uri="{FF2B5EF4-FFF2-40B4-BE49-F238E27FC236}">
                  <a16:creationId xmlns:a16="http://schemas.microsoft.com/office/drawing/2014/main" id="{FC4DABFE-3395-46F4-95C0-CA58332AA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782225D9-CC2C-4D45-B90F-5EC7DD265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DDC31B28-21ED-494B-BA30-31CD8F9CD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9BD8A01F-C2B9-47B6-977F-15E31A8C1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5D562CCF-082E-4E33-BC25-3C2F3CB26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Freeform: Shape 24">
              <a:extLst>
                <a:ext uri="{FF2B5EF4-FFF2-40B4-BE49-F238E27FC236}">
                  <a16:creationId xmlns:a16="http://schemas.microsoft.com/office/drawing/2014/main" id="{A91A36DF-6DC9-4C5F-A16E-BC6DC8429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0DEF31D0-A584-489A-B972-966367742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2706B7B1-0776-4349-9782-39E4AD4E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7ECC02B0-321C-499C-AB67-2DE74D4DED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F5B3F392-AC23-49B8-A36A-D93B0BD76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1A72EA58-66EE-4BA2-923C-2B66CFC42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graphicFrame>
        <p:nvGraphicFramePr>
          <p:cNvPr id="4" name="Table 4">
            <a:extLst>
              <a:ext uri="{FF2B5EF4-FFF2-40B4-BE49-F238E27FC236}">
                <a16:creationId xmlns:a16="http://schemas.microsoft.com/office/drawing/2014/main" id="{4D894D8A-679E-4C8B-A243-7B76443AF351}"/>
              </a:ext>
            </a:extLst>
          </p:cNvPr>
          <p:cNvGraphicFramePr>
            <a:graphicFrameLocks noGrp="1"/>
          </p:cNvGraphicFramePr>
          <p:nvPr>
            <p:ph idx="1"/>
            <p:extLst>
              <p:ext uri="{D42A27DB-BD31-4B8C-83A1-F6EECF244321}">
                <p14:modId xmlns:p14="http://schemas.microsoft.com/office/powerpoint/2010/main" val="3292461996"/>
              </p:ext>
            </p:extLst>
          </p:nvPr>
        </p:nvGraphicFramePr>
        <p:xfrm>
          <a:off x="567950" y="2644640"/>
          <a:ext cx="10995520" cy="4104660"/>
        </p:xfrm>
        <a:graphic>
          <a:graphicData uri="http://schemas.openxmlformats.org/drawingml/2006/table">
            <a:tbl>
              <a:tblPr firstRow="1" bandRow="1">
                <a:tableStyleId>{073A0DAA-6AF3-43AB-8588-CEC1D06C72B9}</a:tableStyleId>
              </a:tblPr>
              <a:tblGrid>
                <a:gridCol w="3627849">
                  <a:extLst>
                    <a:ext uri="{9D8B030D-6E8A-4147-A177-3AD203B41FA5}">
                      <a16:colId xmlns:a16="http://schemas.microsoft.com/office/drawing/2014/main" val="2049512672"/>
                    </a:ext>
                  </a:extLst>
                </a:gridCol>
                <a:gridCol w="3630959">
                  <a:extLst>
                    <a:ext uri="{9D8B030D-6E8A-4147-A177-3AD203B41FA5}">
                      <a16:colId xmlns:a16="http://schemas.microsoft.com/office/drawing/2014/main" val="3742643045"/>
                    </a:ext>
                  </a:extLst>
                </a:gridCol>
                <a:gridCol w="3736712">
                  <a:extLst>
                    <a:ext uri="{9D8B030D-6E8A-4147-A177-3AD203B41FA5}">
                      <a16:colId xmlns:a16="http://schemas.microsoft.com/office/drawing/2014/main" val="637757184"/>
                    </a:ext>
                  </a:extLst>
                </a:gridCol>
              </a:tblGrid>
              <a:tr h="277173">
                <a:tc>
                  <a:txBody>
                    <a:bodyPr/>
                    <a:lstStyle/>
                    <a:p>
                      <a:endParaRPr lang="en-US" sz="1200"/>
                    </a:p>
                  </a:txBody>
                  <a:tcPr marL="62994" marR="62994" marT="31497" marB="31497"/>
                </a:tc>
                <a:tc>
                  <a:txBody>
                    <a:bodyPr/>
                    <a:lstStyle/>
                    <a:p>
                      <a:r>
                        <a:rPr lang="en-US" sz="2000"/>
                        <a:t>Scrum</a:t>
                      </a:r>
                    </a:p>
                  </a:txBody>
                  <a:tcPr marL="62994" marR="62994" marT="31497" marB="31497"/>
                </a:tc>
                <a:tc>
                  <a:txBody>
                    <a:bodyPr/>
                    <a:lstStyle/>
                    <a:p>
                      <a:r>
                        <a:rPr lang="en-US" sz="1800"/>
                        <a:t>Kanban</a:t>
                      </a:r>
                    </a:p>
                  </a:txBody>
                  <a:tcPr marL="62994" marR="62994" marT="31497" marB="31497"/>
                </a:tc>
                <a:extLst>
                  <a:ext uri="{0D108BD9-81ED-4DB2-BD59-A6C34878D82A}">
                    <a16:rowId xmlns:a16="http://schemas.microsoft.com/office/drawing/2014/main" val="124079008"/>
                  </a:ext>
                </a:extLst>
              </a:tr>
              <a:tr h="277173">
                <a:tc>
                  <a:txBody>
                    <a:bodyPr/>
                    <a:lstStyle/>
                    <a:p>
                      <a:r>
                        <a:rPr lang="en-US" sz="1600"/>
                        <a:t>Cadence</a:t>
                      </a:r>
                    </a:p>
                  </a:txBody>
                  <a:tcPr marL="62994" marR="62994" marT="31497" marB="31497"/>
                </a:tc>
                <a:tc>
                  <a:txBody>
                    <a:bodyPr/>
                    <a:lstStyle/>
                    <a:p>
                      <a:r>
                        <a:rPr lang="en-US" sz="1600"/>
                        <a:t>Fixed length sprints</a:t>
                      </a:r>
                    </a:p>
                  </a:txBody>
                  <a:tcPr marL="62994" marR="62994" marT="31497" marB="31497"/>
                </a:tc>
                <a:tc>
                  <a:txBody>
                    <a:bodyPr/>
                    <a:lstStyle/>
                    <a:p>
                      <a:r>
                        <a:rPr lang="en-US" sz="1600"/>
                        <a:t>Continuous flow</a:t>
                      </a:r>
                    </a:p>
                  </a:txBody>
                  <a:tcPr marL="62994" marR="62994" marT="31497" marB="31497"/>
                </a:tc>
                <a:extLst>
                  <a:ext uri="{0D108BD9-81ED-4DB2-BD59-A6C34878D82A}">
                    <a16:rowId xmlns:a16="http://schemas.microsoft.com/office/drawing/2014/main" val="1233625600"/>
                  </a:ext>
                </a:extLst>
              </a:tr>
              <a:tr h="277173">
                <a:tc>
                  <a:txBody>
                    <a:bodyPr/>
                    <a:lstStyle/>
                    <a:p>
                      <a:r>
                        <a:rPr lang="en-US" sz="1600"/>
                        <a:t>Release Methodology</a:t>
                      </a:r>
                    </a:p>
                  </a:txBody>
                  <a:tcPr marL="62994" marR="62994" marT="31497" marB="31497"/>
                </a:tc>
                <a:tc>
                  <a:txBody>
                    <a:bodyPr/>
                    <a:lstStyle/>
                    <a:p>
                      <a:r>
                        <a:rPr lang="en-US" sz="1600"/>
                        <a:t>Possibly at the end of each sprint</a:t>
                      </a:r>
                    </a:p>
                  </a:txBody>
                  <a:tcPr marL="62994" marR="62994" marT="31497" marB="31497"/>
                </a:tc>
                <a:tc>
                  <a:txBody>
                    <a:bodyPr/>
                    <a:lstStyle/>
                    <a:p>
                      <a:r>
                        <a:rPr lang="en-US" sz="1600"/>
                        <a:t>Continuous delivery</a:t>
                      </a:r>
                    </a:p>
                  </a:txBody>
                  <a:tcPr marL="62994" marR="62994" marT="31497" marB="31497"/>
                </a:tc>
                <a:extLst>
                  <a:ext uri="{0D108BD9-81ED-4DB2-BD59-A6C34878D82A}">
                    <a16:rowId xmlns:a16="http://schemas.microsoft.com/office/drawing/2014/main" val="2926293785"/>
                  </a:ext>
                </a:extLst>
              </a:tr>
              <a:tr h="277173">
                <a:tc>
                  <a:txBody>
                    <a:bodyPr/>
                    <a:lstStyle/>
                    <a:p>
                      <a:r>
                        <a:rPr lang="en-US" sz="1600"/>
                        <a:t>Key Metrics</a:t>
                      </a:r>
                    </a:p>
                  </a:txBody>
                  <a:tcPr marL="62994" marR="62994" marT="31497" marB="31497"/>
                </a:tc>
                <a:tc>
                  <a:txBody>
                    <a:bodyPr/>
                    <a:lstStyle/>
                    <a:p>
                      <a:r>
                        <a:rPr lang="en-US" sz="1600"/>
                        <a:t>Velocity, burn down, burn up</a:t>
                      </a:r>
                    </a:p>
                  </a:txBody>
                  <a:tcPr marL="62994" marR="62994" marT="31497" marB="31497"/>
                </a:tc>
                <a:tc>
                  <a:txBody>
                    <a:bodyPr/>
                    <a:lstStyle/>
                    <a:p>
                      <a:r>
                        <a:rPr lang="en-US" sz="1600"/>
                        <a:t>Lead Time, Cycle Time, WIP, CFD</a:t>
                      </a:r>
                    </a:p>
                  </a:txBody>
                  <a:tcPr marL="62994" marR="62994" marT="31497" marB="31497"/>
                </a:tc>
                <a:extLst>
                  <a:ext uri="{0D108BD9-81ED-4DB2-BD59-A6C34878D82A}">
                    <a16:rowId xmlns:a16="http://schemas.microsoft.com/office/drawing/2014/main" val="1352465758"/>
                  </a:ext>
                </a:extLst>
              </a:tr>
              <a:tr h="277173">
                <a:tc>
                  <a:txBody>
                    <a:bodyPr/>
                    <a:lstStyle/>
                    <a:p>
                      <a:r>
                        <a:rPr lang="en-US" sz="1600"/>
                        <a:t>Roles</a:t>
                      </a:r>
                    </a:p>
                  </a:txBody>
                  <a:tcPr marL="62994" marR="62994" marT="31497" marB="31497"/>
                </a:tc>
                <a:tc>
                  <a:txBody>
                    <a:bodyPr/>
                    <a:lstStyle/>
                    <a:p>
                      <a:r>
                        <a:rPr lang="en-US" sz="1600"/>
                        <a:t>Product owner, scrum master, developers</a:t>
                      </a:r>
                    </a:p>
                  </a:txBody>
                  <a:tcPr marL="62994" marR="62994" marT="31497" marB="31497"/>
                </a:tc>
                <a:tc>
                  <a:txBody>
                    <a:bodyPr/>
                    <a:lstStyle/>
                    <a:p>
                      <a:r>
                        <a:rPr lang="en-US" sz="1600"/>
                        <a:t>No required roles</a:t>
                      </a:r>
                    </a:p>
                  </a:txBody>
                  <a:tcPr marL="62994" marR="62994" marT="31497" marB="31497"/>
                </a:tc>
                <a:extLst>
                  <a:ext uri="{0D108BD9-81ED-4DB2-BD59-A6C34878D82A}">
                    <a16:rowId xmlns:a16="http://schemas.microsoft.com/office/drawing/2014/main" val="3859435525"/>
                  </a:ext>
                </a:extLst>
              </a:tr>
              <a:tr h="277173">
                <a:tc>
                  <a:txBody>
                    <a:bodyPr/>
                    <a:lstStyle/>
                    <a:p>
                      <a:r>
                        <a:rPr lang="en-US" sz="1600"/>
                        <a:t>Teams</a:t>
                      </a:r>
                    </a:p>
                  </a:txBody>
                  <a:tcPr marL="62994" marR="62994" marT="31497" marB="31497"/>
                </a:tc>
                <a:tc>
                  <a:txBody>
                    <a:bodyPr/>
                    <a:lstStyle/>
                    <a:p>
                      <a:r>
                        <a:rPr lang="en-US" sz="1600"/>
                        <a:t>Must be cross-functional </a:t>
                      </a:r>
                    </a:p>
                  </a:txBody>
                  <a:tcPr marL="62994" marR="62994" marT="31497" marB="31497"/>
                </a:tc>
                <a:tc>
                  <a:txBody>
                    <a:bodyPr/>
                    <a:lstStyle/>
                    <a:p>
                      <a:r>
                        <a:rPr lang="en-US" sz="1600"/>
                        <a:t>Can be specialized</a:t>
                      </a:r>
                    </a:p>
                  </a:txBody>
                  <a:tcPr marL="62994" marR="62994" marT="31497" marB="31497"/>
                </a:tc>
                <a:extLst>
                  <a:ext uri="{0D108BD9-81ED-4DB2-BD59-A6C34878D82A}">
                    <a16:rowId xmlns:a16="http://schemas.microsoft.com/office/drawing/2014/main" val="320672281"/>
                  </a:ext>
                </a:extLst>
              </a:tr>
              <a:tr h="466154">
                <a:tc>
                  <a:txBody>
                    <a:bodyPr/>
                    <a:lstStyle/>
                    <a:p>
                      <a:r>
                        <a:rPr lang="en-US" sz="1600"/>
                        <a:t>Modifications</a:t>
                      </a:r>
                    </a:p>
                  </a:txBody>
                  <a:tcPr marL="62994" marR="62994" marT="31497" marB="31497"/>
                </a:tc>
                <a:tc>
                  <a:txBody>
                    <a:bodyPr/>
                    <a:lstStyle/>
                    <a:p>
                      <a:r>
                        <a:rPr lang="en-US" sz="1600"/>
                        <a:t>Changes during the sprint are strongly discouraged</a:t>
                      </a:r>
                    </a:p>
                  </a:txBody>
                  <a:tcPr marL="62994" marR="62994" marT="31497" marB="31497"/>
                </a:tc>
                <a:tc>
                  <a:txBody>
                    <a:bodyPr/>
                    <a:lstStyle/>
                    <a:p>
                      <a:r>
                        <a:rPr lang="en-US" sz="1600"/>
                        <a:t>Change can happen at any time</a:t>
                      </a:r>
                    </a:p>
                  </a:txBody>
                  <a:tcPr marL="62994" marR="62994" marT="31497" marB="31497"/>
                </a:tc>
                <a:extLst>
                  <a:ext uri="{0D108BD9-81ED-4DB2-BD59-A6C34878D82A}">
                    <a16:rowId xmlns:a16="http://schemas.microsoft.com/office/drawing/2014/main" val="2894734898"/>
                  </a:ext>
                </a:extLst>
              </a:tr>
              <a:tr h="466154">
                <a:tc>
                  <a:txBody>
                    <a:bodyPr/>
                    <a:lstStyle/>
                    <a:p>
                      <a:r>
                        <a:rPr lang="en-US" sz="1600"/>
                        <a:t>WIP Limits</a:t>
                      </a:r>
                    </a:p>
                  </a:txBody>
                  <a:tcPr marL="62994" marR="62994" marT="31497" marB="31497"/>
                </a:tc>
                <a:tc>
                  <a:txBody>
                    <a:bodyPr/>
                    <a:lstStyle/>
                    <a:p>
                      <a:r>
                        <a:rPr lang="en-US" sz="1600"/>
                        <a:t>Limits work in progress per iteration</a:t>
                      </a:r>
                    </a:p>
                  </a:txBody>
                  <a:tcPr marL="62994" marR="62994" marT="31497" marB="31497"/>
                </a:tc>
                <a:tc>
                  <a:txBody>
                    <a:bodyPr/>
                    <a:lstStyle/>
                    <a:p>
                      <a:r>
                        <a:rPr lang="en-US" sz="1600"/>
                        <a:t>Limits WIP by limiting the number of cards in any active-work columns</a:t>
                      </a:r>
                    </a:p>
                  </a:txBody>
                  <a:tcPr marL="62994" marR="62994" marT="31497" marB="31497"/>
                </a:tc>
                <a:extLst>
                  <a:ext uri="{0D108BD9-81ED-4DB2-BD59-A6C34878D82A}">
                    <a16:rowId xmlns:a16="http://schemas.microsoft.com/office/drawing/2014/main" val="3863751863"/>
                  </a:ext>
                </a:extLst>
              </a:tr>
              <a:tr h="466154">
                <a:tc>
                  <a:txBody>
                    <a:bodyPr/>
                    <a:lstStyle/>
                    <a:p>
                      <a:r>
                        <a:rPr lang="en-US" sz="1600"/>
                        <a:t>Commitment</a:t>
                      </a:r>
                    </a:p>
                  </a:txBody>
                  <a:tcPr marL="62994" marR="62994" marT="31497" marB="31497"/>
                </a:tc>
                <a:tc>
                  <a:txBody>
                    <a:bodyPr/>
                    <a:lstStyle/>
                    <a:p>
                      <a:r>
                        <a:rPr lang="en-US" sz="1600"/>
                        <a:t>Teams are required to commit to a specific amount of work</a:t>
                      </a:r>
                    </a:p>
                  </a:txBody>
                  <a:tcPr marL="62994" marR="62994" marT="31497" marB="31497"/>
                </a:tc>
                <a:tc>
                  <a:txBody>
                    <a:bodyPr/>
                    <a:lstStyle/>
                    <a:p>
                      <a:r>
                        <a:rPr lang="en-US" sz="1600"/>
                        <a:t>Commitment is not necessary</a:t>
                      </a:r>
                    </a:p>
                  </a:txBody>
                  <a:tcPr marL="62994" marR="62994" marT="31497" marB="31497"/>
                </a:tc>
                <a:extLst>
                  <a:ext uri="{0D108BD9-81ED-4DB2-BD59-A6C34878D82A}">
                    <a16:rowId xmlns:a16="http://schemas.microsoft.com/office/drawing/2014/main" val="1584818458"/>
                  </a:ext>
                </a:extLst>
              </a:tr>
              <a:tr h="466154">
                <a:tc>
                  <a:txBody>
                    <a:bodyPr/>
                    <a:lstStyle/>
                    <a:p>
                      <a:r>
                        <a:rPr lang="en-US" sz="1600"/>
                        <a:t>Storyboard</a:t>
                      </a:r>
                    </a:p>
                  </a:txBody>
                  <a:tcPr marL="62994" marR="62994" marT="31497" marB="31497"/>
                </a:tc>
                <a:tc>
                  <a:txBody>
                    <a:bodyPr/>
                    <a:lstStyle/>
                    <a:p>
                      <a:r>
                        <a:rPr lang="en-US" sz="1600"/>
                        <a:t>Scrum board is re-set after every sprint</a:t>
                      </a:r>
                    </a:p>
                  </a:txBody>
                  <a:tcPr marL="62994" marR="62994" marT="31497" marB="31497"/>
                </a:tc>
                <a:tc>
                  <a:txBody>
                    <a:bodyPr/>
                    <a:lstStyle/>
                    <a:p>
                      <a:r>
                        <a:rPr lang="en-US" sz="1600"/>
                        <a:t>Kanban board is persistent and continues for as long as the project continues </a:t>
                      </a:r>
                    </a:p>
                  </a:txBody>
                  <a:tcPr marL="62994" marR="62994" marT="31497" marB="31497"/>
                </a:tc>
                <a:extLst>
                  <a:ext uri="{0D108BD9-81ED-4DB2-BD59-A6C34878D82A}">
                    <a16:rowId xmlns:a16="http://schemas.microsoft.com/office/drawing/2014/main" val="898652946"/>
                  </a:ext>
                </a:extLst>
              </a:tr>
            </a:tbl>
          </a:graphicData>
        </a:graphic>
      </p:graphicFrame>
    </p:spTree>
    <p:extLst>
      <p:ext uri="{BB962C8B-B14F-4D97-AF65-F5344CB8AC3E}">
        <p14:creationId xmlns:p14="http://schemas.microsoft.com/office/powerpoint/2010/main" val="2639815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 name="Freeform: Shape 13">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59B1085-C9DD-4081-8D9B-C50773CF6950}"/>
              </a:ext>
            </a:extLst>
          </p:cNvPr>
          <p:cNvSpPr>
            <a:spLocks noGrp="1"/>
          </p:cNvSpPr>
          <p:nvPr>
            <p:ph type="title"/>
          </p:nvPr>
        </p:nvSpPr>
        <p:spPr>
          <a:xfrm>
            <a:off x="1861854" y="633046"/>
            <a:ext cx="4834021" cy="1314996"/>
          </a:xfrm>
        </p:spPr>
        <p:txBody>
          <a:bodyPr anchor="b">
            <a:normAutofit/>
          </a:bodyPr>
          <a:lstStyle/>
          <a:p>
            <a:r>
              <a:rPr lang="en-US">
                <a:solidFill>
                  <a:schemeClr val="bg1"/>
                </a:solidFill>
              </a:rPr>
              <a:t>ScrumBan</a:t>
            </a:r>
          </a:p>
        </p:txBody>
      </p:sp>
      <p:sp>
        <p:nvSpPr>
          <p:cNvPr id="3" name="Content Placeholder 2">
            <a:extLst>
              <a:ext uri="{FF2B5EF4-FFF2-40B4-BE49-F238E27FC236}">
                <a16:creationId xmlns:a16="http://schemas.microsoft.com/office/drawing/2014/main" id="{53E3E418-D6FA-4464-82F0-1F8A17206B8E}"/>
              </a:ext>
            </a:extLst>
          </p:cNvPr>
          <p:cNvSpPr>
            <a:spLocks noGrp="1"/>
          </p:cNvSpPr>
          <p:nvPr>
            <p:ph idx="1"/>
          </p:nvPr>
        </p:nvSpPr>
        <p:spPr>
          <a:xfrm>
            <a:off x="1861854" y="2125737"/>
            <a:ext cx="4834021" cy="4044463"/>
          </a:xfrm>
        </p:spPr>
        <p:txBody>
          <a:bodyPr>
            <a:normAutofit fontScale="77500" lnSpcReduction="20000"/>
          </a:bodyPr>
          <a:lstStyle/>
          <a:p>
            <a:r>
              <a:rPr lang="en-US">
                <a:solidFill>
                  <a:schemeClr val="bg1"/>
                </a:solidFill>
              </a:rPr>
              <a:t>Visualize the work</a:t>
            </a:r>
          </a:p>
          <a:p>
            <a:r>
              <a:rPr lang="en-US">
                <a:solidFill>
                  <a:schemeClr val="bg1"/>
                </a:solidFill>
              </a:rPr>
              <a:t>Stop early binding (don’t assign work to people at the beginning) </a:t>
            </a:r>
          </a:p>
          <a:p>
            <a:r>
              <a:rPr lang="en-US">
                <a:solidFill>
                  <a:schemeClr val="bg1"/>
                </a:solidFill>
              </a:rPr>
              <a:t>Impose WIP limits</a:t>
            </a:r>
          </a:p>
          <a:p>
            <a:r>
              <a:rPr lang="en-US">
                <a:solidFill>
                  <a:schemeClr val="bg1"/>
                </a:solidFill>
              </a:rPr>
              <a:t>Swap push for pull by adding buffer columns between process stages (Dev: In Progress | Done) </a:t>
            </a:r>
          </a:p>
          <a:p>
            <a:r>
              <a:rPr lang="en-US">
                <a:solidFill>
                  <a:schemeClr val="bg1"/>
                </a:solidFill>
              </a:rPr>
              <a:t>Prioritize work with a Ready column</a:t>
            </a:r>
          </a:p>
          <a:p>
            <a:r>
              <a:rPr lang="en-US">
                <a:solidFill>
                  <a:schemeClr val="bg1"/>
                </a:solidFill>
              </a:rPr>
              <a:t>Stop estimating and start breaking work down</a:t>
            </a:r>
          </a:p>
          <a:p>
            <a:r>
              <a:rPr lang="en-US">
                <a:solidFill>
                  <a:schemeClr val="bg1"/>
                </a:solidFill>
              </a:rPr>
              <a:t>Trigger Planning: Plan when work is needed. </a:t>
            </a:r>
          </a:p>
          <a:p>
            <a:endParaRPr lang="en-US">
              <a:solidFill>
                <a:schemeClr val="bg1"/>
              </a:solidFill>
            </a:endParaRPr>
          </a:p>
        </p:txBody>
      </p:sp>
      <p:pic>
        <p:nvPicPr>
          <p:cNvPr id="5" name="Picture 4">
            <a:extLst>
              <a:ext uri="{FF2B5EF4-FFF2-40B4-BE49-F238E27FC236}">
                <a16:creationId xmlns:a16="http://schemas.microsoft.com/office/drawing/2014/main" id="{153E1371-5FAD-41AF-8066-D829D580F5BC}"/>
              </a:ext>
            </a:extLst>
          </p:cNvPr>
          <p:cNvPicPr>
            <a:picLocks noChangeAspect="1"/>
          </p:cNvPicPr>
          <p:nvPr/>
        </p:nvPicPr>
        <p:blipFill>
          <a:blip r:embed="rId3"/>
          <a:stretch>
            <a:fillRect/>
          </a:stretch>
        </p:blipFill>
        <p:spPr>
          <a:xfrm>
            <a:off x="7215216" y="633046"/>
            <a:ext cx="3114930" cy="4748540"/>
          </a:xfrm>
          <a:prstGeom prst="rect">
            <a:avLst/>
          </a:prstGeom>
        </p:spPr>
      </p:pic>
      <p:grpSp>
        <p:nvGrpSpPr>
          <p:cNvPr id="20"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1" name="Freeform: Shape 20">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23557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809EE1-4CAF-400D-88E6-EE8A48EB3F4E}"/>
              </a:ext>
            </a:extLst>
          </p:cNvPr>
          <p:cNvSpPr>
            <a:spLocks noGrp="1"/>
          </p:cNvSpPr>
          <p:nvPr>
            <p:ph type="title"/>
          </p:nvPr>
        </p:nvSpPr>
        <p:spPr>
          <a:xfrm>
            <a:off x="838200" y="1748452"/>
            <a:ext cx="4974771" cy="3587786"/>
          </a:xfrm>
        </p:spPr>
        <p:txBody>
          <a:bodyPr>
            <a:normAutofit/>
          </a:bodyPr>
          <a:lstStyle/>
          <a:p>
            <a:pPr algn="ctr"/>
            <a:r>
              <a:rPr lang="en-US" dirty="0">
                <a:solidFill>
                  <a:schemeClr val="bg1"/>
                </a:solidFill>
              </a:rPr>
              <a:t>Kanban/Lean References &amp; Resources</a:t>
            </a: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8554DE7B-BD4B-4A09-953B-FF647AF675F7}"/>
              </a:ext>
            </a:extLst>
          </p:cNvPr>
          <p:cNvSpPr>
            <a:spLocks noGrp="1"/>
          </p:cNvSpPr>
          <p:nvPr>
            <p:ph idx="1"/>
          </p:nvPr>
        </p:nvSpPr>
        <p:spPr>
          <a:xfrm>
            <a:off x="6477270" y="1130846"/>
            <a:ext cx="4974771" cy="4351338"/>
          </a:xfrm>
        </p:spPr>
        <p:txBody>
          <a:bodyPr>
            <a:normAutofit/>
          </a:bodyPr>
          <a:lstStyle/>
          <a:p>
            <a:r>
              <a:rPr lang="en-US" sz="2200" i="1" err="1">
                <a:solidFill>
                  <a:schemeClr val="bg1"/>
                </a:solidFill>
                <a:hlinkClick r:id="rId3"/>
              </a:rPr>
              <a:t>Scrumban</a:t>
            </a:r>
            <a:r>
              <a:rPr lang="en-US" sz="2200">
                <a:solidFill>
                  <a:schemeClr val="bg1"/>
                </a:solidFill>
                <a:hlinkClick r:id="rId3"/>
              </a:rPr>
              <a:t> – Corey Ladas</a:t>
            </a:r>
            <a:endParaRPr lang="en-US" sz="2200">
              <a:solidFill>
                <a:schemeClr val="bg1"/>
              </a:solidFill>
            </a:endParaRPr>
          </a:p>
          <a:p>
            <a:r>
              <a:rPr lang="en-US" sz="2200" i="1">
                <a:solidFill>
                  <a:schemeClr val="bg1"/>
                </a:solidFill>
                <a:hlinkClick r:id="rId4"/>
              </a:rPr>
              <a:t>Kanban</a:t>
            </a:r>
            <a:r>
              <a:rPr lang="en-US" sz="2200">
                <a:solidFill>
                  <a:schemeClr val="bg1"/>
                </a:solidFill>
                <a:hlinkClick r:id="rId4"/>
              </a:rPr>
              <a:t> - David J Anderson </a:t>
            </a:r>
            <a:endParaRPr lang="en-US" sz="2200">
              <a:solidFill>
                <a:schemeClr val="bg1"/>
              </a:solidFill>
            </a:endParaRPr>
          </a:p>
          <a:p>
            <a:r>
              <a:rPr lang="en-US" sz="2200" i="1">
                <a:solidFill>
                  <a:schemeClr val="bg1"/>
                </a:solidFill>
                <a:hlinkClick r:id="rId5"/>
              </a:rPr>
              <a:t>Kanban in Action </a:t>
            </a:r>
            <a:r>
              <a:rPr lang="en-US" sz="2200">
                <a:solidFill>
                  <a:schemeClr val="bg1"/>
                </a:solidFill>
                <a:hlinkClick r:id="rId5"/>
              </a:rPr>
              <a:t>- Marcus </a:t>
            </a:r>
            <a:r>
              <a:rPr lang="en-US" sz="2200" err="1">
                <a:solidFill>
                  <a:schemeClr val="bg1"/>
                </a:solidFill>
                <a:hlinkClick r:id="rId5"/>
              </a:rPr>
              <a:t>Hammarberg</a:t>
            </a:r>
            <a:r>
              <a:rPr lang="en-US" sz="2200">
                <a:solidFill>
                  <a:schemeClr val="bg1"/>
                </a:solidFill>
                <a:hlinkClick r:id="rId5"/>
              </a:rPr>
              <a:t> and Joakim </a:t>
            </a:r>
            <a:r>
              <a:rPr lang="en-US" sz="2200" err="1">
                <a:solidFill>
                  <a:schemeClr val="bg1"/>
                </a:solidFill>
                <a:hlinkClick r:id="rId5"/>
              </a:rPr>
              <a:t>Sunden</a:t>
            </a:r>
            <a:endParaRPr lang="en-US" sz="2200">
              <a:solidFill>
                <a:schemeClr val="bg1"/>
              </a:solidFill>
            </a:endParaRPr>
          </a:p>
          <a:p>
            <a:r>
              <a:rPr lang="en-US" sz="2200" i="1">
                <a:solidFill>
                  <a:schemeClr val="bg1"/>
                </a:solidFill>
                <a:hlinkClick r:id="rId6"/>
              </a:rPr>
              <a:t>The Toyota Way </a:t>
            </a:r>
            <a:r>
              <a:rPr lang="en-US" sz="2200">
                <a:solidFill>
                  <a:schemeClr val="bg1"/>
                </a:solidFill>
                <a:hlinkClick r:id="rId6"/>
              </a:rPr>
              <a:t>– Jeffrey K Liker</a:t>
            </a:r>
            <a:endParaRPr lang="en-US" sz="2200">
              <a:solidFill>
                <a:schemeClr val="bg1"/>
              </a:solidFill>
            </a:endParaRPr>
          </a:p>
          <a:p>
            <a:r>
              <a:rPr lang="en-US" sz="2200" i="1">
                <a:solidFill>
                  <a:schemeClr val="bg1"/>
                </a:solidFill>
                <a:hlinkClick r:id="rId7"/>
              </a:rPr>
              <a:t>The Goal: A Business Graphic Nove</a:t>
            </a:r>
            <a:r>
              <a:rPr lang="en-US" sz="2200">
                <a:solidFill>
                  <a:schemeClr val="bg1"/>
                </a:solidFill>
                <a:hlinkClick r:id="rId7"/>
              </a:rPr>
              <a:t>l </a:t>
            </a:r>
            <a:r>
              <a:rPr lang="en-US" sz="2200" i="1">
                <a:solidFill>
                  <a:srgbClr val="0070C0"/>
                </a:solidFill>
              </a:rPr>
              <a:t>– Dwight Jon Zimmerman</a:t>
            </a:r>
          </a:p>
          <a:p>
            <a:r>
              <a:rPr lang="en-US" sz="2200" i="1">
                <a:solidFill>
                  <a:schemeClr val="bg1"/>
                </a:solidFill>
                <a:hlinkClick r:id="rId8"/>
              </a:rPr>
              <a:t>Value Stream Mapping </a:t>
            </a:r>
            <a:r>
              <a:rPr lang="en-US" sz="2200">
                <a:solidFill>
                  <a:schemeClr val="bg1"/>
                </a:solidFill>
                <a:hlinkClick r:id="rId8"/>
              </a:rPr>
              <a:t>– Karen Martin and Mike </a:t>
            </a:r>
            <a:r>
              <a:rPr lang="en-US" sz="2200" err="1">
                <a:solidFill>
                  <a:schemeClr val="bg1"/>
                </a:solidFill>
                <a:hlinkClick r:id="rId8"/>
              </a:rPr>
              <a:t>Osterling</a:t>
            </a:r>
            <a:endParaRPr lang="en-US" sz="2200">
              <a:solidFill>
                <a:schemeClr val="bg1"/>
              </a:solidFill>
            </a:endParaRPr>
          </a:p>
          <a:p>
            <a:r>
              <a:rPr lang="en-US" sz="2200">
                <a:solidFill>
                  <a:schemeClr val="bg1"/>
                </a:solidFill>
                <a:hlinkClick r:id="rId9"/>
              </a:rPr>
              <a:t>Development That Pays – </a:t>
            </a:r>
            <a:r>
              <a:rPr lang="en-US" sz="2200" err="1">
                <a:solidFill>
                  <a:schemeClr val="bg1"/>
                </a:solidFill>
                <a:hlinkClick r:id="rId9"/>
              </a:rPr>
              <a:t>Youtube</a:t>
            </a:r>
            <a:r>
              <a:rPr lang="en-US" sz="2200">
                <a:solidFill>
                  <a:schemeClr val="bg1"/>
                </a:solidFill>
                <a:hlinkClick r:id="rId9"/>
              </a:rPr>
              <a:t> Channel</a:t>
            </a:r>
            <a:endParaRPr lang="en-US" sz="2200">
              <a:solidFill>
                <a:schemeClr val="bg1"/>
              </a:solidFill>
            </a:endParaRPr>
          </a:p>
        </p:txBody>
      </p:sp>
    </p:spTree>
    <p:extLst>
      <p:ext uri="{BB962C8B-B14F-4D97-AF65-F5344CB8AC3E}">
        <p14:creationId xmlns:p14="http://schemas.microsoft.com/office/powerpoint/2010/main" val="1794049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5" name="Rectangle 8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6" name="Oval 83">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7" name="Oval 85">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8" name="Oval 87">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2" name="A Scrum reading list"/>
          <p:cNvSpPr txBox="1">
            <a:spLocks noGrp="1"/>
          </p:cNvSpPr>
          <p:nvPr>
            <p:ph type="title"/>
          </p:nvPr>
        </p:nvSpPr>
        <p:spPr>
          <a:xfrm>
            <a:off x="1102368" y="1877492"/>
            <a:ext cx="4030132" cy="3215373"/>
          </a:xfrm>
          <a:prstGeom prst="rect">
            <a:avLst/>
          </a:prstGeom>
        </p:spPr>
        <p:txBody>
          <a:bodyPr vert="horz" lIns="91440" tIns="45720" rIns="91440" bIns="45720" rtlCol="0" anchor="ctr">
            <a:normAutofit/>
          </a:bodyPr>
          <a:lstStyle/>
          <a:p>
            <a:pPr algn="ctr"/>
            <a:r>
              <a:rPr lang="en-US" kern="1200">
                <a:solidFill>
                  <a:schemeClr val="bg1"/>
                </a:solidFill>
                <a:latin typeface="+mj-lt"/>
                <a:ea typeface="+mj-ea"/>
                <a:cs typeface="+mj-cs"/>
              </a:rPr>
              <a:t>Scrum References and Resources</a:t>
            </a:r>
          </a:p>
        </p:txBody>
      </p:sp>
      <p:grpSp>
        <p:nvGrpSpPr>
          <p:cNvPr id="979" name="Group 89">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91" name="Freeform: Shape 90">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980" name="Freeform: Shape 91">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981"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8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83" name="Oval 97">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4" name="Oval 99">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3" name="Agile Estimating and Planning by Mike Cohn…"/>
          <p:cNvSpPr txBox="1">
            <a:spLocks noGrp="1"/>
          </p:cNvSpPr>
          <p:nvPr>
            <p:ph type="body" idx="1"/>
          </p:nvPr>
        </p:nvSpPr>
        <p:spPr>
          <a:xfrm>
            <a:off x="6234868" y="1130846"/>
            <a:ext cx="5217173" cy="4351338"/>
          </a:xfrm>
          <a:prstGeom prst="rect">
            <a:avLst/>
          </a:prstGeom>
        </p:spPr>
        <p:txBody>
          <a:bodyPr vert="horz" lIns="91440" tIns="45720" rIns="91440" bIns="45720" rtlCol="0">
            <a:normAutofit fontScale="92500" lnSpcReduction="10000"/>
          </a:bodyPr>
          <a:lstStyle/>
          <a:p>
            <a:pPr>
              <a:spcBef>
                <a:spcPts val="1170"/>
              </a:spcBef>
              <a:defRPr sz="2400" i="1"/>
            </a:pPr>
            <a:r>
              <a:rPr lang="en-US" sz="1900" dirty="0">
                <a:solidFill>
                  <a:schemeClr val="bg1"/>
                </a:solidFill>
                <a:hlinkClick r:id="rId3"/>
              </a:rPr>
              <a:t>The Scrum Guide - Jeff Sutherland and Ken </a:t>
            </a:r>
            <a:r>
              <a:rPr lang="en-US" sz="1900" dirty="0" err="1">
                <a:solidFill>
                  <a:schemeClr val="bg1"/>
                </a:solidFill>
                <a:hlinkClick r:id="rId3"/>
              </a:rPr>
              <a:t>Schwaber</a:t>
            </a:r>
            <a:endParaRPr lang="en-US" sz="1900" dirty="0">
              <a:solidFill>
                <a:schemeClr val="bg1"/>
              </a:solidFill>
            </a:endParaRPr>
          </a:p>
          <a:p>
            <a:pPr>
              <a:spcBef>
                <a:spcPts val="1170"/>
              </a:spcBef>
              <a:defRPr sz="2400" i="1"/>
            </a:pPr>
            <a:r>
              <a:rPr lang="en-US" sz="1900" dirty="0">
                <a:solidFill>
                  <a:schemeClr val="bg1"/>
                </a:solidFill>
                <a:hlinkClick r:id="rId4"/>
              </a:rPr>
              <a:t>Essential Scrum: A Practical Guide to the Most Popular Agile Process </a:t>
            </a:r>
            <a:r>
              <a:rPr lang="en-US" sz="1900" i="0" dirty="0">
                <a:solidFill>
                  <a:schemeClr val="bg1"/>
                </a:solidFill>
                <a:hlinkClick r:id="rId4"/>
              </a:rPr>
              <a:t>- Kenneth Rubin</a:t>
            </a:r>
            <a:endParaRPr lang="en-US" sz="1900" i="0" dirty="0">
              <a:solidFill>
                <a:schemeClr val="bg1"/>
              </a:solidFill>
            </a:endParaRPr>
          </a:p>
          <a:p>
            <a:pPr>
              <a:spcBef>
                <a:spcPts val="1170"/>
              </a:spcBef>
              <a:defRPr sz="2400" i="1"/>
            </a:pPr>
            <a:r>
              <a:rPr lang="en-US" sz="1900" dirty="0">
                <a:solidFill>
                  <a:schemeClr val="bg1"/>
                </a:solidFill>
                <a:hlinkClick r:id="rId5"/>
              </a:rPr>
              <a:t>Scrum and XP from the Trenches</a:t>
            </a:r>
            <a:r>
              <a:rPr lang="en-US" sz="1900" i="0" dirty="0">
                <a:solidFill>
                  <a:schemeClr val="bg1"/>
                </a:solidFill>
                <a:hlinkClick r:id="rId5"/>
              </a:rPr>
              <a:t> </a:t>
            </a:r>
            <a:r>
              <a:rPr lang="en-US" sz="1900" dirty="0">
                <a:solidFill>
                  <a:schemeClr val="bg1"/>
                </a:solidFill>
                <a:hlinkClick r:id="rId5"/>
              </a:rPr>
              <a:t>-</a:t>
            </a:r>
            <a:r>
              <a:rPr lang="en-US" sz="1900" i="0" dirty="0">
                <a:solidFill>
                  <a:schemeClr val="bg1"/>
                </a:solidFill>
                <a:hlinkClick r:id="rId5"/>
              </a:rPr>
              <a:t> Henrik Kniberg</a:t>
            </a:r>
            <a:endParaRPr lang="en-US" sz="1900" i="0" dirty="0">
              <a:solidFill>
                <a:schemeClr val="bg1"/>
              </a:solidFill>
            </a:endParaRPr>
          </a:p>
          <a:p>
            <a:pPr>
              <a:spcBef>
                <a:spcPts val="1170"/>
              </a:spcBef>
              <a:defRPr sz="2400" i="1"/>
            </a:pPr>
            <a:r>
              <a:rPr lang="en-US" sz="1900" dirty="0">
                <a:solidFill>
                  <a:schemeClr val="bg1"/>
                </a:solidFill>
                <a:hlinkClick r:id="rId6"/>
              </a:rPr>
              <a:t>Succeeding with Agile: Software Development using Scrum</a:t>
            </a:r>
            <a:r>
              <a:rPr lang="en-US" sz="1900" i="0" dirty="0">
                <a:solidFill>
                  <a:schemeClr val="bg1"/>
                </a:solidFill>
                <a:hlinkClick r:id="rId6"/>
              </a:rPr>
              <a:t> - Mike Cohn</a:t>
            </a:r>
            <a:endParaRPr lang="en-US" sz="1900" i="0" dirty="0">
              <a:solidFill>
                <a:schemeClr val="bg1"/>
              </a:solidFill>
            </a:endParaRPr>
          </a:p>
          <a:p>
            <a:pPr>
              <a:spcBef>
                <a:spcPts val="1170"/>
              </a:spcBef>
              <a:defRPr sz="2400" i="1"/>
            </a:pPr>
            <a:r>
              <a:rPr lang="en-US" sz="1900" dirty="0">
                <a:solidFill>
                  <a:schemeClr val="bg1"/>
                </a:solidFill>
                <a:hlinkClick r:id="rId7"/>
              </a:rPr>
              <a:t>Scrum: The Art of Doing Twice the Work in Half the Time </a:t>
            </a:r>
            <a:r>
              <a:rPr lang="en-US" sz="1900" i="1" dirty="0">
                <a:solidFill>
                  <a:schemeClr val="bg1"/>
                </a:solidFill>
                <a:hlinkClick r:id="rId7"/>
              </a:rPr>
              <a:t>– </a:t>
            </a:r>
            <a:r>
              <a:rPr lang="en-US" sz="1900" dirty="0">
                <a:solidFill>
                  <a:schemeClr val="bg1"/>
                </a:solidFill>
                <a:hlinkClick r:id="rId7"/>
              </a:rPr>
              <a:t>Jeff Sutherland</a:t>
            </a:r>
            <a:endParaRPr lang="en-US" sz="1900" dirty="0">
              <a:solidFill>
                <a:schemeClr val="bg1"/>
              </a:solidFill>
            </a:endParaRPr>
          </a:p>
          <a:p>
            <a:pPr>
              <a:spcBef>
                <a:spcPts val="1170"/>
              </a:spcBef>
              <a:defRPr sz="2400" i="1"/>
            </a:pPr>
            <a:r>
              <a:rPr lang="en-US" sz="1900" dirty="0">
                <a:solidFill>
                  <a:schemeClr val="bg1"/>
                </a:solidFill>
                <a:hlinkClick r:id="rId8"/>
              </a:rPr>
              <a:t>Serious Scrum – A Medium Article collection</a:t>
            </a:r>
            <a:endParaRPr lang="en-US" sz="1900" dirty="0">
              <a:solidFill>
                <a:schemeClr val="bg1"/>
              </a:solidFill>
            </a:endParaRPr>
          </a:p>
          <a:p>
            <a:pPr>
              <a:spcBef>
                <a:spcPts val="1170"/>
              </a:spcBef>
              <a:defRPr sz="2400" i="1"/>
            </a:pPr>
            <a:r>
              <a:rPr lang="en-US" sz="1900" dirty="0">
                <a:solidFill>
                  <a:schemeClr val="bg1"/>
                </a:solidFill>
                <a:hlinkClick r:id="rId9"/>
              </a:rPr>
              <a:t>Agile Product Ownership in a Nutshell – Henrik Kniberg, </a:t>
            </a:r>
            <a:r>
              <a:rPr lang="en-US" sz="1900" dirty="0" err="1">
                <a:solidFill>
                  <a:schemeClr val="bg1"/>
                </a:solidFill>
                <a:hlinkClick r:id="rId9"/>
              </a:rPr>
              <a:t>Youtube</a:t>
            </a:r>
            <a:endParaRPr lang="en-US" sz="1900" dirty="0">
              <a:solidFill>
                <a:schemeClr val="bg1"/>
              </a:solidFill>
            </a:endParaRPr>
          </a:p>
          <a:p>
            <a:pPr>
              <a:spcBef>
                <a:spcPts val="1170"/>
              </a:spcBef>
              <a:defRPr sz="2400" i="1"/>
            </a:pPr>
            <a:r>
              <a:rPr lang="en-US" sz="1900" dirty="0">
                <a:solidFill>
                  <a:schemeClr val="bg1"/>
                </a:solidFill>
                <a:hlinkClick r:id="rId10"/>
              </a:rPr>
              <a:t>Agile Retrospectives – Ester Derby and Diana Larsen</a:t>
            </a:r>
            <a:endParaRPr lang="en-US" sz="1900" dirty="0">
              <a:solidFill>
                <a:schemeClr val="bg1"/>
              </a:solidFill>
            </a:endParaRPr>
          </a:p>
        </p:txBody>
      </p:sp>
      <p:grpSp>
        <p:nvGrpSpPr>
          <p:cNvPr id="985"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986" name="Freeform: Shape 102">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87" name="Freeform: Shape 103">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88" name="Freeform: Shape 104">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89" name="Freeform: Shape 105">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90" name="Freeform: Shape 106">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50283A-5BF9-4021-A678-0778C1C3F4FB}"/>
              </a:ext>
            </a:extLst>
          </p:cNvPr>
          <p:cNvSpPr>
            <a:spLocks noGrp="1"/>
          </p:cNvSpPr>
          <p:nvPr>
            <p:ph type="title"/>
          </p:nvPr>
        </p:nvSpPr>
        <p:spPr>
          <a:xfrm>
            <a:off x="838200" y="1748452"/>
            <a:ext cx="4974771" cy="3587786"/>
          </a:xfrm>
        </p:spPr>
        <p:txBody>
          <a:bodyPr vert="horz" lIns="91440" tIns="45720" rIns="91440" bIns="45720" rtlCol="0" anchor="ctr">
            <a:normAutofit/>
          </a:bodyPr>
          <a:lstStyle/>
          <a:p>
            <a:pPr algn="ctr"/>
            <a:r>
              <a:rPr lang="en-US" kern="1200">
                <a:solidFill>
                  <a:schemeClr val="bg1"/>
                </a:solidFill>
                <a:latin typeface="+mj-lt"/>
                <a:ea typeface="+mj-ea"/>
                <a:cs typeface="+mj-cs"/>
              </a:rPr>
              <a:t>Other References and Resources</a:t>
            </a: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3955ED4B-C633-4B88-A2D8-6809530F8A08}"/>
              </a:ext>
            </a:extLst>
          </p:cNvPr>
          <p:cNvSpPr>
            <a:spLocks noGrp="1"/>
          </p:cNvSpPr>
          <p:nvPr>
            <p:ph type="body" idx="1"/>
          </p:nvPr>
        </p:nvSpPr>
        <p:spPr>
          <a:xfrm>
            <a:off x="6477270" y="1130846"/>
            <a:ext cx="4974771" cy="4351338"/>
          </a:xfrm>
        </p:spPr>
        <p:txBody>
          <a:bodyPr vert="horz" lIns="91440" tIns="45720" rIns="91440" bIns="45720" rtlCol="0">
            <a:normAutofit fontScale="92500" lnSpcReduction="10000"/>
          </a:bodyPr>
          <a:lstStyle/>
          <a:p>
            <a:r>
              <a:rPr lang="en-US" b="0" i="0" dirty="0">
                <a:solidFill>
                  <a:schemeClr val="bg1"/>
                </a:solidFill>
                <a:effectLst/>
                <a:hlinkClick r:id="rId2"/>
              </a:rPr>
              <a:t>The Agile Manifesto</a:t>
            </a:r>
            <a:endParaRPr lang="en-US" b="0" i="0" dirty="0">
              <a:solidFill>
                <a:schemeClr val="bg1"/>
              </a:solidFill>
              <a:effectLst/>
              <a:hlinkClick r:id="rId3"/>
            </a:endParaRPr>
          </a:p>
          <a:p>
            <a:r>
              <a:rPr lang="en-US" b="0" i="0" dirty="0">
                <a:solidFill>
                  <a:schemeClr val="bg1"/>
                </a:solidFill>
                <a:effectLst/>
                <a:hlinkClick r:id="rId3"/>
              </a:rPr>
              <a:t>Agileleanhouse.com.url – A collection of agile resources</a:t>
            </a:r>
            <a:endParaRPr lang="en-US" b="0" i="0" dirty="0">
              <a:solidFill>
                <a:schemeClr val="bg1"/>
              </a:solidFill>
              <a:effectLst/>
            </a:endParaRPr>
          </a:p>
          <a:p>
            <a:r>
              <a:rPr lang="en-US" dirty="0">
                <a:solidFill>
                  <a:schemeClr val="bg1"/>
                </a:solidFill>
                <a:hlinkClick r:id="rId4"/>
              </a:rPr>
              <a:t>The Phoenix Project – Gene Kim</a:t>
            </a:r>
            <a:endParaRPr lang="en-US" dirty="0">
              <a:solidFill>
                <a:schemeClr val="bg1"/>
              </a:solidFill>
            </a:endParaRPr>
          </a:p>
          <a:p>
            <a:r>
              <a:rPr lang="en-US" dirty="0">
                <a:solidFill>
                  <a:schemeClr val="bg1"/>
                </a:solidFill>
                <a:hlinkClick r:id="rId5"/>
              </a:rPr>
              <a:t>User Story Mapping – Jeff Patton</a:t>
            </a:r>
            <a:endParaRPr lang="en-US" dirty="0">
              <a:solidFill>
                <a:schemeClr val="bg1"/>
              </a:solidFill>
            </a:endParaRPr>
          </a:p>
          <a:p>
            <a:r>
              <a:rPr lang="en-US" dirty="0">
                <a:solidFill>
                  <a:schemeClr val="bg1"/>
                </a:solidFill>
                <a:hlinkClick r:id="rId6"/>
              </a:rPr>
              <a:t>(Re)Learning Leadership Podcast</a:t>
            </a:r>
            <a:endParaRPr lang="en-US" dirty="0">
              <a:solidFill>
                <a:schemeClr val="bg1"/>
              </a:solidFill>
            </a:endParaRPr>
          </a:p>
          <a:p>
            <a:r>
              <a:rPr lang="en-US" dirty="0">
                <a:solidFill>
                  <a:schemeClr val="bg1"/>
                </a:solidFill>
                <a:hlinkClick r:id="rId7"/>
              </a:rPr>
              <a:t>The </a:t>
            </a:r>
            <a:r>
              <a:rPr lang="en-US" dirty="0" err="1">
                <a:solidFill>
                  <a:schemeClr val="bg1"/>
                </a:solidFill>
                <a:hlinkClick r:id="rId7"/>
              </a:rPr>
              <a:t>Cynefin</a:t>
            </a:r>
            <a:r>
              <a:rPr lang="en-US" dirty="0">
                <a:solidFill>
                  <a:schemeClr val="bg1"/>
                </a:solidFill>
                <a:hlinkClick r:id="rId7"/>
              </a:rPr>
              <a:t> Framework</a:t>
            </a:r>
            <a:r>
              <a:rPr lang="en-US" dirty="0">
                <a:solidFill>
                  <a:schemeClr val="bg1"/>
                </a:solidFill>
              </a:rPr>
              <a:t> </a:t>
            </a:r>
            <a:r>
              <a:rPr lang="en-US" dirty="0">
                <a:solidFill>
                  <a:srgbClr val="0070C0"/>
                </a:solidFill>
              </a:rPr>
              <a:t>– David Snowden (</a:t>
            </a:r>
            <a:r>
              <a:rPr lang="en-US" dirty="0" err="1">
                <a:solidFill>
                  <a:srgbClr val="0070C0"/>
                </a:solidFill>
              </a:rPr>
              <a:t>Youtube</a:t>
            </a:r>
            <a:r>
              <a:rPr lang="en-US" dirty="0">
                <a:solidFill>
                  <a:srgbClr val="0070C0"/>
                </a:solidFill>
              </a:rPr>
              <a:t>)</a:t>
            </a:r>
          </a:p>
          <a:p>
            <a:r>
              <a:rPr lang="en-US" dirty="0">
                <a:solidFill>
                  <a:srgbClr val="0070C0"/>
                </a:solidFill>
                <a:hlinkClick r:id="rId8"/>
              </a:rPr>
              <a:t>The Pragmatic Programmer- David Thomas and Andrew Hunt</a:t>
            </a:r>
            <a:endParaRPr lang="en-US" dirty="0">
              <a:solidFill>
                <a:srgbClr val="0070C0"/>
              </a:solidFill>
            </a:endParaRPr>
          </a:p>
        </p:txBody>
      </p:sp>
    </p:spTree>
    <p:extLst>
      <p:ext uri="{BB962C8B-B14F-4D97-AF65-F5344CB8AC3E}">
        <p14:creationId xmlns:p14="http://schemas.microsoft.com/office/powerpoint/2010/main" val="19487705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2" name="Freeform: Shape 11">
            <a:extLst>
              <a:ext uri="{FF2B5EF4-FFF2-40B4-BE49-F238E27FC236}">
                <a16:creationId xmlns:a16="http://schemas.microsoft.com/office/drawing/2014/main" id="{AFD1189F-9598-4281-8056-2845388D4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 name="Freeform: Shape 13">
            <a:extLst>
              <a:ext uri="{FF2B5EF4-FFF2-40B4-BE49-F238E27FC236}">
                <a16:creationId xmlns:a16="http://schemas.microsoft.com/office/drawing/2014/main" id="{583E04E1-D74F-4ED6-972C-035F4FEC4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ectangle 17">
            <a:extLst>
              <a:ext uri="{FF2B5EF4-FFF2-40B4-BE49-F238E27FC236}">
                <a16:creationId xmlns:a16="http://schemas.microsoft.com/office/drawing/2014/main" id="{E51A97D9-C694-4307-818B-0C5BBF413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C038C7-56F6-47BC-A8C3-95B815E45032}"/>
              </a:ext>
            </a:extLst>
          </p:cNvPr>
          <p:cNvSpPr>
            <a:spLocks noGrp="1"/>
          </p:cNvSpPr>
          <p:nvPr>
            <p:ph type="title"/>
          </p:nvPr>
        </p:nvSpPr>
        <p:spPr>
          <a:xfrm>
            <a:off x="2886765" y="1495956"/>
            <a:ext cx="6418471" cy="2692050"/>
          </a:xfrm>
        </p:spPr>
        <p:txBody>
          <a:bodyPr vert="horz" lIns="91440" tIns="45720" rIns="91440" bIns="45720" rtlCol="0" anchor="b">
            <a:normAutofit/>
          </a:bodyPr>
          <a:lstStyle/>
          <a:p>
            <a:pPr algn="ctr"/>
            <a:r>
              <a:rPr lang="en-US" sz="5400" kern="1200">
                <a:solidFill>
                  <a:schemeClr val="bg1"/>
                </a:solidFill>
                <a:latin typeface="+mj-lt"/>
                <a:ea typeface="+mj-ea"/>
                <a:cs typeface="+mj-cs"/>
              </a:rPr>
              <a:t>Q&amp;A</a:t>
            </a:r>
          </a:p>
        </p:txBody>
      </p:sp>
      <p:sp>
        <p:nvSpPr>
          <p:cNvPr id="24" name="Freeform: Shape 23">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6"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Graphic 212">
            <a:extLst>
              <a:ext uri="{FF2B5EF4-FFF2-40B4-BE49-F238E27FC236}">
                <a16:creationId xmlns:a16="http://schemas.microsoft.com/office/drawing/2014/main" id="{5EC6B544-8C84-47A6-885D-A4F09EF5C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2" name="Oval 31">
            <a:extLst>
              <a:ext uri="{FF2B5EF4-FFF2-40B4-BE49-F238E27FC236}">
                <a16:creationId xmlns:a16="http://schemas.microsoft.com/office/drawing/2014/main" id="{32C95C5C-6FBD-47FF-9CA6-066193539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33">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6"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7" name="Freeform: Shape 36">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481761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75" name="Freeform: Shape 74">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77" name="Freeform: Shape 76">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79" name="Freeform: Shape 78">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62162EA-8722-4647-81F8-36ADADEF784F}"/>
              </a:ext>
            </a:extLst>
          </p:cNvPr>
          <p:cNvSpPr>
            <a:spLocks noGrp="1"/>
          </p:cNvSpPr>
          <p:nvPr>
            <p:ph type="title"/>
          </p:nvPr>
        </p:nvSpPr>
        <p:spPr>
          <a:xfrm>
            <a:off x="2232252" y="687800"/>
            <a:ext cx="4834021" cy="1314996"/>
          </a:xfrm>
        </p:spPr>
        <p:txBody>
          <a:bodyPr anchor="b">
            <a:normAutofit/>
          </a:bodyPr>
          <a:lstStyle/>
          <a:p>
            <a:r>
              <a:rPr lang="en-US">
                <a:solidFill>
                  <a:schemeClr val="bg1"/>
                </a:solidFill>
              </a:rPr>
              <a:t>Agile Manifesto</a:t>
            </a:r>
          </a:p>
        </p:txBody>
      </p:sp>
      <p:sp>
        <p:nvSpPr>
          <p:cNvPr id="3" name="Content Placeholder 2">
            <a:extLst>
              <a:ext uri="{FF2B5EF4-FFF2-40B4-BE49-F238E27FC236}">
                <a16:creationId xmlns:a16="http://schemas.microsoft.com/office/drawing/2014/main" id="{E059A385-23A6-489B-91DC-BAE81ABBB9C8}"/>
              </a:ext>
            </a:extLst>
          </p:cNvPr>
          <p:cNvSpPr>
            <a:spLocks noGrp="1"/>
          </p:cNvSpPr>
          <p:nvPr>
            <p:ph idx="1"/>
          </p:nvPr>
        </p:nvSpPr>
        <p:spPr>
          <a:xfrm>
            <a:off x="1233300" y="2125737"/>
            <a:ext cx="5462576" cy="4044463"/>
          </a:xfrm>
        </p:spPr>
        <p:txBody>
          <a:bodyPr>
            <a:normAutofit/>
          </a:bodyPr>
          <a:lstStyle/>
          <a:p>
            <a:pPr marL="0" indent="0" algn="ctr">
              <a:buNone/>
            </a:pPr>
            <a:r>
              <a:rPr lang="en-US" sz="1800" b="0" i="0">
                <a:solidFill>
                  <a:schemeClr val="bg1"/>
                </a:solidFill>
                <a:effectLst/>
                <a:latin typeface="Times New Roman" panose="02020603050405020304" pitchFamily="18" charset="0"/>
              </a:rPr>
              <a:t>We are uncovering better ways of developing</a:t>
            </a:r>
            <a:br>
              <a:rPr lang="en-US" sz="1800" b="0" i="0">
                <a:solidFill>
                  <a:schemeClr val="bg1"/>
                </a:solidFill>
                <a:effectLst/>
                <a:latin typeface="Times New Roman" panose="02020603050405020304" pitchFamily="18" charset="0"/>
              </a:rPr>
            </a:br>
            <a:r>
              <a:rPr lang="en-US" sz="1800" b="0" i="0">
                <a:solidFill>
                  <a:schemeClr val="bg1"/>
                </a:solidFill>
                <a:effectLst/>
                <a:latin typeface="Times New Roman" panose="02020603050405020304" pitchFamily="18" charset="0"/>
              </a:rPr>
              <a:t>software by doing it and helping others do it.</a:t>
            </a:r>
            <a:br>
              <a:rPr lang="en-US" sz="1800" b="0" i="0">
                <a:solidFill>
                  <a:schemeClr val="bg1"/>
                </a:solidFill>
                <a:effectLst/>
                <a:latin typeface="Times New Roman" panose="02020603050405020304" pitchFamily="18" charset="0"/>
              </a:rPr>
            </a:br>
            <a:r>
              <a:rPr lang="en-US" sz="1800" b="0" i="0">
                <a:solidFill>
                  <a:schemeClr val="bg1"/>
                </a:solidFill>
                <a:effectLst/>
                <a:latin typeface="Times New Roman" panose="02020603050405020304" pitchFamily="18" charset="0"/>
              </a:rPr>
              <a:t>Through this work we have come to value:</a:t>
            </a:r>
            <a:br>
              <a:rPr lang="en-US" sz="1800" b="0" i="0">
                <a:solidFill>
                  <a:schemeClr val="bg1"/>
                </a:solidFill>
                <a:effectLst/>
                <a:latin typeface="Times New Roman" panose="02020603050405020304" pitchFamily="18" charset="0"/>
              </a:rPr>
            </a:br>
            <a:endParaRPr lang="en-US" sz="1800" b="0" i="0">
              <a:solidFill>
                <a:schemeClr val="bg1"/>
              </a:solidFill>
              <a:effectLst/>
              <a:latin typeface="Times New Roman" panose="02020603050405020304" pitchFamily="18" charset="0"/>
            </a:endParaRPr>
          </a:p>
          <a:p>
            <a:pPr marL="0" indent="0" algn="ctr">
              <a:buNone/>
            </a:pPr>
            <a:r>
              <a:rPr lang="en-US" sz="1800" b="1" i="0">
                <a:solidFill>
                  <a:schemeClr val="bg1"/>
                </a:solidFill>
                <a:effectLst/>
                <a:latin typeface="Times New Roman" panose="02020603050405020304" pitchFamily="18" charset="0"/>
              </a:rPr>
              <a:t>Individuals and interactions</a:t>
            </a:r>
            <a:r>
              <a:rPr lang="en-US" sz="1800" b="0" i="0">
                <a:solidFill>
                  <a:schemeClr val="bg1"/>
                </a:solidFill>
                <a:effectLst/>
                <a:latin typeface="Times New Roman" panose="02020603050405020304" pitchFamily="18" charset="0"/>
              </a:rPr>
              <a:t> over processes and tools</a:t>
            </a:r>
            <a:br>
              <a:rPr lang="en-US" sz="1800" b="0" i="0">
                <a:solidFill>
                  <a:schemeClr val="bg1"/>
                </a:solidFill>
                <a:effectLst/>
                <a:latin typeface="Times New Roman" panose="02020603050405020304" pitchFamily="18" charset="0"/>
              </a:rPr>
            </a:br>
            <a:r>
              <a:rPr lang="en-US" sz="1800" b="1" i="0">
                <a:solidFill>
                  <a:schemeClr val="bg1"/>
                </a:solidFill>
                <a:effectLst/>
                <a:latin typeface="Times New Roman" panose="02020603050405020304" pitchFamily="18" charset="0"/>
              </a:rPr>
              <a:t>Working software </a:t>
            </a:r>
            <a:r>
              <a:rPr lang="en-US" sz="1800" b="0" i="0">
                <a:solidFill>
                  <a:schemeClr val="bg1"/>
                </a:solidFill>
                <a:effectLst/>
                <a:latin typeface="Times New Roman" panose="02020603050405020304" pitchFamily="18" charset="0"/>
              </a:rPr>
              <a:t>over comprehensive documentation</a:t>
            </a:r>
            <a:br>
              <a:rPr lang="en-US" sz="1800" b="0" i="0">
                <a:solidFill>
                  <a:schemeClr val="bg1"/>
                </a:solidFill>
                <a:effectLst/>
                <a:latin typeface="Times New Roman" panose="02020603050405020304" pitchFamily="18" charset="0"/>
              </a:rPr>
            </a:br>
            <a:r>
              <a:rPr lang="en-US" sz="1800" b="1" i="0">
                <a:solidFill>
                  <a:schemeClr val="bg1"/>
                </a:solidFill>
                <a:effectLst/>
                <a:latin typeface="Times New Roman" panose="02020603050405020304" pitchFamily="18" charset="0"/>
              </a:rPr>
              <a:t>Customer collaboration </a:t>
            </a:r>
            <a:r>
              <a:rPr lang="en-US" sz="1800" b="0" i="0">
                <a:solidFill>
                  <a:schemeClr val="bg1"/>
                </a:solidFill>
                <a:effectLst/>
                <a:latin typeface="Times New Roman" panose="02020603050405020304" pitchFamily="18" charset="0"/>
              </a:rPr>
              <a:t>over contract negotiation</a:t>
            </a:r>
            <a:br>
              <a:rPr lang="en-US" sz="1800" b="0" i="0">
                <a:solidFill>
                  <a:schemeClr val="bg1"/>
                </a:solidFill>
                <a:effectLst/>
                <a:latin typeface="Times New Roman" panose="02020603050405020304" pitchFamily="18" charset="0"/>
              </a:rPr>
            </a:br>
            <a:r>
              <a:rPr lang="en-US" sz="1800" b="1" i="0">
                <a:solidFill>
                  <a:schemeClr val="bg1"/>
                </a:solidFill>
                <a:effectLst/>
                <a:latin typeface="Times New Roman" panose="02020603050405020304" pitchFamily="18" charset="0"/>
              </a:rPr>
              <a:t>Responding to change </a:t>
            </a:r>
            <a:r>
              <a:rPr lang="en-US" sz="1800" b="0" i="0">
                <a:solidFill>
                  <a:schemeClr val="bg1"/>
                </a:solidFill>
                <a:effectLst/>
                <a:latin typeface="Times New Roman" panose="02020603050405020304" pitchFamily="18" charset="0"/>
              </a:rPr>
              <a:t>over following a plan</a:t>
            </a:r>
            <a:br>
              <a:rPr lang="en-US" sz="1800" b="0" i="0">
                <a:solidFill>
                  <a:schemeClr val="bg1"/>
                </a:solidFill>
                <a:effectLst/>
                <a:latin typeface="Times New Roman" panose="02020603050405020304" pitchFamily="18" charset="0"/>
              </a:rPr>
            </a:br>
            <a:endParaRPr lang="en-US" sz="1800" b="0" i="0">
              <a:solidFill>
                <a:schemeClr val="bg1"/>
              </a:solidFill>
              <a:effectLst/>
              <a:latin typeface="Times New Roman" panose="02020603050405020304" pitchFamily="18" charset="0"/>
            </a:endParaRPr>
          </a:p>
          <a:p>
            <a:pPr marL="0" indent="0" algn="ctr">
              <a:buNone/>
            </a:pPr>
            <a:r>
              <a:rPr lang="en-US" sz="1800" b="0" i="0">
                <a:solidFill>
                  <a:schemeClr val="bg1"/>
                </a:solidFill>
                <a:effectLst/>
                <a:latin typeface="Times New Roman" panose="02020603050405020304" pitchFamily="18" charset="0"/>
              </a:rPr>
              <a:t>That is, while there is value in the items on</a:t>
            </a:r>
            <a:br>
              <a:rPr lang="en-US" sz="1800" b="0" i="0">
                <a:solidFill>
                  <a:schemeClr val="bg1"/>
                </a:solidFill>
                <a:effectLst/>
                <a:latin typeface="Times New Roman" panose="02020603050405020304" pitchFamily="18" charset="0"/>
              </a:rPr>
            </a:br>
            <a:r>
              <a:rPr lang="en-US" sz="1800" b="0" i="0">
                <a:solidFill>
                  <a:schemeClr val="bg1"/>
                </a:solidFill>
                <a:effectLst/>
                <a:latin typeface="Times New Roman" panose="02020603050405020304" pitchFamily="18" charset="0"/>
              </a:rPr>
              <a:t>the right, we value the items on the left more.</a:t>
            </a:r>
          </a:p>
          <a:p>
            <a:endParaRPr lang="en-US" sz="1800">
              <a:solidFill>
                <a:schemeClr val="bg1"/>
              </a:solidFill>
            </a:endParaRPr>
          </a:p>
        </p:txBody>
      </p:sp>
      <p:pic>
        <p:nvPicPr>
          <p:cNvPr id="3074" name="Picture 2" descr="Understanding Agile Methodology- with an example of the agile scrum at  Zomato | by vinay n | Medium">
            <a:extLst>
              <a:ext uri="{FF2B5EF4-FFF2-40B4-BE49-F238E27FC236}">
                <a16:creationId xmlns:a16="http://schemas.microsoft.com/office/drawing/2014/main" id="{105DE602-215F-42A1-814D-4F0D5015160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35473" y="2126789"/>
            <a:ext cx="4072815" cy="3146249"/>
          </a:xfrm>
          <a:prstGeom prst="rect">
            <a:avLst/>
          </a:prstGeom>
          <a:noFill/>
          <a:extLst>
            <a:ext uri="{909E8E84-426E-40DD-AFC4-6F175D3DCCD1}">
              <a14:hiddenFill xmlns:a14="http://schemas.microsoft.com/office/drawing/2010/main">
                <a:solidFill>
                  <a:srgbClr val="FFFFFF"/>
                </a:solidFill>
              </a14:hiddenFill>
            </a:ext>
          </a:extLst>
        </p:spPr>
      </p:pic>
      <p:grpSp>
        <p:nvGrpSpPr>
          <p:cNvPr id="81"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82" name="Freeform: Shape 81">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958713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198">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1" name="Group 200">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041" name="Rectangle 201">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202">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5" name="Freeform: Shape 204">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7" name="Freeform: Shape 206">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9" name="Rectangle 208">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Project noise level"/>
          <p:cNvSpPr txBox="1">
            <a:spLocks noGrp="1"/>
          </p:cNvSpPr>
          <p:nvPr>
            <p:ph type="title"/>
          </p:nvPr>
        </p:nvSpPr>
        <p:spPr>
          <a:xfrm>
            <a:off x="1689435" y="1379083"/>
            <a:ext cx="4203323" cy="2902798"/>
          </a:xfrm>
          <a:prstGeom prst="rect">
            <a:avLst/>
          </a:prstGeom>
        </p:spPr>
        <p:txBody>
          <a:bodyPr vert="horz" lIns="91440" tIns="45720" rIns="91440" bIns="45720" rtlCol="0" anchor="b">
            <a:normAutofit/>
          </a:bodyPr>
          <a:lstStyle/>
          <a:p>
            <a:pPr algn="ctr"/>
            <a:r>
              <a:rPr lang="en-US" sz="5400" kern="1200">
                <a:solidFill>
                  <a:schemeClr val="bg1"/>
                </a:solidFill>
                <a:latin typeface="+mj-lt"/>
                <a:ea typeface="+mj-ea"/>
                <a:cs typeface="+mj-cs"/>
              </a:rPr>
              <a:t>Cynefin Framework</a:t>
            </a:r>
          </a:p>
        </p:txBody>
      </p:sp>
      <p:sp>
        <p:nvSpPr>
          <p:cNvPr id="213"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C57B69"/>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5"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C57B69">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7" name="Oval 216">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9" name="Oval 218">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26" name="Picture 2" descr="Cynefin framework - Wikipedia">
            <a:extLst>
              <a:ext uri="{FF2B5EF4-FFF2-40B4-BE49-F238E27FC236}">
                <a16:creationId xmlns:a16="http://schemas.microsoft.com/office/drawing/2014/main" id="{842CA2F4-B81E-409F-AD3F-FE7356FC4C3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93099" y="1013483"/>
            <a:ext cx="5147717" cy="5348279"/>
          </a:xfrm>
          <a:prstGeom prst="rect">
            <a:avLst/>
          </a:prstGeom>
          <a:noFill/>
          <a:ln w="28575">
            <a:noFill/>
          </a:ln>
          <a:extLst>
            <a:ext uri="{909E8E84-426E-40DD-AFC4-6F175D3DCCD1}">
              <a14:hiddenFill xmlns:a14="http://schemas.microsoft.com/office/drawing/2010/main">
                <a:solidFill>
                  <a:srgbClr val="FFFFFF"/>
                </a:solidFill>
              </a14:hiddenFill>
            </a:ext>
          </a:extLst>
        </p:spPr>
      </p:pic>
      <p:grpSp>
        <p:nvGrpSpPr>
          <p:cNvPr id="221"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22" name="Freeform: Shape 221">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5" name="Freeform: Shape 14">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7" name="Freeform: Shape 16">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Shape 18">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C23414-8B1B-441F-97EE-4EE4915EAC1E}"/>
              </a:ext>
            </a:extLst>
          </p:cNvPr>
          <p:cNvSpPr>
            <a:spLocks noGrp="1"/>
          </p:cNvSpPr>
          <p:nvPr>
            <p:ph type="title"/>
          </p:nvPr>
        </p:nvSpPr>
        <p:spPr>
          <a:xfrm>
            <a:off x="2381534" y="1344304"/>
            <a:ext cx="7451678" cy="2843702"/>
          </a:xfrm>
        </p:spPr>
        <p:txBody>
          <a:bodyPr vert="horz" lIns="91440" tIns="45720" rIns="91440" bIns="45720" rtlCol="0" anchor="b">
            <a:normAutofit/>
          </a:bodyPr>
          <a:lstStyle/>
          <a:p>
            <a:pPr algn="ctr"/>
            <a:r>
              <a:rPr lang="en-US" sz="5400" kern="1200">
                <a:solidFill>
                  <a:schemeClr val="bg1"/>
                </a:solidFill>
                <a:latin typeface="+mj-lt"/>
                <a:ea typeface="+mj-ea"/>
                <a:cs typeface="+mj-cs"/>
              </a:rPr>
              <a:t>What is Scrum?</a:t>
            </a:r>
          </a:p>
        </p:txBody>
      </p:sp>
      <p:sp>
        <p:nvSpPr>
          <p:cNvPr id="27" name="Oval 26">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17112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4" name="Rectangle 70">
            <a:extLst>
              <a:ext uri="{FF2B5EF4-FFF2-40B4-BE49-F238E27FC236}">
                <a16:creationId xmlns:a16="http://schemas.microsoft.com/office/drawing/2014/main" id="{58153EC8-8E01-4D70-B575-24ABD35A1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3881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476AE6-02F0-4AE0-B6E9-1F866ACF6B6B}"/>
              </a:ext>
            </a:extLst>
          </p:cNvPr>
          <p:cNvSpPr>
            <a:spLocks noGrp="1"/>
          </p:cNvSpPr>
          <p:nvPr>
            <p:ph type="title"/>
          </p:nvPr>
        </p:nvSpPr>
        <p:spPr>
          <a:xfrm>
            <a:off x="652750" y="657498"/>
            <a:ext cx="4806184" cy="3644537"/>
          </a:xfrm>
          <a:noFill/>
        </p:spPr>
        <p:txBody>
          <a:bodyPr vert="horz" lIns="91440" tIns="45720" rIns="91440" bIns="45720" rtlCol="0" anchor="b">
            <a:normAutofit/>
          </a:bodyPr>
          <a:lstStyle/>
          <a:p>
            <a:r>
              <a:rPr lang="en-US" sz="5400">
                <a:solidFill>
                  <a:schemeClr val="bg1"/>
                </a:solidFill>
              </a:rPr>
              <a:t>Scrum Pillars and Values</a:t>
            </a:r>
          </a:p>
        </p:txBody>
      </p:sp>
      <p:pic>
        <p:nvPicPr>
          <p:cNvPr id="2050" name="Picture 2" descr="Scrum Framework – Five Values and Three Pillars – Barwick Technology">
            <a:extLst>
              <a:ext uri="{FF2B5EF4-FFF2-40B4-BE49-F238E27FC236}">
                <a16:creationId xmlns:a16="http://schemas.microsoft.com/office/drawing/2014/main" id="{46A08C71-0B65-4669-8112-C15922905B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46" r="6325"/>
          <a:stretch/>
        </p:blipFill>
        <p:spPr bwMode="auto">
          <a:xfrm>
            <a:off x="6095999" y="10"/>
            <a:ext cx="6105655"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20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675FFAD0-2409-47F2-980A-2CF4FFC69B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3EBDA4-F55E-4A90-A64D-417D05199AE3}"/>
              </a:ext>
            </a:extLst>
          </p:cNvPr>
          <p:cNvSpPr>
            <a:spLocks noGrp="1"/>
          </p:cNvSpPr>
          <p:nvPr>
            <p:ph type="title"/>
          </p:nvPr>
        </p:nvSpPr>
        <p:spPr>
          <a:xfrm>
            <a:off x="841248" y="426720"/>
            <a:ext cx="10506456" cy="1919141"/>
          </a:xfrm>
        </p:spPr>
        <p:txBody>
          <a:bodyPr anchor="b">
            <a:normAutofit/>
          </a:bodyPr>
          <a:lstStyle/>
          <a:p>
            <a:r>
              <a:rPr lang="en-US" sz="6000">
                <a:solidFill>
                  <a:srgbClr val="FFFFFF"/>
                </a:solidFill>
              </a:rPr>
              <a:t>Scrum Roles</a:t>
            </a:r>
          </a:p>
        </p:txBody>
      </p:sp>
      <p:sp>
        <p:nvSpPr>
          <p:cNvPr id="86" name="Rectangle 8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Rectangle 8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9" name="Diagram 8">
            <a:extLst>
              <a:ext uri="{FF2B5EF4-FFF2-40B4-BE49-F238E27FC236}">
                <a16:creationId xmlns:a16="http://schemas.microsoft.com/office/drawing/2014/main" id="{E3CD593F-408E-41F0-8853-41BE7127A72A}"/>
              </a:ext>
            </a:extLst>
          </p:cNvPr>
          <p:cNvGraphicFramePr/>
          <p:nvPr>
            <p:extLst>
              <p:ext uri="{D42A27DB-BD31-4B8C-83A1-F6EECF244321}">
                <p14:modId xmlns:p14="http://schemas.microsoft.com/office/powerpoint/2010/main" val="1589438270"/>
              </p:ext>
            </p:extLst>
          </p:nvPr>
        </p:nvGraphicFramePr>
        <p:xfrm>
          <a:off x="841248" y="3337269"/>
          <a:ext cx="10509504" cy="2905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3193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5" name="Rectangle 7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Rectangle 73">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Rectangle 75">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77">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9"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330" name="Freeform: Shape 80">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331" name="Freeform: Shape 81">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332"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3"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34"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336" name="Freeform: Shape 88">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37" name="Freeform: Shape 89">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38" name="Freeform: Shape 90">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39" name="Freeform: Shape 91">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40" name="Freeform: Shape 92">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41" name="Freeform: Shape 93">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42" name="Freeform: Shape 94">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43" name="Freeform: Shape 95">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44" name="Freeform: Shape 96">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45" name="Freeform: Shape 97">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6" name="Freeform: Shape 98">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47" name="Freeform: Shape 99">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8" name="Freeform: Shape 100">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322" name="The team"/>
          <p:cNvSpPr txBox="1">
            <a:spLocks noGrp="1"/>
          </p:cNvSpPr>
          <p:nvPr>
            <p:ph type="title"/>
          </p:nvPr>
        </p:nvSpPr>
        <p:spPr>
          <a:xfrm>
            <a:off x="838200" y="1391619"/>
            <a:ext cx="4905401" cy="4042196"/>
          </a:xfrm>
          <a:prstGeom prst="rect">
            <a:avLst/>
          </a:prstGeom>
        </p:spPr>
        <p:txBody>
          <a:bodyPr vert="horz" lIns="91440" tIns="45720" rIns="91440" bIns="45720" rtlCol="0" anchor="ctr">
            <a:normAutofit/>
          </a:bodyPr>
          <a:lstStyle/>
          <a:p>
            <a:pPr algn="ctr"/>
            <a:r>
              <a:rPr lang="en-US" kern="1200">
                <a:solidFill>
                  <a:schemeClr val="bg1"/>
                </a:solidFill>
                <a:latin typeface="+mj-lt"/>
                <a:ea typeface="+mj-ea"/>
                <a:cs typeface="+mj-cs"/>
              </a:rPr>
              <a:t>The Scrum Team</a:t>
            </a:r>
          </a:p>
        </p:txBody>
      </p:sp>
      <p:sp>
        <p:nvSpPr>
          <p:cNvPr id="323" name="Typically 5-9 people…"/>
          <p:cNvSpPr txBox="1">
            <a:spLocks noGrp="1"/>
          </p:cNvSpPr>
          <p:nvPr>
            <p:ph type="body" idx="1"/>
          </p:nvPr>
        </p:nvSpPr>
        <p:spPr>
          <a:xfrm>
            <a:off x="6477270" y="1130846"/>
            <a:ext cx="5576618" cy="4351338"/>
          </a:xfrm>
          <a:prstGeom prst="rect">
            <a:avLst/>
          </a:prstGeom>
        </p:spPr>
        <p:txBody>
          <a:bodyPr vert="horz" lIns="91440" tIns="45720" rIns="91440" bIns="45720" rtlCol="0">
            <a:normAutofit/>
          </a:bodyPr>
          <a:lstStyle/>
          <a:p>
            <a:pPr marL="617537">
              <a:spcBef>
                <a:spcPts val="1260"/>
              </a:spcBef>
              <a:defRPr sz="3500"/>
            </a:pPr>
            <a:r>
              <a:rPr lang="en-US" sz="2400" dirty="0">
                <a:solidFill>
                  <a:schemeClr val="bg1"/>
                </a:solidFill>
              </a:rPr>
              <a:t>10 people or fewer</a:t>
            </a:r>
          </a:p>
          <a:p>
            <a:pPr marL="617537">
              <a:spcBef>
                <a:spcPts val="1260"/>
              </a:spcBef>
              <a:defRPr sz="3500"/>
            </a:pPr>
            <a:r>
              <a:rPr lang="en-US" sz="2400" dirty="0">
                <a:solidFill>
                  <a:schemeClr val="bg1"/>
                </a:solidFill>
              </a:rPr>
              <a:t>Scrum Master, Product Owner, and Developers</a:t>
            </a:r>
          </a:p>
          <a:p>
            <a:pPr marL="617537">
              <a:spcBef>
                <a:spcPts val="1260"/>
              </a:spcBef>
              <a:defRPr sz="3500"/>
            </a:pPr>
            <a:r>
              <a:rPr lang="en-US" sz="2400" dirty="0">
                <a:solidFill>
                  <a:schemeClr val="bg1"/>
                </a:solidFill>
              </a:rPr>
              <a:t>No sub-teams </a:t>
            </a:r>
          </a:p>
          <a:p>
            <a:pPr marL="617537">
              <a:spcBef>
                <a:spcPts val="1260"/>
              </a:spcBef>
              <a:defRPr sz="3500"/>
            </a:pPr>
            <a:r>
              <a:rPr lang="en-US" sz="2400" dirty="0">
                <a:solidFill>
                  <a:schemeClr val="bg1"/>
                </a:solidFill>
              </a:rPr>
              <a:t>Self-Managing, empowered, and long running</a:t>
            </a:r>
            <a:endParaRPr lang="en-US" sz="1400" dirty="0">
              <a:solidFill>
                <a:schemeClr val="bg1"/>
              </a:solidFill>
            </a:endParaRPr>
          </a:p>
          <a:p>
            <a:pPr marL="617537">
              <a:spcBef>
                <a:spcPts val="1260"/>
              </a:spcBef>
              <a:defRPr sz="3500"/>
            </a:pPr>
            <a:r>
              <a:rPr lang="en-US" sz="2400" dirty="0">
                <a:solidFill>
                  <a:schemeClr val="bg1"/>
                </a:solidFill>
              </a:rPr>
              <a:t>Focused on the Product Goal</a:t>
            </a:r>
          </a:p>
          <a:p>
            <a:pPr marL="617537">
              <a:spcBef>
                <a:spcPts val="1260"/>
              </a:spcBef>
              <a:defRPr sz="3500"/>
            </a:pPr>
            <a:r>
              <a:rPr lang="en-US" sz="2400" dirty="0">
                <a:solidFill>
                  <a:schemeClr val="bg1"/>
                </a:solidFill>
              </a:rPr>
              <a:t>Accountable for creating a valuable increment every Sprint.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FADA8AD881D64B921C3D9121A3400B" ma:contentTypeVersion="11" ma:contentTypeDescription="Create a new document." ma:contentTypeScope="" ma:versionID="baf23cbc5b71291e80ec73b879bee6f4">
  <xsd:schema xmlns:xsd="http://www.w3.org/2001/XMLSchema" xmlns:xs="http://www.w3.org/2001/XMLSchema" xmlns:p="http://schemas.microsoft.com/office/2006/metadata/properties" xmlns:ns3="540be362-ec65-4c14-9737-801d0b27597d" xmlns:ns4="a83fdd22-75ba-41bd-be16-a78326a29db5" targetNamespace="http://schemas.microsoft.com/office/2006/metadata/properties" ma:root="true" ma:fieldsID="49bdcc2db4790419572d096929dc4d87" ns3:_="" ns4:_="">
    <xsd:import namespace="540be362-ec65-4c14-9737-801d0b27597d"/>
    <xsd:import namespace="a83fdd22-75ba-41bd-be16-a78326a29db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0be362-ec65-4c14-9737-801d0b2759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83fdd22-75ba-41bd-be16-a78326a29db5"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08A575-D3BE-437C-BD62-0E17037A1B75}">
  <ds:schemaRefs>
    <ds:schemaRef ds:uri="540be362-ec65-4c14-9737-801d0b27597d"/>
    <ds:schemaRef ds:uri="a83fdd22-75ba-41bd-be16-a78326a29db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F489112-0711-4C90-A594-84010DA1292D}">
  <ds:schemaRefs>
    <ds:schemaRef ds:uri="http://schemas.microsoft.com/sharepoint/v3/contenttype/forms"/>
  </ds:schemaRefs>
</ds:datastoreItem>
</file>

<file path=customXml/itemProps3.xml><?xml version="1.0" encoding="utf-8"?>
<ds:datastoreItem xmlns:ds="http://schemas.openxmlformats.org/officeDocument/2006/customXml" ds:itemID="{D2661BBB-1564-4AA0-9BB3-7C15AE5A7347}">
  <ds:schemaRefs>
    <ds:schemaRef ds:uri="540be362-ec65-4c14-9737-801d0b27597d"/>
    <ds:schemaRef ds:uri="a83fdd22-75ba-41bd-be16-a78326a29db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3965</Words>
  <Application>Microsoft Office PowerPoint</Application>
  <PresentationFormat>Widescreen</PresentationFormat>
  <Paragraphs>384</Paragraphs>
  <Slides>35</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charter</vt:lpstr>
      <vt:lpstr>Times New Roman</vt:lpstr>
      <vt:lpstr>Office Theme</vt:lpstr>
      <vt:lpstr>Scrum and Kanban Refresher</vt:lpstr>
      <vt:lpstr>PowerPoint Presentation</vt:lpstr>
      <vt:lpstr>What is Agile?</vt:lpstr>
      <vt:lpstr>Agile Manifesto</vt:lpstr>
      <vt:lpstr>Cynefin Framework</vt:lpstr>
      <vt:lpstr>What is Scrum?</vt:lpstr>
      <vt:lpstr>Scrum Pillars and Values</vt:lpstr>
      <vt:lpstr>Scrum Roles</vt:lpstr>
      <vt:lpstr>The Scrum Team</vt:lpstr>
      <vt:lpstr>Developers</vt:lpstr>
      <vt:lpstr>Product Owner</vt:lpstr>
      <vt:lpstr>The Scrum Master</vt:lpstr>
      <vt:lpstr>Scrum Events</vt:lpstr>
      <vt:lpstr>The Sprint</vt:lpstr>
      <vt:lpstr>Sprint Planning</vt:lpstr>
      <vt:lpstr>Daily Scrum</vt:lpstr>
      <vt:lpstr>The Sprint Review</vt:lpstr>
      <vt:lpstr>Sprint Retrospective</vt:lpstr>
      <vt:lpstr>Scrum Artifacts</vt:lpstr>
      <vt:lpstr>Product Backlog</vt:lpstr>
      <vt:lpstr>The Sprint Backlog</vt:lpstr>
      <vt:lpstr>The Increment! </vt:lpstr>
      <vt:lpstr>Other “Unofficial” Artifacts</vt:lpstr>
      <vt:lpstr>PowerPoint Presentation</vt:lpstr>
      <vt:lpstr>Kanban Overview</vt:lpstr>
      <vt:lpstr>A Pull System</vt:lpstr>
      <vt:lpstr>Kanban Board</vt:lpstr>
      <vt:lpstr>Kanban Practices</vt:lpstr>
      <vt:lpstr>Scrum vs. Kanban</vt:lpstr>
      <vt:lpstr>In Summary…</vt:lpstr>
      <vt:lpstr>ScrumBan</vt:lpstr>
      <vt:lpstr>Kanban/Lean References &amp; Resources</vt:lpstr>
      <vt:lpstr>Scrum References and Resources</vt:lpstr>
      <vt:lpstr>Other References and Resources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 and Kanban Refresher</dc:title>
  <dc:creator>Higginbotham, Jessica</dc:creator>
  <cp:lastModifiedBy>Higginbotham, Jessica</cp:lastModifiedBy>
  <cp:revision>1</cp:revision>
  <dcterms:created xsi:type="dcterms:W3CDTF">2021-10-08T18:03:12Z</dcterms:created>
  <dcterms:modified xsi:type="dcterms:W3CDTF">2021-10-14T20:17:34Z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07724ff-9999-494f-b257-05dacc46ac87_Enabled">
    <vt:lpwstr>true</vt:lpwstr>
  </property>
  <property fmtid="{D5CDD505-2E9C-101B-9397-08002B2CF9AE}" pid="3" name="MSIP_Label_807724ff-9999-494f-b257-05dacc46ac87_SetDate">
    <vt:lpwstr>2021-10-08T18:03:12Z</vt:lpwstr>
  </property>
  <property fmtid="{D5CDD505-2E9C-101B-9397-08002B2CF9AE}" pid="4" name="MSIP_Label_807724ff-9999-494f-b257-05dacc46ac87_Method">
    <vt:lpwstr>Standard</vt:lpwstr>
  </property>
  <property fmtid="{D5CDD505-2E9C-101B-9397-08002B2CF9AE}" pid="5" name="MSIP_Label_807724ff-9999-494f-b257-05dacc46ac87_Name">
    <vt:lpwstr>807724ff-9999-494f-b257-05dacc46ac87</vt:lpwstr>
  </property>
  <property fmtid="{D5CDD505-2E9C-101B-9397-08002B2CF9AE}" pid="6" name="MSIP_Label_807724ff-9999-494f-b257-05dacc46ac87_SiteId">
    <vt:lpwstr>e58c8e81-abd8-48a8-929d-eb67611b83bd</vt:lpwstr>
  </property>
  <property fmtid="{D5CDD505-2E9C-101B-9397-08002B2CF9AE}" pid="7" name="MSIP_Label_807724ff-9999-494f-b257-05dacc46ac87_ActionId">
    <vt:lpwstr>67713ea3-1534-4d28-94b6-76d1633307cd</vt:lpwstr>
  </property>
  <property fmtid="{D5CDD505-2E9C-101B-9397-08002B2CF9AE}" pid="8" name="MSIP_Label_807724ff-9999-494f-b257-05dacc46ac87_ContentBits">
    <vt:lpwstr>0</vt:lpwstr>
  </property>
  <property fmtid="{D5CDD505-2E9C-101B-9397-08002B2CF9AE}" pid="9" name="ContentTypeId">
    <vt:lpwstr>0x010100E4FADA8AD881D64B921C3D9121A3400B</vt:lpwstr>
  </property>
</Properties>
</file>