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62" r:id="rId4"/>
    <p:sldId id="259" r:id="rId5"/>
    <p:sldId id="257" r:id="rId6"/>
    <p:sldId id="261" r:id="rId7"/>
    <p:sldId id="263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79456"/>
  </p:normalViewPr>
  <p:slideViewPr>
    <p:cSldViewPr snapToGrid="0" snapToObjects="1">
      <p:cViewPr varScale="1">
        <p:scale>
          <a:sx n="96" d="100"/>
          <a:sy n="96" d="100"/>
        </p:scale>
        <p:origin x="16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0BCA5A-A2E3-0C42-934C-C1FC0584DAF0}" type="datetimeFigureOut">
              <a:rPr lang="en-US" smtClean="0"/>
              <a:t>5/6/22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F13BEA-C6E7-B546-9E0B-AEBFB659B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098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F13BEA-C6E7-B546-9E0B-AEBFB659B7D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2494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Focused Attention versus Multi-tasking</a:t>
            </a:r>
          </a:p>
          <a:p>
            <a:endParaRPr lang="en-US" dirty="0"/>
          </a:p>
          <a:p>
            <a:r>
              <a:rPr lang="en-US" dirty="0"/>
              <a:t>My Story: So a little bit at me, is that I’m constantly looking to improve efficiencies and my mental awareness of how things are going (I’m very committed to Continuous Improvement : Progress over Perfection) </a:t>
            </a:r>
          </a:p>
          <a:p>
            <a:endParaRPr lang="en-US" dirty="0"/>
          </a:p>
          <a:p>
            <a:r>
              <a:rPr lang="en-US" dirty="0"/>
              <a:t>And based on some feedback from others, the fact that I noticed that myself that I might be stressing, AND the fact that May is mental awareness month: I did some researching on the topic of focus and multitasking and one’s ability to be as efficient as possible – hopefully leading to my being more calm, productive, and “happier”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F13BEA-C6E7-B546-9E0B-AEBFB659B7D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6955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So I picked one of the things that I thought was causing me stress, and tried focusing on making improvements</a:t>
            </a:r>
          </a:p>
          <a:p>
            <a:endParaRPr lang="en-US" dirty="0"/>
          </a:p>
          <a:p>
            <a:r>
              <a:rPr lang="en-US" dirty="0"/>
              <a:t>Insert obvious joke here:: I started taking a look at my calendar, and where my time and energy was being spent</a:t>
            </a:r>
          </a:p>
          <a:p>
            <a:endParaRPr lang="en-US" dirty="0"/>
          </a:p>
          <a:p>
            <a:r>
              <a:rPr lang="en-US" dirty="0"/>
              <a:t>Really seeing where my priorities lay, where I could potentially remove things that didn’t need my immediate attention – (especially reoccurring meetings), -- and where I could improve efficiency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F13BEA-C6E7-B546-9E0B-AEBFB659B7D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916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I’d like to find balance and harmony in all that I do and making sure that I’m doing the right things at the right times</a:t>
            </a:r>
          </a:p>
          <a:p>
            <a:endParaRPr lang="en-US" dirty="0"/>
          </a:p>
          <a:p>
            <a:r>
              <a:rPr lang="en-US" dirty="0"/>
              <a:t>This desired state of being is often in direct conflict with time management and the things that are competing for my immediate attention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F13BEA-C6E7-B546-9E0B-AEBFB659B7D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9192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200" dirty="0"/>
              <a:t>So I started considering multi-tasking and the fact that I do it a lot</a:t>
            </a:r>
          </a:p>
          <a:p>
            <a:endParaRPr lang="en-US" sz="2200" dirty="0"/>
          </a:p>
          <a:p>
            <a:r>
              <a:rPr lang="en-US" sz="2200" dirty="0"/>
              <a:t>… is the concept that one can </a:t>
            </a:r>
            <a:r>
              <a:rPr lang="en-US" sz="2200" b="1" dirty="0"/>
              <a:t>split their attention </a:t>
            </a:r>
            <a:r>
              <a:rPr lang="en-US" sz="2200" dirty="0"/>
              <a:t>across </a:t>
            </a:r>
            <a:r>
              <a:rPr lang="en-US" sz="2200" b="1" dirty="0"/>
              <a:t>multiple tasks or activities </a:t>
            </a:r>
            <a:r>
              <a:rPr lang="en-US" sz="2200" dirty="0"/>
              <a:t>at the </a:t>
            </a:r>
            <a:r>
              <a:rPr lang="en-US" sz="2200" b="1" dirty="0"/>
              <a:t>same time</a:t>
            </a:r>
          </a:p>
          <a:p>
            <a:pPr marL="457200" lvl="1" indent="0">
              <a:buNone/>
            </a:pPr>
            <a:r>
              <a:rPr lang="en-US" sz="2200" dirty="0"/>
              <a:t>… such as speaking on the phone while driving a car</a:t>
            </a:r>
          </a:p>
          <a:p>
            <a:pPr marL="457200" lvl="1" indent="0">
              <a:buNone/>
            </a:pPr>
            <a:endParaRPr lang="en-US" sz="2200" dirty="0"/>
          </a:p>
          <a:p>
            <a:r>
              <a:rPr lang="en-US" sz="2200" dirty="0"/>
              <a:t>Multi-tasking can result in </a:t>
            </a:r>
            <a:r>
              <a:rPr lang="en-US" sz="2200" b="1" dirty="0"/>
              <a:t>time wasted</a:t>
            </a:r>
            <a:r>
              <a:rPr lang="en-US" sz="2200" dirty="0"/>
              <a:t> due to human </a:t>
            </a:r>
            <a:r>
              <a:rPr lang="en-US" sz="2200" b="1" dirty="0"/>
              <a:t>context switching</a:t>
            </a:r>
            <a:r>
              <a:rPr lang="en-US" sz="2200" dirty="0"/>
              <a:t>, and becoming prone to errors due to </a:t>
            </a:r>
            <a:r>
              <a:rPr lang="en-US" sz="2200" b="1" dirty="0"/>
              <a:t>insufficient attention</a:t>
            </a:r>
          </a:p>
          <a:p>
            <a:endParaRPr lang="en-US" dirty="0"/>
          </a:p>
          <a:p>
            <a:r>
              <a:rPr lang="en-US" dirty="0"/>
              <a:t>Not just at work – but on the weekends, with a busy/packed schedule</a:t>
            </a:r>
          </a:p>
          <a:p>
            <a:endParaRPr lang="en-US" dirty="0"/>
          </a:p>
          <a:p>
            <a:r>
              <a:rPr lang="en-US" dirty="0"/>
              <a:t>While I can humble brag that I’m “pretty good” at multi-tasking – I asked myself honestly : Am I being as effective / the best I can be – in this manner?</a:t>
            </a:r>
          </a:p>
          <a:p>
            <a:endParaRPr lang="en-US" dirty="0"/>
          </a:p>
          <a:p>
            <a:r>
              <a:rPr lang="en-US" dirty="0"/>
              <a:t>While ’m pretty good at context switching quickly (from lots of practice throughout my life) – is  this a really good thing for me?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F13BEA-C6E7-B546-9E0B-AEBFB659B7D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4219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Multi-tasking Activity (timed/efficiency)</a:t>
            </a:r>
          </a:p>
          <a:p>
            <a:pPr lvl="1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 columns:</a:t>
            </a:r>
          </a:p>
          <a:p>
            <a:pPr lvl="2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Numbers (1-10) | Letters (A-J) | Shapes (Square, Triangle, Circle)</a:t>
            </a:r>
          </a:p>
          <a:p>
            <a:pPr lvl="2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 with "ACROSS COLUMNS" and time it takes to complete: (1, A, Square &gt; 2, B, Triangle)</a:t>
            </a:r>
          </a:p>
          <a:p>
            <a:pPr lvl="2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Next with "HORIZONTAL COLUMNS" and time it takes to complete: (1, 2, 3 &gt; A, B, C &gt; Shapes)</a:t>
            </a:r>
          </a:p>
          <a:p>
            <a:pPr lvl="1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Determine which was more efficient/easier --&gt; And why multi-tasking is harder/worse (context switching / parasitic drag)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F13BEA-C6E7-B546-9E0B-AEBFB659B7D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6186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Identify your triggers (what causes you to want to multi-task?)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Why am I multi-tasking now? 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How’d I get into this situation?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How can I identify/prevent this in the future?</a:t>
            </a:r>
          </a:p>
          <a:p>
            <a:pPr marL="285750"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Make a calendar appointment for “Focus Time” to accomplish a task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Commit to yourself, the task, and the time necessary to complete it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Try not to let it your time block get stomped on/rescheduled – Ask: Which task is the highest priority for me, right now?</a:t>
            </a:r>
          </a:p>
          <a:p>
            <a:pPr marL="285750"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Then: Just START the task, and focus on that ONE task ONLY</a:t>
            </a:r>
          </a:p>
          <a:p>
            <a:pPr marL="285750"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Google Pomodoro (time-boxing &amp; “tomato timers”)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Take breaks! Humans are complex – Breaking often on difficult tasks DOES HELP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Stay “in-the-flow” for as long as possible 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Revisit tasks if necessary, later. (your subconscious mind will still be processing it probably)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Remove distractions: clear up a cluttered work-space, “toast pop-up” notifications &gt; OFF, Your mind-set &gt; Get ready mentally!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Acceptance: Find/make time to prioritize your tasks and knock ‘</a:t>
            </a:r>
            <a:r>
              <a:rPr lang="en-US" sz="2000" dirty="0" err="1"/>
              <a:t>em</a:t>
            </a:r>
            <a:r>
              <a:rPr lang="en-US" sz="2000" dirty="0"/>
              <a:t> out &gt; Feels good to achieve results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You can’t do everything all at once – but if you make time for things, in priority order, and DO them – you’ll actually GAIN time/efficiency &gt; And be happier in the long run</a:t>
            </a:r>
          </a:p>
          <a:p>
            <a:pPr marL="285750"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HELP! Leverage other’s knowledge, experience, and support – You’ll be surprised at how willing others are to share their experience, knowledge, and their time/effort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F13BEA-C6E7-B546-9E0B-AEBFB659B7D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1671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F13BEA-C6E7-B546-9E0B-AEBFB659B7D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3472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47D41-AED3-C916-F89C-27D2582EF0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3A274F-62FE-C7C7-AB1D-F574239D51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DAF12-8330-EA17-07D9-816C4E946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1BD9A-4EEC-4D40-AABF-45C615CFC759}" type="datetimeFigureOut">
              <a:rPr lang="en-US" smtClean="0"/>
              <a:t>5/6/22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78CE72-FFAA-699F-0D68-18B4BA6E3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3E6840-9D2E-6699-6742-153148F03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0B724-D8E5-7F4D-A9F7-CA5C1B43D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628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4F26E-004B-AB35-93D9-FF6F85F49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6EE458-D781-6A52-6B24-34D3FE4A20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D851F-F02C-2A2E-227D-3DCA6B935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1BD9A-4EEC-4D40-AABF-45C615CFC759}" type="datetimeFigureOut">
              <a:rPr lang="en-US" smtClean="0"/>
              <a:t>5/6/22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CF3325-2504-DA51-DA07-497BB8FA8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A228B1-A29C-BEC1-E444-61929F6E0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0B724-D8E5-7F4D-A9F7-CA5C1B43D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219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0CA190-C9FC-922C-895C-7570D276DD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6BC3B2-80DA-490B-7FD1-E3A80D27C3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49234C-B328-CE28-EDEC-F63EF775A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1BD9A-4EEC-4D40-AABF-45C615CFC759}" type="datetimeFigureOut">
              <a:rPr lang="en-US" smtClean="0"/>
              <a:t>5/6/22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873BB8-DD13-9040-DED2-3AAE31360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3684EB-1377-807F-9B7A-DB75DFCE3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0B724-D8E5-7F4D-A9F7-CA5C1B43D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169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10099-055A-0AFF-9D96-92125C749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14146-76DC-3795-8936-275C95FAF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B64D0-4E1D-EB04-E399-F2D7AF64C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1BD9A-4EEC-4D40-AABF-45C615CFC759}" type="datetimeFigureOut">
              <a:rPr lang="en-US" smtClean="0"/>
              <a:t>5/6/22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9F86B1-93AA-4FBD-0349-F5EE273B7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E573A6-0645-1768-5209-7DF26EB88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0B724-D8E5-7F4D-A9F7-CA5C1B43D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390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AE171-6C1B-E96E-87AC-38515BC99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38E2D3-6085-DD29-D791-81F62257CA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EAB5CA-A05A-2C3A-0427-DAF76C815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1BD9A-4EEC-4D40-AABF-45C615CFC759}" type="datetimeFigureOut">
              <a:rPr lang="en-US" smtClean="0"/>
              <a:t>5/6/22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93F72D-8EF0-A13B-C564-E025EF3C4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9264EC-ACF3-16F5-B7D4-C6D7A3107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0B724-D8E5-7F4D-A9F7-CA5C1B43D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142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19792-0E39-743B-4F01-DD15F99C1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6F404-925A-D596-523F-0E1B4CF8EA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FF7E25-3CBA-D854-7508-2C052C34EF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D078A6-D0C3-D64F-0607-295DFC110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1BD9A-4EEC-4D40-AABF-45C615CFC759}" type="datetimeFigureOut">
              <a:rPr lang="en-US" smtClean="0"/>
              <a:t>5/6/22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6F2045-8093-AADB-1DF4-502562CBA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3C3477-D3A6-15C3-BC96-39B72B079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0B724-D8E5-7F4D-A9F7-CA5C1B43D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131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A5BF9-4A7A-EADB-2D72-7D7D00968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EA6680-0D10-B187-8A29-AB3D671F1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EB2CCC-61BE-8AA1-5990-500A5353C5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50D009-F2F6-B788-1D96-63A2360B15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3B3DAB-ED37-5C70-02D7-7DEB6798DA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40D532-A7FD-D812-9A6C-6B7E6D107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1BD9A-4EEC-4D40-AABF-45C615CFC759}" type="datetimeFigureOut">
              <a:rPr lang="en-US" smtClean="0"/>
              <a:t>5/6/22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848EB8-2866-6C9F-32FB-6C1C8ACD6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D6BE71-0E0A-62EE-FEC8-A8AF97A58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0B724-D8E5-7F4D-A9F7-CA5C1B43D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009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745DF-8D2C-4929-E774-6B89D6675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62F799-EBA7-3FB1-8AAB-CA5226FFA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1BD9A-4EEC-4D40-AABF-45C615CFC759}" type="datetimeFigureOut">
              <a:rPr lang="en-US" smtClean="0"/>
              <a:t>5/6/22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445492-55A1-3335-EF97-A5FBC3751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82CCAC-0438-2100-BD7B-3615E4C2F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0B724-D8E5-7F4D-A9F7-CA5C1B43D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825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6E297C-C7DE-5BF9-EC2E-6BB62EA85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1BD9A-4EEC-4D40-AABF-45C615CFC759}" type="datetimeFigureOut">
              <a:rPr lang="en-US" smtClean="0"/>
              <a:t>5/6/22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274251-14BE-F181-A6BF-FACFFF59D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DFBCF9-E7C6-F580-4C4E-F8CD27481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0B724-D8E5-7F4D-A9F7-CA5C1B43D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897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A5415-52CB-DBB9-DE64-459040479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02560-D6CF-CF12-E34E-F41C4824C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1CB0B3-A083-5C89-3ED6-43C8BD3BF9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1F1224-16ED-3F05-2E62-69D1211C2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1BD9A-4EEC-4D40-AABF-45C615CFC759}" type="datetimeFigureOut">
              <a:rPr lang="en-US" smtClean="0"/>
              <a:t>5/6/22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BFA13A-88CF-331B-C049-EE12F1F4B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1DACC5-A879-9CFA-A42F-2A123D554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0B724-D8E5-7F4D-A9F7-CA5C1B43D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871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ED72F-9339-234B-09EB-0F5E7722B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C69916-0C2C-1782-4239-59D48ABC60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D37C14-132D-FCCC-9436-1E6671AF04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2599DA-6E40-B9A4-ECDE-F54A015E5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1BD9A-4EEC-4D40-AABF-45C615CFC759}" type="datetimeFigureOut">
              <a:rPr lang="en-US" smtClean="0"/>
              <a:t>5/6/22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AE033C-B979-0822-56F9-239B809FD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A98133-F38C-D40A-E944-FD74FF703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0B724-D8E5-7F4D-A9F7-CA5C1B43D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246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0EF6CE-77BB-77FD-C5A5-BF7421D35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198B68-AB3A-959A-4F10-1BB500652C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A760DF-9DB7-C600-1E95-F5FF5B8C28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E1BD9A-4EEC-4D40-AABF-45C615CFC759}" type="datetimeFigureOut">
              <a:rPr lang="en-US" smtClean="0"/>
              <a:t>5/6/22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4F6D8A-C6E5-A7B3-6C44-B96F8C57D3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4B2146-D089-9B0C-E35F-BCF55AE954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00B724-D8E5-7F4D-A9F7-CA5C1B43D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880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9 Things You Can Do Today to Bring Peace and Calmness into Your Life">
            <a:extLst>
              <a:ext uri="{FF2B5EF4-FFF2-40B4-BE49-F238E27FC236}">
                <a16:creationId xmlns:a16="http://schemas.microsoft.com/office/drawing/2014/main" id="{223CE7F4-B5F4-8A7D-DD2F-02ED5F2B5F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07" r="4406" b="2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FF669B-020E-BA79-D657-EFEF835088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/>
              <a:t>Pure Focus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3AAF66-F986-4C78-7012-50DEA5DFA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Considering stressful habits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17738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2" name="Rectangle 70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May is Mental Health Awareness Month">
            <a:extLst>
              <a:ext uri="{FF2B5EF4-FFF2-40B4-BE49-F238E27FC236}">
                <a16:creationId xmlns:a16="http://schemas.microsoft.com/office/drawing/2014/main" id="{01734252-3840-D4BA-AEA5-6CE9EB1BB7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24195" y="457200"/>
            <a:ext cx="9743609" cy="59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0018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76906711-0AFB-47DD-A4B6-4E94B38B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AA91F649-894C-41F6-A21D-3D1AC558E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D8320B-8683-3D2F-1BB9-E7642D8E0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390525"/>
            <a:ext cx="10909640" cy="15103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Next Week’s Calendar</a:t>
            </a:r>
          </a:p>
        </p:txBody>
      </p:sp>
      <p:sp>
        <p:nvSpPr>
          <p:cNvPr id="24" name="sketch line">
            <a:extLst>
              <a:ext uri="{FF2B5EF4-FFF2-40B4-BE49-F238E27FC236}">
                <a16:creationId xmlns:a16="http://schemas.microsoft.com/office/drawing/2014/main" id="{56037404-66BD-46B5-9323-1B5313196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1753266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FAE0021-D82C-27A0-8343-89266E5748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1058" y="3067050"/>
            <a:ext cx="7146835" cy="3019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813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4845A0EE-C4C8-4AE1-B3C6-1261368AC0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rgbClr val="A18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Icon&#10;&#10;Description automatically generated">
            <a:extLst>
              <a:ext uri="{FF2B5EF4-FFF2-40B4-BE49-F238E27FC236}">
                <a16:creationId xmlns:a16="http://schemas.microsoft.com/office/drawing/2014/main" id="{DA60AB53-7C0B-5994-E8C1-D57EA72F7A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165975" y="639763"/>
            <a:ext cx="3317875" cy="3317875"/>
          </a:xfrm>
          <a:prstGeom prst="rect">
            <a:avLst/>
          </a:prstGeom>
        </p:spPr>
      </p:pic>
      <p:pic>
        <p:nvPicPr>
          <p:cNvPr id="7" name="Picture 6" descr="A person holding up two fingers&#10;&#10;Description automatically generated with medium confidence">
            <a:extLst>
              <a:ext uri="{FF2B5EF4-FFF2-40B4-BE49-F238E27FC236}">
                <a16:creationId xmlns:a16="http://schemas.microsoft.com/office/drawing/2014/main" id="{D35D5472-8601-88E4-0E96-1BEC31541F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5975" y="4027488"/>
            <a:ext cx="3317875" cy="21923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CF8BE5E-9956-84B6-21A0-792038BCC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629" y="640080"/>
            <a:ext cx="4225290" cy="55788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Balance/Harmony</a:t>
            </a:r>
          </a:p>
        </p:txBody>
      </p:sp>
    </p:spTree>
    <p:extLst>
      <p:ext uri="{BB962C8B-B14F-4D97-AF65-F5344CB8AC3E}">
        <p14:creationId xmlns:p14="http://schemas.microsoft.com/office/powerpoint/2010/main" val="2826545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2" name="Rectangle 191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60DA56-E305-4BF1-612D-72C225BE7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 dirty="0"/>
              <a:t>Multi-tasking</a:t>
            </a:r>
          </a:p>
        </p:txBody>
      </p:sp>
      <p:sp>
        <p:nvSpPr>
          <p:cNvPr id="193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0BBD4-BC0B-6F98-F8B8-E5DE59A19C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044" y="2872899"/>
            <a:ext cx="5046658" cy="3320668"/>
          </a:xfrm>
        </p:spPr>
        <p:txBody>
          <a:bodyPr>
            <a:noAutofit/>
          </a:bodyPr>
          <a:lstStyle/>
          <a:p>
            <a:r>
              <a:rPr lang="en-US" sz="2200" dirty="0"/>
              <a:t>… is the concept that one can </a:t>
            </a:r>
            <a:r>
              <a:rPr lang="en-US" sz="2200" b="1" dirty="0"/>
              <a:t>split their attention </a:t>
            </a:r>
            <a:r>
              <a:rPr lang="en-US" sz="2200" dirty="0"/>
              <a:t>across </a:t>
            </a:r>
            <a:r>
              <a:rPr lang="en-US" sz="2200" b="1" dirty="0"/>
              <a:t>multiple tasks or activities </a:t>
            </a:r>
            <a:r>
              <a:rPr lang="en-US" sz="2200" dirty="0"/>
              <a:t>at the </a:t>
            </a:r>
            <a:r>
              <a:rPr lang="en-US" sz="2200" b="1" dirty="0"/>
              <a:t>same time</a:t>
            </a:r>
          </a:p>
          <a:p>
            <a:endParaRPr lang="en-US" sz="2200" dirty="0"/>
          </a:p>
          <a:p>
            <a:r>
              <a:rPr lang="en-US" sz="2200" dirty="0"/>
              <a:t>Multi-tasking can result in </a:t>
            </a:r>
            <a:r>
              <a:rPr lang="en-US" sz="2200" b="1" dirty="0"/>
              <a:t>time wasted</a:t>
            </a:r>
            <a:r>
              <a:rPr lang="en-US" sz="2200" dirty="0"/>
              <a:t> due to human </a:t>
            </a:r>
            <a:r>
              <a:rPr lang="en-US" sz="2200" b="1" dirty="0"/>
              <a:t>context switching</a:t>
            </a:r>
            <a:r>
              <a:rPr lang="en-US" sz="2200" dirty="0"/>
              <a:t>, and becoming prone to errors due to </a:t>
            </a:r>
            <a:r>
              <a:rPr lang="en-US" sz="2200" b="1" dirty="0"/>
              <a:t>insufficient attention</a:t>
            </a:r>
          </a:p>
        </p:txBody>
      </p:sp>
      <p:pic>
        <p:nvPicPr>
          <p:cNvPr id="1026" name="Picture 2" descr="How Multitasking Erodes Productivity And Dings Your IQ">
            <a:extLst>
              <a:ext uri="{FF2B5EF4-FFF2-40B4-BE49-F238E27FC236}">
                <a16:creationId xmlns:a16="http://schemas.microsoft.com/office/drawing/2014/main" id="{5B1335CB-88E0-8B16-DF2C-C5C28B3702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99" r="17648" b="-1"/>
          <a:stretch/>
        </p:blipFill>
        <p:spPr bwMode="auto"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4909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BD35CC-3830-8458-D21A-FE09A0E5B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Quick Activity: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D2EB06-331D-4F01-0528-79A010689F04}"/>
              </a:ext>
            </a:extLst>
          </p:cNvPr>
          <p:cNvSpPr txBox="1"/>
          <p:nvPr/>
        </p:nvSpPr>
        <p:spPr>
          <a:xfrm>
            <a:off x="4581727" y="649480"/>
            <a:ext cx="3025303" cy="5546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How quickly can you fill out this chart?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First start by writing out information by </a:t>
            </a:r>
            <a:r>
              <a:rPr lang="en-US" sz="2000" b="1" dirty="0"/>
              <a:t>columns</a:t>
            </a:r>
            <a:r>
              <a:rPr lang="en-US" sz="2000" dirty="0"/>
              <a:t> – we’ll time the process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Next, we’ll fill out the grid, by </a:t>
            </a:r>
            <a:r>
              <a:rPr lang="en-US" sz="2000" b="1" dirty="0"/>
              <a:t>rows</a:t>
            </a:r>
            <a:r>
              <a:rPr lang="en-US" sz="2000" dirty="0"/>
              <a:t> – and time this too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Compare your </a:t>
            </a:r>
            <a:r>
              <a:rPr lang="en-US" sz="2000" b="1" dirty="0"/>
              <a:t>times</a:t>
            </a:r>
            <a:r>
              <a:rPr lang="en-US" sz="2000" dirty="0"/>
              <a:t> (columns vs rows)</a:t>
            </a:r>
            <a:br>
              <a:rPr lang="en-US" sz="2000" dirty="0"/>
            </a:br>
            <a:endParaRPr lang="en-US" sz="20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A2AD2A9-9BC0-5653-D348-D4E6CF2044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109502" y="756586"/>
            <a:ext cx="3615776" cy="5356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48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8197E0-4472-1134-542F-9B5459DC8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Some Techniques To Consider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106EFE9-0F6A-6E60-798B-877BDD096659}"/>
              </a:ext>
            </a:extLst>
          </p:cNvPr>
          <p:cNvSpPr/>
          <p:nvPr/>
        </p:nvSpPr>
        <p:spPr>
          <a:xfrm>
            <a:off x="4367695" y="649480"/>
            <a:ext cx="7612270" cy="5546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Aft>
                <a:spcPts val="600"/>
              </a:spcAft>
            </a:pPr>
            <a:r>
              <a:rPr lang="en-US" sz="2000" b="1" u="sng" dirty="0"/>
              <a:t>Tips: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Know Your Triggers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Focus Time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One Task ONLY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Pomodoro</a:t>
            </a:r>
          </a:p>
          <a:p>
            <a:pPr marL="285750"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Remove distractions/blockers</a:t>
            </a:r>
          </a:p>
          <a:p>
            <a:pPr marL="285750"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Acceptance</a:t>
            </a:r>
          </a:p>
          <a:p>
            <a:pPr marL="285750"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Ask for help</a:t>
            </a:r>
          </a:p>
          <a:p>
            <a:pPr marL="285750"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0">
              <a:lnSpc>
                <a:spcPct val="90000"/>
              </a:lnSpc>
              <a:spcAft>
                <a:spcPts val="600"/>
              </a:spcAft>
            </a:pPr>
            <a:r>
              <a:rPr lang="en-US" sz="2000" b="1" u="sng" dirty="0"/>
              <a:t>Benefits:</a:t>
            </a:r>
          </a:p>
          <a:p>
            <a:pPr marL="285750"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More “In the Flow” (live in the moment)</a:t>
            </a:r>
          </a:p>
          <a:p>
            <a:pPr marL="285750"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Better focus</a:t>
            </a:r>
          </a:p>
          <a:p>
            <a:pPr marL="285750"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More efficiency</a:t>
            </a:r>
          </a:p>
          <a:p>
            <a:pPr marL="285750"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More happiness!</a:t>
            </a:r>
          </a:p>
          <a:p>
            <a:pPr marL="285750"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36805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Rectangle 13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8BFB52A-9350-30E9-A530-429A2ECE4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Focus = Serenity</a:t>
            </a:r>
          </a:p>
        </p:txBody>
      </p: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6" name="Picture 4" descr="Calmness">
            <a:extLst>
              <a:ext uri="{FF2B5EF4-FFF2-40B4-BE49-F238E27FC236}">
                <a16:creationId xmlns:a16="http://schemas.microsoft.com/office/drawing/2014/main" id="{95480425-E739-D234-1F7E-7A955E0E24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8836" y="2426818"/>
            <a:ext cx="5361379" cy="399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Is being calm overrated? – Joyce Bartels-Daal">
            <a:extLst>
              <a:ext uri="{FF2B5EF4-FFF2-40B4-BE49-F238E27FC236}">
                <a16:creationId xmlns:a16="http://schemas.microsoft.com/office/drawing/2014/main" id="{79F3BF87-EAAE-30B2-1305-D90DC49C22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45073" y="2511994"/>
            <a:ext cx="5455917" cy="3827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0203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807724ff-9999-494f-b257-05dacc46ac87}" enabled="1" method="Standard" siteId="{e58c8e81-abd8-48a8-929d-eb67611b83bd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905</Words>
  <Application>Microsoft Macintosh PowerPoint</Application>
  <PresentationFormat>Widescreen</PresentationFormat>
  <Paragraphs>88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Pure Focus</vt:lpstr>
      <vt:lpstr>PowerPoint Presentation</vt:lpstr>
      <vt:lpstr>Next Week’s Calendar</vt:lpstr>
      <vt:lpstr>Balance/Harmony</vt:lpstr>
      <vt:lpstr>Multi-tasking</vt:lpstr>
      <vt:lpstr>Quick Activity:</vt:lpstr>
      <vt:lpstr>Some Techniques To Consider</vt:lpstr>
      <vt:lpstr>Focus = Serenity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Varga, Peter</dc:creator>
  <cp:lastModifiedBy>Varga, Peter</cp:lastModifiedBy>
  <cp:revision>19</cp:revision>
  <dcterms:created xsi:type="dcterms:W3CDTF">2022-05-06T12:47:15Z</dcterms:created>
  <dcterms:modified xsi:type="dcterms:W3CDTF">2022-05-06T14:37:17Z</dcterms:modified>
</cp:coreProperties>
</file>