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488CC-89AD-414D-8BA5-D5FB5E49D7B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61DD-C710-C84A-9926-4BEC705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4B06D6-FC0F-7B4B-9C5F-E861139D3508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9BA-13CD-B945-906A-066B95664919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9330-E062-BF44-9E2A-4C1C8EB73C4F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1F19-3B87-2A46-ABD9-A9EE807522D8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464-EB13-7B41-9D73-8D05B73FB4E3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CC76-E79B-AF4E-8603-802E19B51861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C788-8FBC-B343-A5B6-B870716B55E7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D011-7895-804A-B923-497C8987F831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B41A-499C-A343-9663-25DC905A5661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884-E4AD-CD48-A289-552921426D18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6C3-B3F5-B648-AACA-90FEA9F087C5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0FC-E652-8740-B994-4C85E34EAD67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5340-AE7D-B949-90B4-A5D5E8CA76AF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FF6A-15EB-5942-9CE9-1AA6148CC7D4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FBD8-3EF2-D74A-945C-F5450F77A195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54D7-BA2F-7E4C-BAB8-86BA14A89FCB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DC5-ADE2-1D45-9557-C239C46DC97E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3ACC-5077-B445-9D6F-87988B1DA02D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83EC0-3381-4649-9C3A-148AF0EFD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CQ Team Leader role:</a:t>
            </a:r>
            <a:br>
              <a:rPr lang="en-US" sz="5400" dirty="0"/>
            </a:br>
            <a:r>
              <a:rPr lang="en-US" sz="5400" dirty="0"/>
              <a:t>Peter Varga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E32C475-AA2D-AA43-A969-0D6D4C6D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3FC7-9234-AD48-8C2D-E96C7E5F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21" y="-12968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 bring to the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47D3-B248-2247-A08B-D5B658CD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" y="1214087"/>
            <a:ext cx="7476821" cy="5462286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Team/People Focused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Professional &amp; Personal Growth (Self &amp; Others)</a:t>
            </a:r>
          </a:p>
          <a:p>
            <a:pPr>
              <a:lnSpc>
                <a:spcPct val="110000"/>
              </a:lnSpc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2600" dirty="0"/>
              <a:t>Technical Leadership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Personal Experience / Knowledge / Skills</a:t>
            </a:r>
          </a:p>
          <a:p>
            <a:pPr>
              <a:lnSpc>
                <a:spcPct val="110000"/>
              </a:lnSpc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2600" dirty="0"/>
              <a:t>Passion for Quality &amp; Solutions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Analytical Problem Solving</a:t>
            </a:r>
          </a:p>
          <a:p>
            <a:pPr>
              <a:lnSpc>
                <a:spcPct val="11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675EA-0EA2-2D4B-B986-366B6E8B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45EE47-C6DB-C249-9813-0824CBED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792" y="1551251"/>
            <a:ext cx="3018165" cy="1293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ED498-FA39-DB4E-B469-47A9FA3F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370" y="3047116"/>
            <a:ext cx="2391013" cy="1293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9B682-3B85-4246-95DB-03C286FB0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945" y="4696422"/>
            <a:ext cx="2155861" cy="15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F2D56D2-903F-B14D-A5C2-411B7A2C2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73" r="14633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C8D3-27E3-134B-833A-EC3D6FEA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851" y="354403"/>
            <a:ext cx="7357227" cy="62400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Short Term (30 days – 6 months):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TL Role &amp; OT Pod (Transitional Period)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New Team Definition: Strategy / Coordination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Team Building / Team Member Goals / Team Objectives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Long Term (6 months – 1 year):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Pods Success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Technical Training: Architectural Design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Enterprise Quality Initiatives: Quality Tech Standards, Observability, API Testing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00F6-043F-CE4C-9AD7-1F709FCC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E7B647-9D9B-9448-B60D-14275C8B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368" y="434128"/>
            <a:ext cx="6682573" cy="10343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8FA3C-6179-EF45-82A9-B88F31AA5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276" y="2207886"/>
            <a:ext cx="5519362" cy="38022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C3B5F-708D-E24F-8D1D-8B9BB19C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8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111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CQ Team Leader role: Peter Varga</vt:lpstr>
      <vt:lpstr>What I bring to the role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 Team Leader role: Peter Varga</dc:title>
  <dc:creator>Varga, Peter</dc:creator>
  <cp:lastModifiedBy>Varga, Peter</cp:lastModifiedBy>
  <cp:revision>3</cp:revision>
  <dcterms:created xsi:type="dcterms:W3CDTF">2020-04-17T11:45:51Z</dcterms:created>
  <dcterms:modified xsi:type="dcterms:W3CDTF">2020-04-17T16:19:46Z</dcterms:modified>
</cp:coreProperties>
</file>