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6" r:id="rId4"/>
    <p:sldMasterId id="2147483727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53E34-8AF5-4682-8B19-F5FF9A8C5572}" v="308" dt="2020-10-30T17:12:39.215"/>
    <p1510:client id="{F8B82B24-6CCA-47FE-9F4E-D8621CEC22FD}" v="47" dt="2020-10-30T17:17:00.673"/>
  </p1510:revLst>
</p1510:revInfo>
</file>

<file path=ppt/tableStyles.xml><?xml version="1.0" encoding="utf-8"?>
<a:tblStyleLst xmlns:a="http://schemas.openxmlformats.org/drawingml/2006/main" def="{9FCF995F-95CD-49C4-8F67-AADBD9109660}">
  <a:tblStyle styleId="{9FCF995F-95CD-49C4-8F67-AADBD9109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mer, Tom" userId="S::tomfarmer@quickenloans.com::c0cc261d-ea2f-45f2-b88e-386a2f0d1af2" providerId="AD" clId="Web-{F8B82B24-6CCA-47FE-9F4E-D8621CEC22FD}"/>
    <pc:docChg chg="modSld">
      <pc:chgData name="Farmer, Tom" userId="S::tomfarmer@quickenloans.com::c0cc261d-ea2f-45f2-b88e-386a2f0d1af2" providerId="AD" clId="Web-{F8B82B24-6CCA-47FE-9F4E-D8621CEC22FD}" dt="2020-10-30T17:15:42.653" v="39"/>
      <pc:docMkLst>
        <pc:docMk/>
      </pc:docMkLst>
      <pc:sldChg chg="modSp">
        <pc:chgData name="Farmer, Tom" userId="S::tomfarmer@quickenloans.com::c0cc261d-ea2f-45f2-b88e-386a2f0d1af2" providerId="AD" clId="Web-{F8B82B24-6CCA-47FE-9F4E-D8621CEC22FD}" dt="2020-10-30T17:15:42.653" v="39"/>
        <pc:sldMkLst>
          <pc:docMk/>
          <pc:sldMk cId="0" sldId="260"/>
        </pc:sldMkLst>
        <pc:graphicFrameChg chg="mod modGraphic">
          <ac:chgData name="Farmer, Tom" userId="S::tomfarmer@quickenloans.com::c0cc261d-ea2f-45f2-b88e-386a2f0d1af2" providerId="AD" clId="Web-{F8B82B24-6CCA-47FE-9F4E-D8621CEC22FD}" dt="2020-10-30T17:15:42.653" v="39"/>
          <ac:graphicFrameMkLst>
            <pc:docMk/>
            <pc:sldMk cId="0" sldId="260"/>
            <ac:graphicFrameMk id="585" creationId="{00000000-0000-0000-0000-000000000000}"/>
          </ac:graphicFrameMkLst>
        </pc:graphicFrameChg>
      </pc:sldChg>
    </pc:docChg>
  </pc:docChgLst>
  <pc:docChgLst>
    <pc:chgData name="Farmer, Tom" userId="S::tomfarmer@quickenloans.com::c0cc261d-ea2f-45f2-b88e-386a2f0d1af2" providerId="AD" clId="Web-{41753E34-8AF5-4682-8B19-F5FF9A8C5572}"/>
    <pc:docChg chg="modSld">
      <pc:chgData name="Farmer, Tom" userId="S::tomfarmer@quickenloans.com::c0cc261d-ea2f-45f2-b88e-386a2f0d1af2" providerId="AD" clId="Web-{41753E34-8AF5-4682-8B19-F5FF9A8C5572}" dt="2020-10-30T17:12:31.622" v="289"/>
      <pc:docMkLst>
        <pc:docMk/>
      </pc:docMkLst>
      <pc:sldChg chg="modSp">
        <pc:chgData name="Farmer, Tom" userId="S::tomfarmer@quickenloans.com::c0cc261d-ea2f-45f2-b88e-386a2f0d1af2" providerId="AD" clId="Web-{41753E34-8AF5-4682-8B19-F5FF9A8C5572}" dt="2020-10-30T17:12:31.622" v="289"/>
        <pc:sldMkLst>
          <pc:docMk/>
          <pc:sldMk cId="0" sldId="260"/>
        </pc:sldMkLst>
        <pc:graphicFrameChg chg="mod modGraphic">
          <ac:chgData name="Farmer, Tom" userId="S::tomfarmer@quickenloans.com::c0cc261d-ea2f-45f2-b88e-386a2f0d1af2" providerId="AD" clId="Web-{41753E34-8AF5-4682-8B19-F5FF9A8C5572}" dt="2020-10-30T17:12:31.622" v="289"/>
          <ac:graphicFrameMkLst>
            <pc:docMk/>
            <pc:sldMk cId="0" sldId="260"/>
            <ac:graphicFrameMk id="58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2c08b93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2c08b93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8186b55a0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8186b55a02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Trainer Guidance: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on the kanban cards is a proxy for size and it’s an equivalent to the number of slides in the lesson.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186b55a02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186b55a02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186b55a02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186b55a02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56219af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56219af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28496f7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28496f7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/>
              <a:t>Trainer Guidance: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Insert video conferencing and collaboration links.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18fc5a0f6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18fc5a0f6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/>
              <a:t>Trainer Guidance: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student names in the table to form the working groups.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each group to select a designated facilitator/Scrum Master. (This role should be rotated)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each group either A or B, so you have an equal number of A-B pairs. Pre-assign the A-B group pairs. This will be used in activity 5.28 and 5.29.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18fc5a0f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18fc5a0f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004e3e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004e3e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Trainer Guidance: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This slide shows a list of the activity templates provided in the remote training aid.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on each activity represents the lesson number and the slide number in the courseware slides.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Click on the links to quickly access each activity.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004e3e51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004e3e51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Trainer Guidance: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This slide shows a list of the activity templates provided in the remote training aid.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on each activity represents the lesson number and the slide number in the courseware slides.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Click on the links to quickly access each activity.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186b55a02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186b55a02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4.5-PPT-Master-Background-Textures_01-Cover-Blu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8381" cy="515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34340" y="604648"/>
            <a:ext cx="8275200" cy="9930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34340" y="1626489"/>
            <a:ext cx="8275200" cy="392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2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/>
            </a:lvl2pPr>
            <a:lvl3pPr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3pPr>
            <a:lvl4pPr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6684986" y="4861904"/>
            <a:ext cx="2107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75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947" y="4591426"/>
            <a:ext cx="2133600" cy="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72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94136" y="967054"/>
            <a:ext cx="83439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4"/>
              <a:defRPr sz="2000">
                <a:solidFill>
                  <a:schemeClr val="dk1"/>
                </a:solidFill>
              </a:defRPr>
            </a:lvl1pPr>
            <a:lvl2pPr marL="914400" lvl="1" indent="-36233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6"/>
              <a:buFont typeface="Arial Black"/>
              <a:buChar char="–"/>
              <a:defRPr sz="1800">
                <a:solidFill>
                  <a:schemeClr val="dk1"/>
                </a:solidFill>
              </a:defRPr>
            </a:lvl2pPr>
            <a:lvl3pPr marL="1371600" lvl="2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Font typeface="Merriweather Sans"/>
              <a:buChar char="-"/>
              <a:defRPr sz="1800">
                <a:solidFill>
                  <a:schemeClr val="dk1"/>
                </a:solidFill>
              </a:defRPr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Font typeface="Arial Black"/>
              <a:buChar char="–"/>
              <a:defRPr/>
            </a:lvl4pPr>
            <a:lvl5pPr marL="2286000" lvl="4" indent="-3124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Font typeface="Arial Black"/>
              <a:buChar char="–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Kicker">
  <p:cSld name="2_Title and Kick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6565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457200" y="846051"/>
            <a:ext cx="825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6"/>
              <a:buNone/>
              <a:defRPr sz="165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165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165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1650"/>
            </a:lvl5pPr>
            <a:lvl6pPr marL="274320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ariation-Background Only Dark">
  <p:cSld name="1_Variation-Background Only Dar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4.5-PPTBackgrounds_Blue-patter-Full-Sc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8381" cy="515721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4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riation-Background Only Light">
  <p:cSld name="Variation-Background Only Ligh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 descr="4.5-PPTBackgrounds-1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71431" cy="5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5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Kicker">
  <p:cSld name="3_Title and Kick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6565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7200" y="846051"/>
            <a:ext cx="825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6"/>
              <a:buNone/>
              <a:defRPr sz="165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165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165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  <a:defRPr sz="1650"/>
            </a:lvl5pPr>
            <a:lvl6pPr marL="274320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7" descr="PPT-siz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odule title">
  <p:cSld name="1_Module 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 descr="4.5-PPTBackgrounds-1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71431" cy="5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0" y="2605366"/>
            <a:ext cx="9171300" cy="1467900"/>
          </a:xfrm>
          <a:prstGeom prst="rect">
            <a:avLst/>
          </a:prstGeom>
          <a:solidFill>
            <a:schemeClr val="accent1">
              <a:alpha val="87060"/>
            </a:schemeClr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19100" y="1171575"/>
            <a:ext cx="8305800" cy="12003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A5A5A5"/>
              </a:buClr>
              <a:buSzPts val="6000"/>
              <a:buFont typeface="Arimo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/>
            </a:lvl2pPr>
            <a:lvl3pPr marL="137160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19100" y="2625081"/>
            <a:ext cx="8305800" cy="1448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96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12"/>
              <a:buChar char="-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800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-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4800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-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4800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–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pic>
        <p:nvPicPr>
          <p:cNvPr id="101" name="Google Shape;101;p18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38150" y="819150"/>
            <a:ext cx="82866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4"/>
              <a:defRPr/>
            </a:lvl1pPr>
            <a:lvl2pPr marL="91440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/>
            </a:lvl2pPr>
            <a:lvl3pPr marL="137160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38150" y="819150"/>
            <a:ext cx="39813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4"/>
              <a:defRPr sz="1800">
                <a:solidFill>
                  <a:schemeClr val="dk1"/>
                </a:solidFill>
              </a:defRPr>
            </a:lvl1pPr>
            <a:lvl2pPr marL="914400" lvl="1" indent="-3474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2"/>
              <a:buChar char="-"/>
              <a:defRPr sz="1600">
                <a:solidFill>
                  <a:schemeClr val="dk1"/>
                </a:solidFill>
              </a:defRPr>
            </a:lvl2pPr>
            <a:lvl3pPr marL="1371600" lvl="2" indent="-3403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Char char="-"/>
              <a:defRPr sz="1600">
                <a:solidFill>
                  <a:schemeClr val="dk1"/>
                </a:solidFill>
              </a:defRPr>
            </a:lvl3pPr>
            <a:lvl4pPr marL="1828800" lvl="3" indent="-3228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85"/>
              <a:buChar char="-"/>
              <a:defRPr sz="1350">
                <a:solidFill>
                  <a:srgbClr val="3C3C3C"/>
                </a:solidFill>
              </a:defRPr>
            </a:lvl4pPr>
            <a:lvl5pPr marL="2286000" lvl="4" indent="-3228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85"/>
              <a:buChar char="–"/>
              <a:defRPr sz="1350">
                <a:solidFill>
                  <a:srgbClr val="3C3C3C"/>
                </a:solidFill>
              </a:defRPr>
            </a:lvl5pPr>
            <a:lvl6pPr marL="2743200" lvl="5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6pPr>
            <a:lvl7pPr marL="3200400" lvl="6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7pPr>
            <a:lvl8pPr marL="3657600" lvl="7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8pPr>
            <a:lvl9pPr marL="4114800" lvl="8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2"/>
          </p:nvPr>
        </p:nvSpPr>
        <p:spPr>
          <a:xfrm>
            <a:off x="4724400" y="819150"/>
            <a:ext cx="40005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4"/>
              <a:defRPr sz="1800">
                <a:solidFill>
                  <a:schemeClr val="dk1"/>
                </a:solidFill>
              </a:defRPr>
            </a:lvl1pPr>
            <a:lvl2pPr marL="914400" lvl="1" indent="-3474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2"/>
              <a:buChar char="-"/>
              <a:defRPr sz="1600">
                <a:solidFill>
                  <a:schemeClr val="dk1"/>
                </a:solidFill>
              </a:defRPr>
            </a:lvl2pPr>
            <a:lvl3pPr marL="1371600" lvl="2" indent="-3403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Char char="-"/>
              <a:defRPr sz="1600">
                <a:solidFill>
                  <a:schemeClr val="dk1"/>
                </a:solidFill>
              </a:defRPr>
            </a:lvl3pPr>
            <a:lvl4pPr marL="1828800" lvl="3" indent="-3124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Char char="-"/>
              <a:defRPr sz="1200">
                <a:solidFill>
                  <a:srgbClr val="3C3C3C"/>
                </a:solidFill>
              </a:defRPr>
            </a:lvl4pPr>
            <a:lvl5pPr marL="2286000" lvl="4" indent="-3124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Char char="–"/>
              <a:defRPr sz="1200">
                <a:solidFill>
                  <a:srgbClr val="3C3C3C"/>
                </a:solidFill>
              </a:defRPr>
            </a:lvl5pPr>
            <a:lvl6pPr marL="2743200" lvl="5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6pPr>
            <a:lvl7pPr marL="3200400" lvl="6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7pPr>
            <a:lvl8pPr marL="3657600" lvl="7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8pPr>
            <a:lvl9pPr marL="4114800" lvl="8" indent="-297179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Char char="▪"/>
              <a:defRPr sz="135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 descr="4.5-PPT-Master-Background-Textures_01-Cover-Blu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8381" cy="515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434340" y="604648"/>
            <a:ext cx="8275200" cy="9930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34340" y="1626489"/>
            <a:ext cx="8275200" cy="392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2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/>
            </a:lvl2pPr>
            <a:lvl3pPr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3pPr>
            <a:lvl4pPr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6684986" y="4861904"/>
            <a:ext cx="2107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75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3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947" y="4591426"/>
            <a:ext cx="2133600" cy="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Kicker">
  <p:cSld name="Title and Kick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6565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19100" y="819150"/>
            <a:ext cx="8293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1"/>
              <a:buNone/>
              <a:defRPr sz="165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5"/>
              <a:buNone/>
              <a:defRPr sz="165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5"/>
              <a:buNone/>
              <a:defRPr sz="165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5"/>
              <a:buNone/>
              <a:defRPr sz="1650"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Kicker, and Content">
  <p:cSld name="Title, Kicker,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6565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34340" y="1457325"/>
            <a:ext cx="8275200" cy="28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4"/>
              <a:defRPr sz="1800">
                <a:solidFill>
                  <a:schemeClr val="dk1"/>
                </a:solidFill>
              </a:defRPr>
            </a:lvl1pPr>
            <a:lvl2pPr marL="914400" lvl="1" indent="-3474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2"/>
              <a:buChar char="-"/>
              <a:defRPr sz="1600">
                <a:solidFill>
                  <a:schemeClr val="dk1"/>
                </a:solidFill>
              </a:defRPr>
            </a:lvl2pPr>
            <a:lvl3pPr marL="1371600" lvl="2" indent="-3403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Char char="-"/>
              <a:defRPr sz="1600">
                <a:solidFill>
                  <a:schemeClr val="dk1"/>
                </a:solidFill>
              </a:defRPr>
            </a:lvl3pPr>
            <a:lvl4pPr marL="1828800" lvl="3" indent="-3228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85"/>
              <a:buChar char="-"/>
              <a:defRPr sz="1350"/>
            </a:lvl4pPr>
            <a:lvl5pPr marL="2286000" lvl="4" indent="-3228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85"/>
              <a:buChar char="–"/>
              <a:defRPr sz="1350"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419100" y="819150"/>
            <a:ext cx="8293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1"/>
              <a:buNone/>
              <a:defRPr sz="165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5"/>
              <a:buNone/>
              <a:defRPr sz="165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5"/>
              <a:buNone/>
              <a:defRPr sz="165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5"/>
              <a:buNone/>
              <a:defRPr sz="1650"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rcise Layout Horizontal">
  <p:cSld name="Exercise Layout Horizonta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 descr="4.5-PPTBackgrounds-0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 descr="postit_wid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86" y="885217"/>
            <a:ext cx="8768456" cy="4210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602929" y="1500999"/>
            <a:ext cx="7526400" cy="2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4"/>
              <a:defRPr sz="1800"/>
            </a:lvl1pPr>
            <a:lvl2pPr marL="914400" lvl="1" indent="-3474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2"/>
              <a:buChar char="-"/>
              <a:defRPr sz="1600"/>
            </a:lvl2pPr>
            <a:lvl3pPr marL="1371600" lvl="2" indent="-3228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85"/>
              <a:buChar char="-"/>
              <a:defRPr sz="1350"/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grpSp>
        <p:nvGrpSpPr>
          <p:cNvPr id="133" name="Google Shape;133;p24"/>
          <p:cNvGrpSpPr/>
          <p:nvPr/>
        </p:nvGrpSpPr>
        <p:grpSpPr>
          <a:xfrm>
            <a:off x="434695" y="887720"/>
            <a:ext cx="8163900" cy="272700"/>
            <a:chOff x="434695" y="935345"/>
            <a:chExt cx="8163900" cy="272700"/>
          </a:xfrm>
        </p:grpSpPr>
        <p:sp>
          <p:nvSpPr>
            <p:cNvPr id="134" name="Google Shape;134;p24"/>
            <p:cNvSpPr/>
            <p:nvPr/>
          </p:nvSpPr>
          <p:spPr>
            <a:xfrm>
              <a:off x="434695" y="935345"/>
              <a:ext cx="8163900" cy="272700"/>
            </a:xfrm>
            <a:prstGeom prst="rect">
              <a:avLst/>
            </a:prstGeom>
            <a:solidFill>
              <a:srgbClr val="71717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50"/>
                <a:buFont typeface="Arial"/>
                <a:buNone/>
              </a:pPr>
              <a:endParaRPr sz="16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086671" y="1016848"/>
              <a:ext cx="113100" cy="1098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50"/>
                <a:buFont typeface="Arial"/>
                <a:buNone/>
              </a:pPr>
              <a:endParaRPr sz="16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347120" y="1016848"/>
              <a:ext cx="113100" cy="1098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50"/>
                <a:buFont typeface="Arial"/>
                <a:buNone/>
              </a:pPr>
              <a:endParaRPr sz="16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7607568" y="1016848"/>
              <a:ext cx="113100" cy="1098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50"/>
                <a:buFont typeface="Arial"/>
                <a:buNone/>
              </a:pPr>
              <a:endParaRPr sz="165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0" name="Google Shape;140;p24" descr="PPT-siz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riation-Background Only Dark">
  <p:cSld name="Variation-Background Only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 descr="4.5-PPTBackgrounds_Blue-patter-Full-Sc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71"/>
            <a:ext cx="9217850" cy="51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 descr="FlipChart-newShad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74" y="675957"/>
            <a:ext cx="8691584" cy="4522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583948" y="1927382"/>
            <a:ext cx="78744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4"/>
              <a:defRPr sz="1600"/>
            </a:lvl1pPr>
            <a:lvl2pPr marL="914400" lvl="1" indent="-3474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72"/>
              <a:buChar char="-"/>
              <a:defRPr sz="1600"/>
            </a:lvl2pPr>
            <a:lvl3pPr marL="1371600" lvl="2" indent="-3228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85"/>
              <a:buChar char="-"/>
              <a:defRPr sz="1350"/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985260" y="1459212"/>
            <a:ext cx="259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mo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lesson, you: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5" descr="PPT-siz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 White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700" y="216700"/>
            <a:ext cx="8488350" cy="47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2">
  <p:cSld name="Blank White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275" y="215000"/>
            <a:ext cx="8582026" cy="33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709663"/>
            <a:ext cx="7496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">
  <p:cSld name="Title Only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2">
            <a:alphaModFix/>
          </a:blip>
          <a:srcRect l="42426" t="39077" b="13308"/>
          <a:stretch/>
        </p:blipFill>
        <p:spPr>
          <a:xfrm>
            <a:off x="357100" y="1312800"/>
            <a:ext cx="3755556" cy="32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l="42426" t="39077" b="13308"/>
          <a:stretch/>
        </p:blipFill>
        <p:spPr>
          <a:xfrm>
            <a:off x="4724400" y="1515675"/>
            <a:ext cx="3755556" cy="32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1324225" y="924675"/>
            <a:ext cx="2260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Scenario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5609125" y="924675"/>
            <a:ext cx="2260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Scenario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">
  <p:cSld name="Title Only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375" y="671950"/>
            <a:ext cx="6119800" cy="42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dule title">
  <p:cSld name="Module 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 descr="4.5-PPTBackgrounds-1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71431" cy="5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0" y="2605366"/>
            <a:ext cx="9171300" cy="1467900"/>
          </a:xfrm>
          <a:prstGeom prst="rect">
            <a:avLst/>
          </a:prstGeom>
          <a:solidFill>
            <a:schemeClr val="accent5">
              <a:alpha val="87060"/>
            </a:schemeClr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19100" y="1171575"/>
            <a:ext cx="8305800" cy="12003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A5A5A5"/>
              </a:buClr>
              <a:buSzPts val="6000"/>
              <a:buFont typeface="Arimo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/>
            </a:lvl2pPr>
            <a:lvl3pPr marL="137160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19100" y="2625081"/>
            <a:ext cx="8305800" cy="1448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9606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12"/>
              <a:buChar char="-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800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-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4800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-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4800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Char char="–"/>
              <a:defRPr sz="3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pic>
        <p:nvPicPr>
          <p:cNvPr id="32" name="Google Shape;32;p4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1">
  <p:cSld name="Title Only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2">
  <p:cSld name="Title Only_1_1_1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3">
  <p:cSld name="Title Only_1_1_1_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4">
  <p:cSld name="Title Only_1_1_1_4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5">
  <p:cSld name="Title Only_1_1_1_5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6">
  <p:cSld name="Title Only_1_1_1_6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 1 7">
  <p:cSld name="Title Only_1_1_1_7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 rotWithShape="1">
          <a:blip r:embed="rId2">
            <a:alphaModFix/>
          </a:blip>
          <a:srcRect r="862" b="46544"/>
          <a:stretch/>
        </p:blipFill>
        <p:spPr>
          <a:xfrm>
            <a:off x="563350" y="773050"/>
            <a:ext cx="4984701" cy="12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Title">
  <p:cSld name="Course Titl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 descr="4.5-PPT-Master-Background-Textures_01-Cover-Blu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4" cy="5157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0"/>
          <p:cNvGrpSpPr/>
          <p:nvPr/>
        </p:nvGrpSpPr>
        <p:grpSpPr>
          <a:xfrm>
            <a:off x="6692966" y="4591427"/>
            <a:ext cx="2133600" cy="481654"/>
            <a:chOff x="6692966" y="4591426"/>
            <a:chExt cx="2133600" cy="481654"/>
          </a:xfrm>
        </p:grpSpPr>
        <p:sp>
          <p:nvSpPr>
            <p:cNvPr id="220" name="Google Shape;220;p40"/>
            <p:cNvSpPr txBox="1"/>
            <p:nvPr/>
          </p:nvSpPr>
          <p:spPr>
            <a:xfrm>
              <a:off x="6706088" y="4888280"/>
              <a:ext cx="21075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8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999999"/>
                  </a:solidFill>
                  <a:latin typeface="Arial"/>
                  <a:ea typeface="Arial"/>
                  <a:cs typeface="Arial"/>
                  <a:sym typeface="Arial"/>
                </a:rPr>
                <a:t>© Scaled Agile, Inc. </a:t>
              </a:r>
              <a:endParaRPr sz="1100"/>
            </a:p>
          </p:txBody>
        </p:sp>
        <p:pic>
          <p:nvPicPr>
            <p:cNvPr id="221" name="Google Shape;221;p40" descr="PPT-size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92966" y="4591426"/>
              <a:ext cx="2133600" cy="24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8637761" y="2862264"/>
            <a:ext cx="506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Arial"/>
              <a:buNone/>
              <a:defRPr sz="1000" b="1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000" b="0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venir"/>
              <a:buNone/>
              <a:defRPr sz="1000" b="0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venir"/>
              <a:buNone/>
              <a:defRPr sz="1000" b="0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Avenir"/>
              <a:buNone/>
              <a:defRPr sz="1000" b="0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body" idx="2"/>
          </p:nvPr>
        </p:nvSpPr>
        <p:spPr>
          <a:xfrm>
            <a:off x="2076293" y="2862115"/>
            <a:ext cx="47907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Arial"/>
              <a:buNone/>
              <a:defRPr sz="16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venir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600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venir"/>
              <a:buNone/>
              <a:defRPr sz="16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subTitle" idx="3"/>
          </p:nvPr>
        </p:nvSpPr>
        <p:spPr>
          <a:xfrm>
            <a:off x="471843" y="1626490"/>
            <a:ext cx="8320500" cy="4128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/>
            </a:lvl2pPr>
            <a:lvl3pPr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/>
            </a:lvl3pPr>
            <a:lvl4pPr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lvl="5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lvl="6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lvl="7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lvl="8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ctrTitle"/>
          </p:nvPr>
        </p:nvSpPr>
        <p:spPr>
          <a:xfrm>
            <a:off x="471843" y="393540"/>
            <a:ext cx="8320500" cy="12042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4"/>
          </p:nvPr>
        </p:nvSpPr>
        <p:spPr>
          <a:xfrm>
            <a:off x="6886575" y="2082404"/>
            <a:ext cx="1751400" cy="1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1pPr>
            <a:lvl2pPr marL="914400" lvl="1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6-1">
  <p:cSld name="Activities 06-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156258" y="977457"/>
            <a:ext cx="88221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body" idx="4"/>
          </p:nvPr>
        </p:nvSpPr>
        <p:spPr>
          <a:xfrm>
            <a:off x="155972" y="4088756"/>
            <a:ext cx="882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36" name="Google Shape;236;p41"/>
          <p:cNvSpPr>
            <a:spLocks noGrp="1"/>
          </p:cNvSpPr>
          <p:nvPr>
            <p:ph type="pic" idx="5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4714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endParaRPr sz="165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1-1">
  <p:cSld name="Activities 01-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/>
          <p:nvPr/>
        </p:nvSpPr>
        <p:spPr>
          <a:xfrm>
            <a:off x="0" y="0"/>
            <a:ext cx="91524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>
            <a:off x="289806" y="1038225"/>
            <a:ext cx="8539800" cy="3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44" name="Google Shape;244;p42"/>
          <p:cNvSpPr>
            <a:spLocks noGrp="1"/>
          </p:cNvSpPr>
          <p:nvPr>
            <p:ph type="pic" idx="4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Title">
  <p:cSld name="Lesson 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3" descr="4.5-PPTBackgrounds-1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2" cy="516485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/>
          <p:nvPr/>
        </p:nvSpPr>
        <p:spPr>
          <a:xfrm>
            <a:off x="-1" y="0"/>
            <a:ext cx="9144000" cy="192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6684987" y="4888280"/>
            <a:ext cx="2107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1100"/>
          </a:p>
        </p:txBody>
      </p:sp>
      <p:pic>
        <p:nvPicPr>
          <p:cNvPr id="251" name="Google Shape;251;p43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947" y="4591426"/>
            <a:ext cx="2133600" cy="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3268717" y="2465179"/>
            <a:ext cx="55230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Arial"/>
              <a:buNone/>
              <a:defRPr sz="16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venir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600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venir"/>
              <a:buNone/>
              <a:defRPr sz="16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subTitle" idx="2"/>
          </p:nvPr>
        </p:nvSpPr>
        <p:spPr>
          <a:xfrm>
            <a:off x="471843" y="1266730"/>
            <a:ext cx="8320500" cy="4563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  <a:defRPr/>
            </a:lvl2pPr>
            <a:lvl3pPr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/>
            </a:lvl3pPr>
            <a:lvl4pPr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lvl="5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lvl="6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lvl="7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lvl="8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ctrTitle"/>
          </p:nvPr>
        </p:nvSpPr>
        <p:spPr>
          <a:xfrm>
            <a:off x="471843" y="33780"/>
            <a:ext cx="8320500" cy="12042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3"/>
          </p:nvPr>
        </p:nvSpPr>
        <p:spPr>
          <a:xfrm>
            <a:off x="2212181" y="2464594"/>
            <a:ext cx="10560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1pPr>
            <a:lvl2pPr marL="914400" lvl="1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4" descr="4.5-PPTBackgrounds_Test-Yellow-FullFram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/>
          <p:nvPr/>
        </p:nvSpPr>
        <p:spPr>
          <a:xfrm>
            <a:off x="0" y="1683875"/>
            <a:ext cx="9144000" cy="17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8015592" y="4800601"/>
            <a:ext cx="654000" cy="2715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1544060" y="4908443"/>
            <a:ext cx="1890300" cy="1770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1100"/>
          </a:p>
        </p:txBody>
      </p:sp>
      <p:pic>
        <p:nvPicPr>
          <p:cNvPr id="262" name="Google Shape;262;p44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461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426461" y="1683875"/>
            <a:ext cx="8243100" cy="177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900" b="0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Review">
  <p:cSld name="Lesson Review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body" idx="1"/>
          </p:nvPr>
        </p:nvSpPr>
        <p:spPr>
          <a:xfrm>
            <a:off x="388303" y="1270450"/>
            <a:ext cx="8375400" cy="3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81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400"/>
              <a:buChar char="–"/>
              <a:def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2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Color 01">
  <p:cSld name="Full Color 0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6" descr="4.5-PPTBackgrounds_Blue-patter-Full-Sc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8385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6"/>
          <p:cNvSpPr txBox="1"/>
          <p:nvPr/>
        </p:nvSpPr>
        <p:spPr>
          <a:xfrm>
            <a:off x="1509160" y="4904100"/>
            <a:ext cx="1311000" cy="1617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1100"/>
          </a:p>
        </p:txBody>
      </p:sp>
      <p:pic>
        <p:nvPicPr>
          <p:cNvPr id="273" name="Google Shape;273;p46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461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2990539" y="329784"/>
            <a:ext cx="5727000" cy="4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6"/>
          <p:cNvSpPr>
            <a:spLocks noGrp="1"/>
          </p:cNvSpPr>
          <p:nvPr>
            <p:ph type="pic" idx="2"/>
          </p:nvPr>
        </p:nvSpPr>
        <p:spPr>
          <a:xfrm>
            <a:off x="426460" y="329785"/>
            <a:ext cx="2271900" cy="4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Color 02">
  <p:cSld name="Full Color 0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7" descr="4.5-PPTBackgrounds_Blue-patter-Full-Sc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8385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7"/>
          <p:cNvSpPr txBox="1"/>
          <p:nvPr/>
        </p:nvSpPr>
        <p:spPr>
          <a:xfrm>
            <a:off x="1509160" y="4904100"/>
            <a:ext cx="1311000" cy="1617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1100"/>
          </a:p>
        </p:txBody>
      </p:sp>
      <p:pic>
        <p:nvPicPr>
          <p:cNvPr id="280" name="Google Shape;280;p47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461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6076015" y="331775"/>
            <a:ext cx="26316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7"/>
          <p:cNvSpPr>
            <a:spLocks noGrp="1"/>
          </p:cNvSpPr>
          <p:nvPr>
            <p:ph type="pic" idx="2"/>
          </p:nvPr>
        </p:nvSpPr>
        <p:spPr>
          <a:xfrm>
            <a:off x="426461" y="331773"/>
            <a:ext cx="538230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Color 03">
  <p:cSld name="Full Color 0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8" descr="4.5-PPTBackgrounds_Blue-patter-Full-Sc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8385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1509160" y="4904100"/>
            <a:ext cx="1311000" cy="1617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Scaled Agile, Inc. </a:t>
            </a:r>
            <a:endParaRPr sz="1100"/>
          </a:p>
        </p:txBody>
      </p:sp>
      <p:pic>
        <p:nvPicPr>
          <p:cNvPr id="287" name="Google Shape;287;p48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461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8"/>
          <p:cNvSpPr txBox="1">
            <a:spLocks noGrp="1"/>
          </p:cNvSpPr>
          <p:nvPr>
            <p:ph type="title"/>
          </p:nvPr>
        </p:nvSpPr>
        <p:spPr>
          <a:xfrm>
            <a:off x="1346200" y="331775"/>
            <a:ext cx="7361400" cy="3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7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8"/>
          <p:cNvSpPr txBox="1"/>
          <p:nvPr/>
        </p:nvSpPr>
        <p:spPr>
          <a:xfrm>
            <a:off x="493139" y="475214"/>
            <a:ext cx="802200" cy="26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3829558" y="4217975"/>
            <a:ext cx="48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  <a:defRPr sz="1800" i="1">
                <a:solidFill>
                  <a:schemeClr val="lt1"/>
                </a:solidFill>
              </a:defRPr>
            </a:lvl1pPr>
            <a:lvl2pPr marL="914400" lvl="1" indent="-22860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Arial"/>
              <a:buNone/>
              <a:defRPr sz="1700" i="1">
                <a:solidFill>
                  <a:schemeClr val="lt1"/>
                </a:solidFill>
              </a:defRPr>
            </a:lvl2pPr>
            <a:lvl3pPr marL="1371600" lvl="2" indent="-228600" algn="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venir"/>
              <a:buNone/>
              <a:defRPr sz="1700" i="1">
                <a:solidFill>
                  <a:schemeClr val="lt1"/>
                </a:solidFill>
              </a:defRPr>
            </a:lvl3pPr>
            <a:lvl4pPr marL="1828800" lvl="3" indent="-228600" algn="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700" i="1">
                <a:solidFill>
                  <a:schemeClr val="lt1"/>
                </a:solidFill>
              </a:defRPr>
            </a:lvl4pPr>
            <a:lvl5pPr marL="2286000" lvl="4" indent="-228600" algn="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venir"/>
              <a:buNone/>
              <a:defRPr sz="1700" i="1">
                <a:solidFill>
                  <a:schemeClr val="lt1"/>
                </a:solidFill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91" name="Google Shape;291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1-2">
  <p:cSld name="Activities 01-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3767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>
            <a:spLocks noGrp="1"/>
          </p:cNvSpPr>
          <p:nvPr>
            <p:ph type="body" idx="1"/>
          </p:nvPr>
        </p:nvSpPr>
        <p:spPr>
          <a:xfrm>
            <a:off x="289806" y="1038225"/>
            <a:ext cx="8539800" cy="3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3"/>
          </p:nvPr>
        </p:nvSpPr>
        <p:spPr>
          <a:xfrm>
            <a:off x="7672477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4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01" name="Google Shape;301;p49"/>
          <p:cNvSpPr txBox="1">
            <a:spLocks noGrp="1"/>
          </p:cNvSpPr>
          <p:nvPr>
            <p:ph type="body" idx="5"/>
          </p:nvPr>
        </p:nvSpPr>
        <p:spPr>
          <a:xfrm>
            <a:off x="7509059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02" name="Google Shape;302;p49"/>
          <p:cNvSpPr>
            <a:spLocks noGrp="1"/>
          </p:cNvSpPr>
          <p:nvPr>
            <p:ph type="pic" idx="6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2-1">
  <p:cSld name="Activities 02-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289806" y="1038225"/>
            <a:ext cx="42156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0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4"/>
          </p:nvPr>
        </p:nvSpPr>
        <p:spPr>
          <a:xfrm>
            <a:off x="4587478" y="1038226"/>
            <a:ext cx="42327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12" name="Google Shape;312;p50"/>
          <p:cNvSpPr>
            <a:spLocks noGrp="1"/>
          </p:cNvSpPr>
          <p:nvPr>
            <p:ph type="pic" idx="5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2-2">
  <p:cSld name="Activities 02-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289806" y="1038225"/>
            <a:ext cx="42156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321" name="Google Shape;3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3767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1"/>
          <p:cNvSpPr txBox="1">
            <a:spLocks noGrp="1"/>
          </p:cNvSpPr>
          <p:nvPr>
            <p:ph type="body" idx="4"/>
          </p:nvPr>
        </p:nvSpPr>
        <p:spPr>
          <a:xfrm>
            <a:off x="7672477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23" name="Google Shape;323;p51"/>
          <p:cNvSpPr txBox="1">
            <a:spLocks noGrp="1"/>
          </p:cNvSpPr>
          <p:nvPr>
            <p:ph type="body" idx="5"/>
          </p:nvPr>
        </p:nvSpPr>
        <p:spPr>
          <a:xfrm>
            <a:off x="7509059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6"/>
          </p:nvPr>
        </p:nvSpPr>
        <p:spPr>
          <a:xfrm>
            <a:off x="4587478" y="1038225"/>
            <a:ext cx="42327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25" name="Google Shape;325;p51"/>
          <p:cNvSpPr>
            <a:spLocks noGrp="1"/>
          </p:cNvSpPr>
          <p:nvPr>
            <p:ph type="pic" idx="7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3-1">
  <p:cSld name="Activities 03-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2"/>
          <p:cNvSpPr txBox="1">
            <a:spLocks noGrp="1"/>
          </p:cNvSpPr>
          <p:nvPr>
            <p:ph type="body" idx="1"/>
          </p:nvPr>
        </p:nvSpPr>
        <p:spPr>
          <a:xfrm>
            <a:off x="289805" y="1038225"/>
            <a:ext cx="59460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2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33" name="Google Shape;333;p52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34" name="Google Shape;334;p52"/>
          <p:cNvSpPr txBox="1">
            <a:spLocks noGrp="1"/>
          </p:cNvSpPr>
          <p:nvPr>
            <p:ph type="body" idx="4"/>
          </p:nvPr>
        </p:nvSpPr>
        <p:spPr>
          <a:xfrm>
            <a:off x="6348953" y="1038225"/>
            <a:ext cx="24711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35" name="Google Shape;335;p52"/>
          <p:cNvSpPr>
            <a:spLocks noGrp="1"/>
          </p:cNvSpPr>
          <p:nvPr>
            <p:ph type="pic" idx="5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3-2">
  <p:cSld name="Activities 03-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3"/>
          <p:cNvSpPr txBox="1">
            <a:spLocks noGrp="1"/>
          </p:cNvSpPr>
          <p:nvPr>
            <p:ph type="body" idx="1"/>
          </p:nvPr>
        </p:nvSpPr>
        <p:spPr>
          <a:xfrm>
            <a:off x="289805" y="1038225"/>
            <a:ext cx="59460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40" name="Google Shape;340;p53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43" name="Google Shape;343;p53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344" name="Google Shape;34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3767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3"/>
          <p:cNvSpPr txBox="1">
            <a:spLocks noGrp="1"/>
          </p:cNvSpPr>
          <p:nvPr>
            <p:ph type="body" idx="4"/>
          </p:nvPr>
        </p:nvSpPr>
        <p:spPr>
          <a:xfrm>
            <a:off x="7672477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46" name="Google Shape;346;p53"/>
          <p:cNvSpPr txBox="1">
            <a:spLocks noGrp="1"/>
          </p:cNvSpPr>
          <p:nvPr>
            <p:ph type="body" idx="5"/>
          </p:nvPr>
        </p:nvSpPr>
        <p:spPr>
          <a:xfrm>
            <a:off x="7509059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6"/>
          </p:nvPr>
        </p:nvSpPr>
        <p:spPr>
          <a:xfrm>
            <a:off x="6348953" y="1038225"/>
            <a:ext cx="24711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48" name="Google Shape;348;p53"/>
          <p:cNvSpPr>
            <a:spLocks noGrp="1"/>
          </p:cNvSpPr>
          <p:nvPr>
            <p:ph type="pic" idx="7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4-1">
  <p:cSld name="Activities 04-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>
            <a:off x="289805" y="1038225"/>
            <a:ext cx="66177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53" name="Google Shape;353;p54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4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56" name="Google Shape;356;p54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57" name="Google Shape;357;p54"/>
          <p:cNvSpPr txBox="1">
            <a:spLocks noGrp="1"/>
          </p:cNvSpPr>
          <p:nvPr>
            <p:ph type="body" idx="4"/>
          </p:nvPr>
        </p:nvSpPr>
        <p:spPr>
          <a:xfrm>
            <a:off x="7027682" y="1038226"/>
            <a:ext cx="17925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58" name="Google Shape;358;p54"/>
          <p:cNvSpPr>
            <a:spLocks noGrp="1"/>
          </p:cNvSpPr>
          <p:nvPr>
            <p:ph type="pic" idx="5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4-2">
  <p:cSld name="Activities 04-2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5"/>
          <p:cNvSpPr txBox="1">
            <a:spLocks noGrp="1"/>
          </p:cNvSpPr>
          <p:nvPr>
            <p:ph type="body" idx="1"/>
          </p:nvPr>
        </p:nvSpPr>
        <p:spPr>
          <a:xfrm>
            <a:off x="289805" y="1038225"/>
            <a:ext cx="66177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63" name="Google Shape;363;p55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64" name="Google Shape;364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5"/>
          <p:cNvSpPr txBox="1">
            <a:spLocks noGrp="1"/>
          </p:cNvSpPr>
          <p:nvPr>
            <p:ph type="body" idx="2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66" name="Google Shape;366;p55"/>
          <p:cNvSpPr txBox="1">
            <a:spLocks noGrp="1"/>
          </p:cNvSpPr>
          <p:nvPr>
            <p:ph type="body" idx="3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367" name="Google Shape;367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3767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5"/>
          <p:cNvSpPr txBox="1">
            <a:spLocks noGrp="1"/>
          </p:cNvSpPr>
          <p:nvPr>
            <p:ph type="body" idx="4"/>
          </p:nvPr>
        </p:nvSpPr>
        <p:spPr>
          <a:xfrm>
            <a:off x="7672477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69" name="Google Shape;369;p55"/>
          <p:cNvSpPr txBox="1">
            <a:spLocks noGrp="1"/>
          </p:cNvSpPr>
          <p:nvPr>
            <p:ph type="body" idx="5"/>
          </p:nvPr>
        </p:nvSpPr>
        <p:spPr>
          <a:xfrm>
            <a:off x="7509059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70" name="Google Shape;370;p55"/>
          <p:cNvSpPr txBox="1">
            <a:spLocks noGrp="1"/>
          </p:cNvSpPr>
          <p:nvPr>
            <p:ph type="body" idx="6"/>
          </p:nvPr>
        </p:nvSpPr>
        <p:spPr>
          <a:xfrm>
            <a:off x="7027682" y="1038226"/>
            <a:ext cx="17925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71" name="Google Shape;371;p55"/>
          <p:cNvSpPr>
            <a:spLocks noGrp="1"/>
          </p:cNvSpPr>
          <p:nvPr>
            <p:ph type="pic" idx="7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5-1">
  <p:cSld name="Activities 05-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6"/>
          <p:cNvSpPr txBox="1">
            <a:spLocks noGrp="1"/>
          </p:cNvSpPr>
          <p:nvPr>
            <p:ph type="body" idx="1"/>
          </p:nvPr>
        </p:nvSpPr>
        <p:spPr>
          <a:xfrm>
            <a:off x="393700" y="2899677"/>
            <a:ext cx="8369400" cy="18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77" name="Google Shape;377;p56"/>
          <p:cNvSpPr txBox="1">
            <a:spLocks noGrp="1"/>
          </p:cNvSpPr>
          <p:nvPr>
            <p:ph type="body" idx="2"/>
          </p:nvPr>
        </p:nvSpPr>
        <p:spPr>
          <a:xfrm>
            <a:off x="395719" y="837844"/>
            <a:ext cx="8367900" cy="1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78" name="Google Shape;378;p56"/>
          <p:cNvSpPr txBox="1">
            <a:spLocks noGrp="1"/>
          </p:cNvSpPr>
          <p:nvPr>
            <p:ph type="body" idx="3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79" name="Google Shape;379;p56"/>
          <p:cNvSpPr txBox="1">
            <a:spLocks noGrp="1"/>
          </p:cNvSpPr>
          <p:nvPr>
            <p:ph type="body" idx="4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6"/>
          <p:cNvSpPr>
            <a:spLocks noGrp="1"/>
          </p:cNvSpPr>
          <p:nvPr>
            <p:ph type="pic" idx="5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5-2">
  <p:cSld name="Activities 05-2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7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386" name="Google Shape;38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7"/>
          <p:cNvSpPr txBox="1">
            <a:spLocks noGrp="1"/>
          </p:cNvSpPr>
          <p:nvPr>
            <p:ph type="body" idx="1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88" name="Google Shape;388;p57"/>
          <p:cNvSpPr txBox="1">
            <a:spLocks noGrp="1"/>
          </p:cNvSpPr>
          <p:nvPr>
            <p:ph type="body" idx="2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389" name="Google Shape;389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3767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7"/>
          <p:cNvSpPr txBox="1">
            <a:spLocks noGrp="1"/>
          </p:cNvSpPr>
          <p:nvPr>
            <p:ph type="body" idx="3"/>
          </p:nvPr>
        </p:nvSpPr>
        <p:spPr>
          <a:xfrm>
            <a:off x="7672477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body" idx="4"/>
          </p:nvPr>
        </p:nvSpPr>
        <p:spPr>
          <a:xfrm>
            <a:off x="7509059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92" name="Google Shape;392;p57"/>
          <p:cNvSpPr txBox="1">
            <a:spLocks noGrp="1"/>
          </p:cNvSpPr>
          <p:nvPr>
            <p:ph type="body" idx="5"/>
          </p:nvPr>
        </p:nvSpPr>
        <p:spPr>
          <a:xfrm>
            <a:off x="393700" y="2899677"/>
            <a:ext cx="8369400" cy="18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93" name="Google Shape;393;p57"/>
          <p:cNvSpPr txBox="1">
            <a:spLocks noGrp="1"/>
          </p:cNvSpPr>
          <p:nvPr>
            <p:ph type="body" idx="6"/>
          </p:nvPr>
        </p:nvSpPr>
        <p:spPr>
          <a:xfrm>
            <a:off x="395719" y="837844"/>
            <a:ext cx="8367900" cy="1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394" name="Google Shape;394;p57"/>
          <p:cNvSpPr>
            <a:spLocks noGrp="1"/>
          </p:cNvSpPr>
          <p:nvPr>
            <p:ph type="pic" idx="7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5" name="Google Shape;395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ies 06-2">
  <p:cSld name="Activities 06-2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/>
          <p:nvPr/>
        </p:nvSpPr>
        <p:spPr>
          <a:xfrm>
            <a:off x="8364" y="0"/>
            <a:ext cx="9144000" cy="79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8"/>
          <p:cNvSpPr txBox="1">
            <a:spLocks noGrp="1"/>
          </p:cNvSpPr>
          <p:nvPr>
            <p:ph type="title"/>
          </p:nvPr>
        </p:nvSpPr>
        <p:spPr>
          <a:xfrm>
            <a:off x="2000251" y="3494"/>
            <a:ext cx="5312400" cy="794400"/>
          </a:xfrm>
          <a:prstGeom prst="rect">
            <a:avLst/>
          </a:prstGeom>
          <a:solidFill>
            <a:schemeClr val="lt1">
              <a:alpha val="0"/>
            </a:schemeClr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8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8"/>
          <p:cNvSpPr txBox="1">
            <a:spLocks noGrp="1"/>
          </p:cNvSpPr>
          <p:nvPr>
            <p:ph type="body" idx="1"/>
          </p:nvPr>
        </p:nvSpPr>
        <p:spPr>
          <a:xfrm>
            <a:off x="156258" y="977457"/>
            <a:ext cx="8822100" cy="31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00" name="Google Shape;400;p58"/>
          <p:cNvSpPr txBox="1">
            <a:spLocks noGrp="1"/>
          </p:cNvSpPr>
          <p:nvPr>
            <p:ph type="body" idx="2"/>
          </p:nvPr>
        </p:nvSpPr>
        <p:spPr>
          <a:xfrm>
            <a:off x="155972" y="4088756"/>
            <a:ext cx="882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401" name="Google Shape;4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23721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8"/>
          <p:cNvSpPr txBox="1">
            <a:spLocks noGrp="1"/>
          </p:cNvSpPr>
          <p:nvPr>
            <p:ph type="body" idx="3"/>
          </p:nvPr>
        </p:nvSpPr>
        <p:spPr>
          <a:xfrm>
            <a:off x="8502429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03" name="Google Shape;403;p58"/>
          <p:cNvSpPr txBox="1">
            <a:spLocks noGrp="1"/>
          </p:cNvSpPr>
          <p:nvPr>
            <p:ph type="body" idx="4"/>
          </p:nvPr>
        </p:nvSpPr>
        <p:spPr>
          <a:xfrm>
            <a:off x="8339012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pic>
        <p:nvPicPr>
          <p:cNvPr id="404" name="Google Shape;404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3767" y="145634"/>
            <a:ext cx="633302" cy="63330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8"/>
          <p:cNvSpPr txBox="1">
            <a:spLocks noGrp="1"/>
          </p:cNvSpPr>
          <p:nvPr>
            <p:ph type="body" idx="5"/>
          </p:nvPr>
        </p:nvSpPr>
        <p:spPr>
          <a:xfrm>
            <a:off x="7672477" y="285142"/>
            <a:ext cx="475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i="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06" name="Google Shape;406;p58"/>
          <p:cNvSpPr txBox="1">
            <a:spLocks noGrp="1"/>
          </p:cNvSpPr>
          <p:nvPr>
            <p:ph type="body" idx="6"/>
          </p:nvPr>
        </p:nvSpPr>
        <p:spPr>
          <a:xfrm>
            <a:off x="7509059" y="9567"/>
            <a:ext cx="8028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2pPr>
            <a:lvl3pPr marL="1371600" lvl="2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100"/>
            </a:lvl3pPr>
            <a:lvl4pPr marL="1828800" lvl="3" indent="-22860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100"/>
            </a:lvl4pPr>
            <a:lvl5pPr marL="2286000" lvl="4" indent="-22860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1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>
            <a:spLocks noGrp="1"/>
          </p:cNvSpPr>
          <p:nvPr>
            <p:ph type="pic" idx="7"/>
          </p:nvPr>
        </p:nvSpPr>
        <p:spPr>
          <a:xfrm>
            <a:off x="-5963" y="0"/>
            <a:ext cx="18036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 with Title">
  <p:cSld name="Image Only with Title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/>
          <p:nvPr/>
        </p:nvSpPr>
        <p:spPr>
          <a:xfrm>
            <a:off x="1" y="661196"/>
            <a:ext cx="9144000" cy="448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9" y="25016"/>
            <a:ext cx="9099587" cy="511848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 no Title">
  <p:cSld name="Image Only no Title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56565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1">
  <p:cSld name="Body Style A 0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61"/>
          <p:cNvSpPr txBox="1">
            <a:spLocks noGrp="1"/>
          </p:cNvSpPr>
          <p:nvPr>
            <p:ph type="body" idx="1"/>
          </p:nvPr>
        </p:nvSpPr>
        <p:spPr>
          <a:xfrm>
            <a:off x="395719" y="837844"/>
            <a:ext cx="83679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98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330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20" name="Google Shape;420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422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94136" y="959171"/>
            <a:ext cx="38862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4"/>
              <a:defRPr sz="1800">
                <a:solidFill>
                  <a:schemeClr val="dk1"/>
                </a:solidFill>
              </a:defRPr>
            </a:lvl1pPr>
            <a:lvl2pPr marL="91440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 sz="1600">
                <a:solidFill>
                  <a:schemeClr val="dk1"/>
                </a:solidFill>
              </a:defRPr>
            </a:lvl2pPr>
            <a:lvl3pPr marL="137160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 sz="1600">
                <a:solidFill>
                  <a:schemeClr val="dk1"/>
                </a:solidFill>
              </a:defRPr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 sz="1350">
                <a:solidFill>
                  <a:srgbClr val="3C3C3C"/>
                </a:solidFill>
              </a:defRPr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 sz="1350">
                <a:solidFill>
                  <a:srgbClr val="3C3C3C"/>
                </a:solidFill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6pPr>
            <a:lvl7pPr marL="320040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7pPr>
            <a:lvl8pPr marL="365760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8pPr>
            <a:lvl9pPr marL="411480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737536" y="959171"/>
            <a:ext cx="38862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4"/>
              <a:defRPr sz="1800">
                <a:solidFill>
                  <a:schemeClr val="dk1"/>
                </a:solidFill>
              </a:defRPr>
            </a:lvl1pPr>
            <a:lvl2pPr marL="91440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 sz="1600">
                <a:solidFill>
                  <a:schemeClr val="dk1"/>
                </a:solidFill>
              </a:defRPr>
            </a:lvl2pPr>
            <a:lvl3pPr marL="137160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 sz="1600">
                <a:solidFill>
                  <a:schemeClr val="dk1"/>
                </a:solidFill>
              </a:defRPr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 sz="1200">
                <a:solidFill>
                  <a:srgbClr val="3C3C3C"/>
                </a:solidFill>
              </a:defRPr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 sz="1200">
                <a:solidFill>
                  <a:srgbClr val="3C3C3C"/>
                </a:solidFill>
              </a:defRPr>
            </a:lvl5pPr>
            <a:lvl6pPr marL="274320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6pPr>
            <a:lvl7pPr marL="320040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7pPr>
            <a:lvl8pPr marL="365760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8pPr>
            <a:lvl9pPr marL="411480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35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1">
  <p:cSld name="Body Style B 0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395373" y="1270450"/>
            <a:ext cx="83706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81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400"/>
              <a:buChar char="–"/>
              <a:def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23" name="Google Shape;423;p62"/>
          <p:cNvSpPr txBox="1">
            <a:spLocks noGrp="1"/>
          </p:cNvSpPr>
          <p:nvPr>
            <p:ph type="body" idx="2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24" name="Google Shape;424;p62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2">
  <p:cSld name="Body Style A 0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>
            <a:spLocks noGrp="1"/>
          </p:cNvSpPr>
          <p:nvPr>
            <p:ph type="body" idx="1"/>
          </p:nvPr>
        </p:nvSpPr>
        <p:spPr>
          <a:xfrm>
            <a:off x="4706911" y="839586"/>
            <a:ext cx="40566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28" name="Google Shape;428;p63"/>
          <p:cNvSpPr txBox="1">
            <a:spLocks noGrp="1"/>
          </p:cNvSpPr>
          <p:nvPr>
            <p:ph type="body" idx="2"/>
          </p:nvPr>
        </p:nvSpPr>
        <p:spPr>
          <a:xfrm>
            <a:off x="394137" y="839586"/>
            <a:ext cx="40431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2">
  <p:cSld name="Body Style B 02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>
            <a:spLocks noGrp="1"/>
          </p:cNvSpPr>
          <p:nvPr>
            <p:ph type="body" idx="1"/>
          </p:nvPr>
        </p:nvSpPr>
        <p:spPr>
          <a:xfrm>
            <a:off x="4706911" y="1269114"/>
            <a:ext cx="4056600" cy="3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33" name="Google Shape;433;p64"/>
          <p:cNvSpPr txBox="1">
            <a:spLocks noGrp="1"/>
          </p:cNvSpPr>
          <p:nvPr>
            <p:ph type="body" idx="2"/>
          </p:nvPr>
        </p:nvSpPr>
        <p:spPr>
          <a:xfrm>
            <a:off x="394137" y="1269114"/>
            <a:ext cx="4043100" cy="3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34" name="Google Shape;434;p64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4"/>
          <p:cNvSpPr txBox="1">
            <a:spLocks noGrp="1"/>
          </p:cNvSpPr>
          <p:nvPr>
            <p:ph type="body" idx="3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36" name="Google Shape;436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3">
  <p:cSld name="Body Style A 0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>
            <a:spLocks noGrp="1"/>
          </p:cNvSpPr>
          <p:nvPr>
            <p:ph type="pic" idx="2"/>
          </p:nvPr>
        </p:nvSpPr>
        <p:spPr>
          <a:xfrm>
            <a:off x="4572001" y="847897"/>
            <a:ext cx="41787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65"/>
          <p:cNvSpPr txBox="1">
            <a:spLocks noGrp="1"/>
          </p:cNvSpPr>
          <p:nvPr>
            <p:ph type="body" idx="1"/>
          </p:nvPr>
        </p:nvSpPr>
        <p:spPr>
          <a:xfrm>
            <a:off x="394137" y="847897"/>
            <a:ext cx="40431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40" name="Google Shape;440;p65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3">
  <p:cSld name="Body Style B 03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>
            <a:spLocks noGrp="1"/>
          </p:cNvSpPr>
          <p:nvPr>
            <p:ph type="pic" idx="2"/>
          </p:nvPr>
        </p:nvSpPr>
        <p:spPr>
          <a:xfrm>
            <a:off x="4572001" y="1270155"/>
            <a:ext cx="41787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Google Shape;444;p66"/>
          <p:cNvSpPr txBox="1">
            <a:spLocks noGrp="1"/>
          </p:cNvSpPr>
          <p:nvPr>
            <p:ph type="body" idx="1"/>
          </p:nvPr>
        </p:nvSpPr>
        <p:spPr>
          <a:xfrm>
            <a:off x="394137" y="1269114"/>
            <a:ext cx="40431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45" name="Google Shape;445;p66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66"/>
          <p:cNvSpPr txBox="1">
            <a:spLocks noGrp="1"/>
          </p:cNvSpPr>
          <p:nvPr>
            <p:ph type="body" idx="3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47" name="Google Shape;447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4">
  <p:cSld name="Body Style A 04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>
            <a:spLocks noGrp="1"/>
          </p:cNvSpPr>
          <p:nvPr>
            <p:ph type="body" idx="1"/>
          </p:nvPr>
        </p:nvSpPr>
        <p:spPr>
          <a:xfrm>
            <a:off x="6153463" y="847080"/>
            <a:ext cx="26103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50" name="Google Shape;450;p67"/>
          <p:cNvSpPr txBox="1">
            <a:spLocks noGrp="1"/>
          </p:cNvSpPr>
          <p:nvPr>
            <p:ph type="body" idx="2"/>
          </p:nvPr>
        </p:nvSpPr>
        <p:spPr>
          <a:xfrm>
            <a:off x="394137" y="847080"/>
            <a:ext cx="55797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51" name="Google Shape;451;p67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4">
  <p:cSld name="Body Style B 04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>
            <a:spLocks noGrp="1"/>
          </p:cNvSpPr>
          <p:nvPr>
            <p:ph type="body" idx="1"/>
          </p:nvPr>
        </p:nvSpPr>
        <p:spPr>
          <a:xfrm>
            <a:off x="6153463" y="1277206"/>
            <a:ext cx="26103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55" name="Google Shape;455;p68"/>
          <p:cNvSpPr txBox="1">
            <a:spLocks noGrp="1"/>
          </p:cNvSpPr>
          <p:nvPr>
            <p:ph type="body" idx="2"/>
          </p:nvPr>
        </p:nvSpPr>
        <p:spPr>
          <a:xfrm>
            <a:off x="394137" y="1277206"/>
            <a:ext cx="55797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56" name="Google Shape;456;p68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8"/>
          <p:cNvSpPr txBox="1">
            <a:spLocks noGrp="1"/>
          </p:cNvSpPr>
          <p:nvPr>
            <p:ph type="body" idx="3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58" name="Google Shape;458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5">
  <p:cSld name="Body Style A 05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>
            <a:spLocks noGrp="1"/>
          </p:cNvSpPr>
          <p:nvPr>
            <p:ph type="pic" idx="2"/>
          </p:nvPr>
        </p:nvSpPr>
        <p:spPr>
          <a:xfrm>
            <a:off x="6546458" y="833185"/>
            <a:ext cx="2204400" cy="3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69"/>
          <p:cNvSpPr txBox="1">
            <a:spLocks noGrp="1"/>
          </p:cNvSpPr>
          <p:nvPr>
            <p:ph type="body" idx="1"/>
          </p:nvPr>
        </p:nvSpPr>
        <p:spPr>
          <a:xfrm>
            <a:off x="394137" y="833186"/>
            <a:ext cx="6066600" cy="3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62" name="Google Shape;462;p69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5">
  <p:cSld name="Body Style B 05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"/>
          <p:cNvSpPr>
            <a:spLocks noGrp="1"/>
          </p:cNvSpPr>
          <p:nvPr>
            <p:ph type="pic" idx="2"/>
          </p:nvPr>
        </p:nvSpPr>
        <p:spPr>
          <a:xfrm>
            <a:off x="6546458" y="1262063"/>
            <a:ext cx="2204400" cy="3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70"/>
          <p:cNvSpPr txBox="1">
            <a:spLocks noGrp="1"/>
          </p:cNvSpPr>
          <p:nvPr>
            <p:ph type="body" idx="1"/>
          </p:nvPr>
        </p:nvSpPr>
        <p:spPr>
          <a:xfrm>
            <a:off x="394137" y="1269115"/>
            <a:ext cx="60666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67" name="Google Shape;467;p70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70"/>
          <p:cNvSpPr txBox="1">
            <a:spLocks noGrp="1"/>
          </p:cNvSpPr>
          <p:nvPr>
            <p:ph type="body" idx="3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69" name="Google Shape;469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6">
  <p:cSld name="Body Style A 06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1"/>
          <p:cNvSpPr txBox="1">
            <a:spLocks noGrp="1"/>
          </p:cNvSpPr>
          <p:nvPr>
            <p:ph type="body" idx="1"/>
          </p:nvPr>
        </p:nvSpPr>
        <p:spPr>
          <a:xfrm>
            <a:off x="3137336" y="831272"/>
            <a:ext cx="56262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72" name="Google Shape;472;p71"/>
          <p:cNvSpPr txBox="1">
            <a:spLocks noGrp="1"/>
          </p:cNvSpPr>
          <p:nvPr>
            <p:ph type="body" idx="2"/>
          </p:nvPr>
        </p:nvSpPr>
        <p:spPr>
          <a:xfrm>
            <a:off x="394137" y="831272"/>
            <a:ext cx="25890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73" name="Google Shape;473;p71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ariation-Background Only Light">
  <p:cSld name="1_Variation-Background Only Ligh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 descr="4.5-PPTBackgrounds-10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71431" cy="5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8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6">
  <p:cSld name="Body Style B 06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>
            <a:spLocks noGrp="1"/>
          </p:cNvSpPr>
          <p:nvPr>
            <p:ph type="body" idx="1"/>
          </p:nvPr>
        </p:nvSpPr>
        <p:spPr>
          <a:xfrm>
            <a:off x="3137336" y="1285298"/>
            <a:ext cx="56262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77" name="Google Shape;477;p72"/>
          <p:cNvSpPr txBox="1">
            <a:spLocks noGrp="1"/>
          </p:cNvSpPr>
          <p:nvPr>
            <p:ph type="body" idx="2"/>
          </p:nvPr>
        </p:nvSpPr>
        <p:spPr>
          <a:xfrm>
            <a:off x="394137" y="1285298"/>
            <a:ext cx="25890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78" name="Google Shape;478;p72"/>
          <p:cNvSpPr txBox="1">
            <a:spLocks noGrp="1"/>
          </p:cNvSpPr>
          <p:nvPr>
            <p:ph type="body" idx="3"/>
          </p:nvPr>
        </p:nvSpPr>
        <p:spPr>
          <a:xfrm>
            <a:off x="393192" y="740781"/>
            <a:ext cx="83706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79" name="Google Shape;479;p72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7">
  <p:cSld name="Body Style A 07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>
            <a:spLocks noGrp="1"/>
          </p:cNvSpPr>
          <p:nvPr>
            <p:ph type="pic" idx="2"/>
          </p:nvPr>
        </p:nvSpPr>
        <p:spPr>
          <a:xfrm>
            <a:off x="3107344" y="847080"/>
            <a:ext cx="5643300" cy="3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Google Shape;483;p73"/>
          <p:cNvSpPr txBox="1">
            <a:spLocks noGrp="1"/>
          </p:cNvSpPr>
          <p:nvPr>
            <p:ph type="body" idx="1"/>
          </p:nvPr>
        </p:nvSpPr>
        <p:spPr>
          <a:xfrm>
            <a:off x="394137" y="847080"/>
            <a:ext cx="2589000" cy="3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84" name="Google Shape;484;p73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7">
  <p:cSld name="Body Style B 07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>
            <a:spLocks noGrp="1"/>
          </p:cNvSpPr>
          <p:nvPr>
            <p:ph type="pic" idx="2"/>
          </p:nvPr>
        </p:nvSpPr>
        <p:spPr>
          <a:xfrm>
            <a:off x="3107344" y="1278293"/>
            <a:ext cx="56433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8" name="Google Shape;488;p74"/>
          <p:cNvSpPr txBox="1">
            <a:spLocks noGrp="1"/>
          </p:cNvSpPr>
          <p:nvPr>
            <p:ph type="body" idx="1"/>
          </p:nvPr>
        </p:nvSpPr>
        <p:spPr>
          <a:xfrm>
            <a:off x="394137" y="1277206"/>
            <a:ext cx="25890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89" name="Google Shape;489;p74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74"/>
          <p:cNvSpPr txBox="1">
            <a:spLocks noGrp="1"/>
          </p:cNvSpPr>
          <p:nvPr>
            <p:ph type="body" idx="3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91" name="Google Shape;491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8">
  <p:cSld name="Body Style A 08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>
            <a:spLocks noGrp="1"/>
          </p:cNvSpPr>
          <p:nvPr>
            <p:ph type="body" idx="1"/>
          </p:nvPr>
        </p:nvSpPr>
        <p:spPr>
          <a:xfrm>
            <a:off x="393700" y="2899677"/>
            <a:ext cx="8369400" cy="18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94" name="Google Shape;494;p75"/>
          <p:cNvSpPr txBox="1">
            <a:spLocks noGrp="1"/>
          </p:cNvSpPr>
          <p:nvPr>
            <p:ph type="body" idx="2"/>
          </p:nvPr>
        </p:nvSpPr>
        <p:spPr>
          <a:xfrm>
            <a:off x="395719" y="837844"/>
            <a:ext cx="8367900" cy="18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95" name="Google Shape;495;p75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8">
  <p:cSld name="Body Style B 08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6"/>
          <p:cNvSpPr txBox="1">
            <a:spLocks noGrp="1"/>
          </p:cNvSpPr>
          <p:nvPr>
            <p:ph type="body" idx="1"/>
          </p:nvPr>
        </p:nvSpPr>
        <p:spPr>
          <a:xfrm>
            <a:off x="387119" y="3210560"/>
            <a:ext cx="8371200" cy="16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499" name="Google Shape;499;p76"/>
          <p:cNvSpPr txBox="1">
            <a:spLocks noGrp="1"/>
          </p:cNvSpPr>
          <p:nvPr>
            <p:ph type="body" idx="2"/>
          </p:nvPr>
        </p:nvSpPr>
        <p:spPr>
          <a:xfrm>
            <a:off x="387119" y="1270450"/>
            <a:ext cx="8370600" cy="1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 sz="2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 sz="2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19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0"/>
              <a:buFont typeface="Merriweather Sans"/>
              <a:buChar char="-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81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400"/>
              <a:buChar char="–"/>
              <a:def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500" name="Google Shape;500;p76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76"/>
          <p:cNvSpPr txBox="1">
            <a:spLocks noGrp="1"/>
          </p:cNvSpPr>
          <p:nvPr>
            <p:ph type="body" idx="3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502" name="Google Shape;502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9">
  <p:cSld name="Body Style A 0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7"/>
          <p:cNvSpPr txBox="1">
            <a:spLocks noGrp="1"/>
          </p:cNvSpPr>
          <p:nvPr>
            <p:ph type="body" idx="1"/>
          </p:nvPr>
        </p:nvSpPr>
        <p:spPr>
          <a:xfrm>
            <a:off x="394136" y="847081"/>
            <a:ext cx="83697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Merriweather Sans"/>
              <a:buChar char="-"/>
              <a:defRPr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505" name="Google Shape;505;p77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77"/>
          <p:cNvSpPr txBox="1">
            <a:spLocks noGrp="1"/>
          </p:cNvSpPr>
          <p:nvPr>
            <p:ph type="body" idx="2"/>
          </p:nvPr>
        </p:nvSpPr>
        <p:spPr>
          <a:xfrm>
            <a:off x="392906" y="2101454"/>
            <a:ext cx="83712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300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Merriweather Sans"/>
              <a:buChar char="-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55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507" name="Google Shape;507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B 09">
  <p:cSld name="Body Style B 0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78"/>
          <p:cNvSpPr txBox="1">
            <a:spLocks noGrp="1"/>
          </p:cNvSpPr>
          <p:nvPr>
            <p:ph type="body" idx="1"/>
          </p:nvPr>
        </p:nvSpPr>
        <p:spPr>
          <a:xfrm>
            <a:off x="392407" y="740781"/>
            <a:ext cx="83664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1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511" name="Google Shape;511;p78"/>
          <p:cNvSpPr>
            <a:spLocks noGrp="1"/>
          </p:cNvSpPr>
          <p:nvPr>
            <p:ph type="pic" idx="2"/>
          </p:nvPr>
        </p:nvSpPr>
        <p:spPr>
          <a:xfrm>
            <a:off x="393191" y="2114075"/>
            <a:ext cx="8370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2" name="Google Shape;512;p78"/>
          <p:cNvSpPr txBox="1">
            <a:spLocks noGrp="1"/>
          </p:cNvSpPr>
          <p:nvPr>
            <p:ph type="body" idx="3"/>
          </p:nvPr>
        </p:nvSpPr>
        <p:spPr>
          <a:xfrm>
            <a:off x="394136" y="1266994"/>
            <a:ext cx="8369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/>
            </a:lvl1pPr>
            <a:lvl2pPr marL="91440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Merriweather Sans"/>
              <a:buChar char="-"/>
              <a:defRPr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  <a:defRPr/>
            </a:lvl5pPr>
            <a:lvl6pPr marL="2743200" lvl="5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algn="l" rtl="0">
              <a:spcBef>
                <a:spcPts val="3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513" name="Google Shape;513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 White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6275" y="203645"/>
            <a:ext cx="8535188" cy="4749412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2">
  <p:cSld name="Blank White_2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049" y="253911"/>
            <a:ext cx="8576832" cy="33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 descr="4.5-PPTBackgrounds_Test-Yellow-FullFram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0" y="1683875"/>
            <a:ext cx="9144000" cy="177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>
                <a:alpha val="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9" descr="PPT-siz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tyle A 01">
  <p:cSld name="Body Style A 0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93191" y="1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95720" y="837844"/>
            <a:ext cx="83679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4"/>
              <a:defRPr/>
            </a:lvl1pPr>
            <a:lvl2pPr marL="91440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6"/>
              <a:buChar char="-"/>
              <a:defRPr/>
            </a:lvl2pPr>
            <a:lvl3pPr marL="1371600" lvl="2" indent="-36233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6"/>
              <a:buFont typeface="Merriweather Sans"/>
              <a:buChar char="-"/>
              <a:defRPr sz="1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–"/>
              <a:defRPr/>
            </a:lvl5pPr>
            <a:lvl6pPr marL="274320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6pPr>
            <a:lvl7pPr marL="320040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7pPr>
            <a:lvl8pPr marL="365760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9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78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40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4" Type="http://schemas.openxmlformats.org/officeDocument/2006/relationships/image" Target="../media/image16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4.5-PPTBackgrounds_Hedaer-GraySkinny-reversed_Hedaer-GraySkinny.png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0" y="0"/>
            <a:ext cx="9144000" cy="6611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38150" y="819151"/>
            <a:ext cx="82677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mo"/>
              <a:buChar char="4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233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2106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8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8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8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1" descr="PPT-sized.png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400050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38149" y="4417867"/>
            <a:ext cx="82677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98989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473225" y="4923150"/>
            <a:ext cx="1890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97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orient="horz" pos="2772">
          <p15:clr>
            <a:srgbClr val="F26B43"/>
          </p15:clr>
        </p15:guide>
        <p15:guide id="6" orient="horz" pos="2700">
          <p15:clr>
            <a:srgbClr val="F26B43"/>
          </p15:clr>
        </p15:guide>
        <p15:guide id="7" orient="horz" pos="2964">
          <p15:clr>
            <a:srgbClr val="F26B43"/>
          </p15:clr>
        </p15:guide>
        <p15:guide id="8" orient="horz" pos="516">
          <p15:clr>
            <a:srgbClr val="F26B43"/>
          </p15:clr>
        </p15:guide>
        <p15:guide id="9" pos="2784">
          <p15:clr>
            <a:srgbClr val="F26B43"/>
          </p15:clr>
        </p15:guide>
        <p15:guide id="10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9" descr="4.5-PPTBackgrounds_Hedaer-GraySkinny-reversed_Hedaer-GraySkinny.png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0" y="0"/>
            <a:ext cx="9144001" cy="66119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/>
        </p:nvSpPr>
        <p:spPr>
          <a:xfrm>
            <a:off x="8015592" y="4800601"/>
            <a:ext cx="6540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909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9"/>
          <p:cNvSpPr txBox="1"/>
          <p:nvPr/>
        </p:nvSpPr>
        <p:spPr>
          <a:xfrm>
            <a:off x="1509160" y="4930476"/>
            <a:ext cx="189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Scaled Agile, Inc.</a:t>
            </a:r>
            <a:endParaRPr sz="1100"/>
          </a:p>
        </p:txBody>
      </p:sp>
      <p:pic>
        <p:nvPicPr>
          <p:cNvPr id="213" name="Google Shape;213;p39" descr="PPT-sized.png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426461" y="4934417"/>
            <a:ext cx="1117600" cy="12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395719" y="837844"/>
            <a:ext cx="83679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365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►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AAAAA"/>
              </a:buClr>
              <a:buSzPts val="23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AAAAAA"/>
              </a:buClr>
              <a:buSzPts val="19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 Black"/>
              <a:buChar char="–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393191" y="0"/>
            <a:ext cx="83706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25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27" name="Google Shape;5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0" y="-66"/>
            <a:ext cx="9144000" cy="514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0"/>
          <p:cNvSpPr txBox="1"/>
          <p:nvPr/>
        </p:nvSpPr>
        <p:spPr>
          <a:xfrm>
            <a:off x="2148375" y="1908554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2: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Applying SAFe Principles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10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10" name="Google Shape;710;p9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7200" cy="33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1" name="Google Shape;711;p90"/>
          <p:cNvSpPr txBox="1"/>
          <p:nvPr/>
        </p:nvSpPr>
        <p:spPr>
          <a:xfrm>
            <a:off x="2148375" y="3475711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4: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Planning a Program Increment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57</a:t>
            </a:r>
            <a:endParaRPr sz="900">
              <a:solidFill>
                <a:srgbClr val="FFFFFF"/>
              </a:solidFill>
            </a:endParaRPr>
          </a:p>
        </p:txBody>
      </p:sp>
      <p:grpSp>
        <p:nvGrpSpPr>
          <p:cNvPr id="712" name="Google Shape;712;p90"/>
          <p:cNvGrpSpPr/>
          <p:nvPr/>
        </p:nvGrpSpPr>
        <p:grpSpPr>
          <a:xfrm>
            <a:off x="423075" y="726063"/>
            <a:ext cx="8394000" cy="4042113"/>
            <a:chOff x="423075" y="726063"/>
            <a:chExt cx="8394000" cy="4042113"/>
          </a:xfrm>
        </p:grpSpPr>
        <p:cxnSp>
          <p:nvCxnSpPr>
            <p:cNvPr id="713" name="Google Shape;713;p90"/>
            <p:cNvCxnSpPr/>
            <p:nvPr/>
          </p:nvCxnSpPr>
          <p:spPr>
            <a:xfrm rot="10800000" flipH="1">
              <a:off x="423075" y="903875"/>
              <a:ext cx="8394000" cy="34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4" name="Google Shape;714;p90"/>
            <p:cNvSpPr txBox="1"/>
            <p:nvPr/>
          </p:nvSpPr>
          <p:spPr>
            <a:xfrm>
              <a:off x="1254250" y="726063"/>
              <a:ext cx="1677000" cy="1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</a:rPr>
                <a:t>New</a:t>
              </a:r>
              <a:endParaRPr sz="1800" b="1">
                <a:solidFill>
                  <a:schemeClr val="accent4"/>
                </a:solidFill>
              </a:endParaRPr>
            </a:p>
          </p:txBody>
        </p:sp>
        <p:sp>
          <p:nvSpPr>
            <p:cNvPr id="715" name="Google Shape;715;p90"/>
            <p:cNvSpPr txBox="1"/>
            <p:nvPr/>
          </p:nvSpPr>
          <p:spPr>
            <a:xfrm>
              <a:off x="4343100" y="726063"/>
              <a:ext cx="1677000" cy="1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</a:rPr>
                <a:t>In Process</a:t>
              </a:r>
              <a:endParaRPr sz="1800" b="1">
                <a:solidFill>
                  <a:schemeClr val="accent4"/>
                </a:solidFill>
              </a:endParaRPr>
            </a:p>
          </p:txBody>
        </p:sp>
        <p:sp>
          <p:nvSpPr>
            <p:cNvPr id="716" name="Google Shape;716;p90"/>
            <p:cNvSpPr txBox="1"/>
            <p:nvPr/>
          </p:nvSpPr>
          <p:spPr>
            <a:xfrm>
              <a:off x="6870975" y="726063"/>
              <a:ext cx="1677000" cy="1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</a:rPr>
                <a:t>Done</a:t>
              </a:r>
              <a:endParaRPr sz="1800" b="1">
                <a:solidFill>
                  <a:schemeClr val="accent4"/>
                </a:solidFill>
              </a:endParaRPr>
            </a:p>
          </p:txBody>
        </p:sp>
        <p:cxnSp>
          <p:nvCxnSpPr>
            <p:cNvPr id="717" name="Google Shape;717;p90"/>
            <p:cNvCxnSpPr/>
            <p:nvPr/>
          </p:nvCxnSpPr>
          <p:spPr>
            <a:xfrm flipH="1">
              <a:off x="3930375" y="918875"/>
              <a:ext cx="300" cy="38493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90"/>
            <p:cNvCxnSpPr/>
            <p:nvPr/>
          </p:nvCxnSpPr>
          <p:spPr>
            <a:xfrm>
              <a:off x="6363050" y="918875"/>
              <a:ext cx="23400" cy="38157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9" name="Google Shape;719;p90"/>
          <p:cNvSpPr txBox="1"/>
          <p:nvPr/>
        </p:nvSpPr>
        <p:spPr>
          <a:xfrm>
            <a:off x="457200" y="1124975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5: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Executing a Program Increment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53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0" name="Google Shape;720;p90"/>
          <p:cNvSpPr txBox="1"/>
          <p:nvPr/>
        </p:nvSpPr>
        <p:spPr>
          <a:xfrm>
            <a:off x="457200" y="1908554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6: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Fostering Relentless Improvement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53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1" name="Google Shape;721;p90"/>
          <p:cNvSpPr txBox="1"/>
          <p:nvPr/>
        </p:nvSpPr>
        <p:spPr>
          <a:xfrm>
            <a:off x="2148375" y="1124975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1: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Exploring the RTE Role and Responsibilities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31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2" name="Google Shape;722;p90"/>
          <p:cNvSpPr txBox="1"/>
          <p:nvPr/>
        </p:nvSpPr>
        <p:spPr>
          <a:xfrm>
            <a:off x="2148375" y="2692132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3: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Organizing the ART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25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3" name="Google Shape;723;p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24" name="Google Shape;724;p90"/>
          <p:cNvSpPr txBox="1"/>
          <p:nvPr/>
        </p:nvSpPr>
        <p:spPr>
          <a:xfrm>
            <a:off x="457200" y="2692132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7: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Serving the ART </a:t>
            </a:r>
            <a:endParaRPr sz="9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38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5" name="Google Shape;725;p90"/>
          <p:cNvSpPr txBox="1"/>
          <p:nvPr/>
        </p:nvSpPr>
        <p:spPr>
          <a:xfrm>
            <a:off x="457200" y="3475711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8: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Continuing Your Learning Journey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15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726" name="Google Shape;726;p90"/>
          <p:cNvSpPr txBox="1"/>
          <p:nvPr/>
        </p:nvSpPr>
        <p:spPr>
          <a:xfrm>
            <a:off x="457200" y="4217854"/>
            <a:ext cx="1638600" cy="7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Lesson 9: 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Becoming a Certified SAFe Professional </a:t>
            </a:r>
            <a:endParaRPr sz="900">
              <a:solidFill>
                <a:srgbClr val="FFFFFF"/>
              </a:solidFill>
            </a:endParaRP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7200" cy="33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Working Agreements</a:t>
            </a:r>
            <a:endParaRPr/>
          </a:p>
        </p:txBody>
      </p:sp>
      <p:sp>
        <p:nvSpPr>
          <p:cNvPr id="732" name="Google Shape;732;p91"/>
          <p:cNvSpPr txBox="1">
            <a:spLocks noGrp="1"/>
          </p:cNvSpPr>
          <p:nvPr>
            <p:ph type="body" idx="1"/>
          </p:nvPr>
        </p:nvSpPr>
        <p:spPr>
          <a:xfrm>
            <a:off x="394136" y="967054"/>
            <a:ext cx="8343900" cy="38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Respect your humanness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conversation at a time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Assume positive intent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 present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Respect the timeboxes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[Add additional working agreements]</a:t>
            </a:r>
            <a:endParaRPr sz="18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733" name="Google Shape;733;p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2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Lot</a:t>
            </a:r>
            <a:endParaRPr/>
          </a:p>
        </p:txBody>
      </p:sp>
      <p:sp>
        <p:nvSpPr>
          <p:cNvPr id="739" name="Google Shape;739;p92"/>
          <p:cNvSpPr txBox="1">
            <a:spLocks noGrp="1"/>
          </p:cNvSpPr>
          <p:nvPr>
            <p:ph type="body" idx="1"/>
          </p:nvPr>
        </p:nvSpPr>
        <p:spPr>
          <a:xfrm>
            <a:off x="438150" y="819150"/>
            <a:ext cx="3981300" cy="38262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Clarify xxxx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Question</a:t>
            </a:r>
            <a:endParaRPr sz="1200"/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endParaRPr sz="1200"/>
          </a:p>
        </p:txBody>
      </p:sp>
      <p:sp>
        <p:nvSpPr>
          <p:cNvPr id="740" name="Google Shape;740;p92"/>
          <p:cNvSpPr txBox="1">
            <a:spLocks noGrp="1"/>
          </p:cNvSpPr>
          <p:nvPr>
            <p:ph type="body" idx="2"/>
          </p:nvPr>
        </p:nvSpPr>
        <p:spPr>
          <a:xfrm>
            <a:off x="4724400" y="819150"/>
            <a:ext cx="4000500" cy="38262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1000"/>
              </a:spcAft>
              <a:buSzPts val="1200"/>
              <a:buChar char="●"/>
            </a:pPr>
            <a:endParaRPr sz="1200"/>
          </a:p>
        </p:txBody>
      </p:sp>
      <p:sp>
        <p:nvSpPr>
          <p:cNvPr id="741" name="Google Shape;741;p92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33" name="Google Shape;5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2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"/>
          <p:cNvSpPr txBox="1">
            <a:spLocks noGrp="1"/>
          </p:cNvSpPr>
          <p:nvPr>
            <p:ph type="ctrTitle"/>
          </p:nvPr>
        </p:nvSpPr>
        <p:spPr>
          <a:xfrm>
            <a:off x="434340" y="604648"/>
            <a:ext cx="8275200" cy="99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SAFe Release Train Engineer 5.0</a:t>
            </a:r>
            <a:endParaRPr/>
          </a:p>
        </p:txBody>
      </p:sp>
      <p:sp>
        <p:nvSpPr>
          <p:cNvPr id="539" name="Google Shape;539;p83"/>
          <p:cNvSpPr txBox="1">
            <a:spLocks noGrp="1"/>
          </p:cNvSpPr>
          <p:nvPr>
            <p:ph type="subTitle" idx="1"/>
          </p:nvPr>
        </p:nvSpPr>
        <p:spPr>
          <a:xfrm>
            <a:off x="434340" y="1626489"/>
            <a:ext cx="82752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Training Aid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Class Slides </a:t>
            </a:r>
            <a:endParaRPr/>
          </a:p>
        </p:txBody>
      </p:sp>
      <p:sp>
        <p:nvSpPr>
          <p:cNvPr id="540" name="Google Shape;540;p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4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Room Dial ins</a:t>
            </a:r>
            <a:endParaRPr/>
          </a:p>
        </p:txBody>
      </p:sp>
      <p:sp>
        <p:nvSpPr>
          <p:cNvPr id="546" name="Google Shape;546;p84"/>
          <p:cNvSpPr txBox="1"/>
          <p:nvPr/>
        </p:nvSpPr>
        <p:spPr>
          <a:xfrm>
            <a:off x="3578075" y="2355100"/>
            <a:ext cx="10818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4"/>
          <p:cNvSpPr txBox="1"/>
          <p:nvPr/>
        </p:nvSpPr>
        <p:spPr>
          <a:xfrm>
            <a:off x="3331375" y="2311425"/>
            <a:ext cx="1545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Central Room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84"/>
          <p:cNvSpPr txBox="1"/>
          <p:nvPr/>
        </p:nvSpPr>
        <p:spPr>
          <a:xfrm>
            <a:off x="2032775" y="1077525"/>
            <a:ext cx="1545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9" name="Google Shape;549;p84"/>
          <p:cNvSpPr txBox="1"/>
          <p:nvPr/>
        </p:nvSpPr>
        <p:spPr>
          <a:xfrm>
            <a:off x="4659875" y="1077525"/>
            <a:ext cx="1545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84"/>
          <p:cNvSpPr txBox="1"/>
          <p:nvPr/>
        </p:nvSpPr>
        <p:spPr>
          <a:xfrm>
            <a:off x="2026775" y="3730300"/>
            <a:ext cx="1545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84"/>
          <p:cNvSpPr txBox="1"/>
          <p:nvPr/>
        </p:nvSpPr>
        <p:spPr>
          <a:xfrm>
            <a:off x="4653875" y="3730300"/>
            <a:ext cx="1545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2" name="Google Shape;552;p84"/>
          <p:cNvSpPr txBox="1"/>
          <p:nvPr/>
        </p:nvSpPr>
        <p:spPr>
          <a:xfrm>
            <a:off x="3619250" y="98277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3" name="Google Shape;553;p84"/>
          <p:cNvSpPr txBox="1"/>
          <p:nvPr/>
        </p:nvSpPr>
        <p:spPr>
          <a:xfrm>
            <a:off x="2091275" y="2497500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4" name="Google Shape;554;p84"/>
          <p:cNvSpPr txBox="1"/>
          <p:nvPr/>
        </p:nvSpPr>
        <p:spPr>
          <a:xfrm>
            <a:off x="3619250" y="407822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5" name="Google Shape;555;p84"/>
          <p:cNvSpPr txBox="1"/>
          <p:nvPr/>
        </p:nvSpPr>
        <p:spPr>
          <a:xfrm>
            <a:off x="5157950" y="257182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6" name="Google Shape;556;p84"/>
          <p:cNvSpPr txBox="1"/>
          <p:nvPr/>
        </p:nvSpPr>
        <p:spPr>
          <a:xfrm>
            <a:off x="6878700" y="98277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7" name="Google Shape;557;p84"/>
          <p:cNvSpPr txBox="1"/>
          <p:nvPr/>
        </p:nvSpPr>
        <p:spPr>
          <a:xfrm>
            <a:off x="6878700" y="203137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8" name="Google Shape;558;p84"/>
          <p:cNvSpPr txBox="1"/>
          <p:nvPr/>
        </p:nvSpPr>
        <p:spPr>
          <a:xfrm>
            <a:off x="6878700" y="307997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59" name="Google Shape;559;p84"/>
          <p:cNvSpPr txBox="1"/>
          <p:nvPr/>
        </p:nvSpPr>
        <p:spPr>
          <a:xfrm>
            <a:off x="6878700" y="4128575"/>
            <a:ext cx="9585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Extra Room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60" name="Google Shape;560;p84"/>
          <p:cNvSpPr txBox="1"/>
          <p:nvPr/>
        </p:nvSpPr>
        <p:spPr>
          <a:xfrm>
            <a:off x="2166900" y="1347575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</a:rPr>
              <a:t>Video LINK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561" name="Google Shape;561;p84"/>
          <p:cNvSpPr txBox="1"/>
          <p:nvPr/>
        </p:nvSpPr>
        <p:spPr>
          <a:xfrm>
            <a:off x="2213950" y="2741425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2" name="Google Shape;562;p84"/>
          <p:cNvSpPr txBox="1"/>
          <p:nvPr/>
        </p:nvSpPr>
        <p:spPr>
          <a:xfrm>
            <a:off x="3755038" y="1252200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3" name="Google Shape;563;p84"/>
          <p:cNvSpPr txBox="1"/>
          <p:nvPr/>
        </p:nvSpPr>
        <p:spPr>
          <a:xfrm>
            <a:off x="5296713" y="2793875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4" name="Google Shape;564;p84"/>
          <p:cNvSpPr txBox="1"/>
          <p:nvPr/>
        </p:nvSpPr>
        <p:spPr>
          <a:xfrm>
            <a:off x="3776838" y="4321050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5" name="Google Shape;565;p84"/>
          <p:cNvSpPr txBox="1"/>
          <p:nvPr/>
        </p:nvSpPr>
        <p:spPr>
          <a:xfrm>
            <a:off x="6972913" y="1252200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6" name="Google Shape;566;p84"/>
          <p:cNvSpPr txBox="1"/>
          <p:nvPr/>
        </p:nvSpPr>
        <p:spPr>
          <a:xfrm>
            <a:off x="6972913" y="2295425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7" name="Google Shape;567;p84"/>
          <p:cNvSpPr txBox="1"/>
          <p:nvPr/>
        </p:nvSpPr>
        <p:spPr>
          <a:xfrm>
            <a:off x="6972913" y="3296225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8" name="Google Shape;568;p84"/>
          <p:cNvSpPr txBox="1"/>
          <p:nvPr/>
        </p:nvSpPr>
        <p:spPr>
          <a:xfrm>
            <a:off x="6972913" y="4400550"/>
            <a:ext cx="6576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2"/>
                </a:solidFill>
              </a:rPr>
              <a:t>LINK</a:t>
            </a:r>
            <a:endParaRPr sz="1200" i="1">
              <a:solidFill>
                <a:schemeClr val="lt2"/>
              </a:solidFill>
            </a:endParaRPr>
          </a:p>
        </p:txBody>
      </p:sp>
      <p:sp>
        <p:nvSpPr>
          <p:cNvPr id="569" name="Google Shape;569;p84"/>
          <p:cNvSpPr txBox="1"/>
          <p:nvPr/>
        </p:nvSpPr>
        <p:spPr>
          <a:xfrm>
            <a:off x="434225" y="737250"/>
            <a:ext cx="17643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accent4"/>
              </a:solidFill>
            </a:endParaRPr>
          </a:p>
        </p:txBody>
      </p:sp>
      <p:sp>
        <p:nvSpPr>
          <p:cNvPr id="570" name="Google Shape;570;p84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1" name="Google Shape;571;p84"/>
          <p:cNvSpPr txBox="1"/>
          <p:nvPr/>
        </p:nvSpPr>
        <p:spPr>
          <a:xfrm>
            <a:off x="2198525" y="1516225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FFFFFF"/>
                </a:solidFill>
              </a:rPr>
              <a:t>Document  LINK</a:t>
            </a:r>
            <a:endParaRPr sz="1100" i="1">
              <a:solidFill>
                <a:srgbClr val="FFFFFF"/>
              </a:solidFill>
            </a:endParaRPr>
          </a:p>
        </p:txBody>
      </p:sp>
      <p:sp>
        <p:nvSpPr>
          <p:cNvPr id="572" name="Google Shape;572;p84"/>
          <p:cNvSpPr txBox="1"/>
          <p:nvPr/>
        </p:nvSpPr>
        <p:spPr>
          <a:xfrm>
            <a:off x="4724400" y="1338463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</a:rPr>
              <a:t>Video LINK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573" name="Google Shape;573;p84"/>
          <p:cNvSpPr txBox="1"/>
          <p:nvPr/>
        </p:nvSpPr>
        <p:spPr>
          <a:xfrm>
            <a:off x="4756025" y="1507113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FFFFFF"/>
                </a:solidFill>
              </a:rPr>
              <a:t>Document  LINK</a:t>
            </a:r>
            <a:endParaRPr sz="1100" i="1">
              <a:solidFill>
                <a:srgbClr val="FFFFFF"/>
              </a:solidFill>
            </a:endParaRPr>
          </a:p>
        </p:txBody>
      </p:sp>
      <p:sp>
        <p:nvSpPr>
          <p:cNvPr id="574" name="Google Shape;574;p84"/>
          <p:cNvSpPr txBox="1"/>
          <p:nvPr/>
        </p:nvSpPr>
        <p:spPr>
          <a:xfrm>
            <a:off x="4740213" y="3954225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</a:rPr>
              <a:t>Video LINK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575" name="Google Shape;575;p84"/>
          <p:cNvSpPr txBox="1"/>
          <p:nvPr/>
        </p:nvSpPr>
        <p:spPr>
          <a:xfrm>
            <a:off x="4771838" y="4122875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FFFFFF"/>
                </a:solidFill>
              </a:rPr>
              <a:t>Document  LINK</a:t>
            </a:r>
            <a:endParaRPr sz="1100" i="1">
              <a:solidFill>
                <a:srgbClr val="FFFFFF"/>
              </a:solidFill>
            </a:endParaRPr>
          </a:p>
        </p:txBody>
      </p:sp>
      <p:sp>
        <p:nvSpPr>
          <p:cNvPr id="576" name="Google Shape;576;p84"/>
          <p:cNvSpPr txBox="1"/>
          <p:nvPr/>
        </p:nvSpPr>
        <p:spPr>
          <a:xfrm>
            <a:off x="2151088" y="3966625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</a:rPr>
              <a:t>Video LINK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577" name="Google Shape;577;p84"/>
          <p:cNvSpPr txBox="1"/>
          <p:nvPr/>
        </p:nvSpPr>
        <p:spPr>
          <a:xfrm>
            <a:off x="2182713" y="4135275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FFFFFF"/>
                </a:solidFill>
              </a:rPr>
              <a:t>Document  LINK</a:t>
            </a:r>
            <a:endParaRPr sz="1100" i="1">
              <a:solidFill>
                <a:srgbClr val="FFFFFF"/>
              </a:solidFill>
            </a:endParaRPr>
          </a:p>
        </p:txBody>
      </p:sp>
      <p:sp>
        <p:nvSpPr>
          <p:cNvPr id="578" name="Google Shape;578;p84"/>
          <p:cNvSpPr txBox="1"/>
          <p:nvPr/>
        </p:nvSpPr>
        <p:spPr>
          <a:xfrm>
            <a:off x="3481150" y="2544250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</a:rPr>
              <a:t>Video LINK</a:t>
            </a:r>
            <a:endParaRPr sz="1200" i="1">
              <a:solidFill>
                <a:srgbClr val="FFFFFF"/>
              </a:solidFill>
            </a:endParaRPr>
          </a:p>
        </p:txBody>
      </p:sp>
      <p:sp>
        <p:nvSpPr>
          <p:cNvPr id="579" name="Google Shape;579;p84"/>
          <p:cNvSpPr txBox="1"/>
          <p:nvPr/>
        </p:nvSpPr>
        <p:spPr>
          <a:xfrm>
            <a:off x="3512775" y="2712900"/>
            <a:ext cx="1213800" cy="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FFFFFF"/>
                </a:solidFill>
              </a:rPr>
              <a:t>Document  LINK</a:t>
            </a:r>
            <a:endParaRPr sz="11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5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Formations</a:t>
            </a:r>
            <a:endParaRPr/>
          </a:p>
        </p:txBody>
      </p:sp>
      <p:graphicFrame>
        <p:nvGraphicFramePr>
          <p:cNvPr id="585" name="Google Shape;585;p85"/>
          <p:cNvGraphicFramePr/>
          <p:nvPr>
            <p:extLst>
              <p:ext uri="{D42A27DB-BD31-4B8C-83A1-F6EECF244321}">
                <p14:modId xmlns:p14="http://schemas.microsoft.com/office/powerpoint/2010/main" val="3326335074"/>
              </p:ext>
            </p:extLst>
          </p:nvPr>
        </p:nvGraphicFramePr>
        <p:xfrm>
          <a:off x="954850" y="889200"/>
          <a:ext cx="6545316" cy="3359940"/>
        </p:xfrm>
        <a:graphic>
          <a:graphicData uri="http://schemas.openxmlformats.org/drawingml/2006/table">
            <a:tbl>
              <a:tblPr>
                <a:noFill/>
                <a:tableStyleId>{9FCF995F-95CD-49C4-8F67-AADBD9109660}</a:tableStyleId>
              </a:tblPr>
              <a:tblGrid>
                <a:gridCol w="218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Group 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Group B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Group C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err="1"/>
                        <a:t>LaShunda</a:t>
                      </a:r>
                      <a:r>
                        <a:rPr lang="en-US"/>
                        <a:t> Washington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Patrick Brunsman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Melissa Greller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Kyle Albertson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Carl Fogg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Faith Sajdak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Tony Chappell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Gary 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Vartanoff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Fred Meyers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Gajan </a:t>
                      </a:r>
                      <a:r>
                        <a:rPr lang="en-US" err="1"/>
                        <a:t>Pathmanathan</a:t>
                      </a:r>
                      <a:endParaRPr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Erin Sims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Jesse Shepard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Jaime Valore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Peter Varga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Carmelita Hobbs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6" name="Google Shape;586;p85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6"/>
          <p:cNvSpPr txBox="1">
            <a:spLocks noGrp="1"/>
          </p:cNvSpPr>
          <p:nvPr>
            <p:ph type="title"/>
          </p:nvPr>
        </p:nvSpPr>
        <p:spPr>
          <a:xfrm>
            <a:off x="434232" y="171450"/>
            <a:ext cx="8275500" cy="3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Charts</a:t>
            </a:r>
            <a:endParaRPr/>
          </a:p>
        </p:txBody>
      </p:sp>
      <p:pic>
        <p:nvPicPr>
          <p:cNvPr id="592" name="Google Shape;592;p86"/>
          <p:cNvPicPr preferRelativeResize="0"/>
          <p:nvPr/>
        </p:nvPicPr>
        <p:blipFill rotWithShape="1">
          <a:blip r:embed="rId3">
            <a:alphaModFix/>
          </a:blip>
          <a:srcRect r="76137"/>
          <a:stretch/>
        </p:blipFill>
        <p:spPr>
          <a:xfrm>
            <a:off x="434225" y="934350"/>
            <a:ext cx="806801" cy="10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86"/>
          <p:cNvSpPr txBox="1"/>
          <p:nvPr/>
        </p:nvSpPr>
        <p:spPr>
          <a:xfrm>
            <a:off x="1188000" y="1093075"/>
            <a:ext cx="1812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 action="ppaction://hlinksldjump"/>
              </a:rPr>
              <a:t>Agenda Kanban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94" name="Google Shape;594;p86"/>
          <p:cNvPicPr preferRelativeResize="0"/>
          <p:nvPr/>
        </p:nvPicPr>
        <p:blipFill rotWithShape="1">
          <a:blip r:embed="rId3">
            <a:alphaModFix/>
          </a:blip>
          <a:srcRect r="76137"/>
          <a:stretch/>
        </p:blipFill>
        <p:spPr>
          <a:xfrm>
            <a:off x="434225" y="2053625"/>
            <a:ext cx="806801" cy="10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6"/>
          <p:cNvPicPr preferRelativeResize="0"/>
          <p:nvPr/>
        </p:nvPicPr>
        <p:blipFill rotWithShape="1">
          <a:blip r:embed="rId3">
            <a:alphaModFix/>
          </a:blip>
          <a:srcRect r="76137"/>
          <a:stretch/>
        </p:blipFill>
        <p:spPr>
          <a:xfrm>
            <a:off x="434225" y="3172900"/>
            <a:ext cx="806801" cy="10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86"/>
          <p:cNvSpPr txBox="1"/>
          <p:nvPr/>
        </p:nvSpPr>
        <p:spPr>
          <a:xfrm>
            <a:off x="1188000" y="2185675"/>
            <a:ext cx="18120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 action="ppaction://hlinksldjump"/>
              </a:rPr>
              <a:t>Parking Lot</a:t>
            </a:r>
            <a:endParaRPr/>
          </a:p>
        </p:txBody>
      </p:sp>
      <p:sp>
        <p:nvSpPr>
          <p:cNvPr id="597" name="Google Shape;597;p86"/>
          <p:cNvSpPr txBox="1"/>
          <p:nvPr/>
        </p:nvSpPr>
        <p:spPr>
          <a:xfrm>
            <a:off x="1188000" y="3340350"/>
            <a:ext cx="22164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 action="ppaction://hlinksldjump"/>
              </a:rPr>
              <a:t>Remote Working Agreements</a:t>
            </a:r>
            <a:endParaRPr/>
          </a:p>
        </p:txBody>
      </p:sp>
      <p:sp>
        <p:nvSpPr>
          <p:cNvPr id="598" name="Google Shape;598;p86"/>
          <p:cNvSpPr txBox="1">
            <a:spLocks noGrp="1"/>
          </p:cNvSpPr>
          <p:nvPr>
            <p:ph type="sldNum" idx="12"/>
          </p:nvPr>
        </p:nvSpPr>
        <p:spPr>
          <a:xfrm>
            <a:off x="6648450" y="4797356"/>
            <a:ext cx="2057400" cy="274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25" y="3438499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462" y="2830423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8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7200" cy="33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Templates (1 of 2)</a:t>
            </a:r>
            <a:endParaRPr/>
          </a:p>
        </p:txBody>
      </p:sp>
      <p:pic>
        <p:nvPicPr>
          <p:cNvPr id="606" name="Google Shape;60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5" y="966586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5" y="1589253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5" y="2211920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5" y="2834586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5" y="3457253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00" y="971468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00" y="1594134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00" y="2216801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00" y="2839468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00" y="3462135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900" y="4133530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7" y="966584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7" y="1589251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7" y="2211918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7" y="2834584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7" y="3457251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7" y="4135008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50" y="962359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7"/>
          <p:cNvSpPr txBox="1"/>
          <p:nvPr/>
        </p:nvSpPr>
        <p:spPr>
          <a:xfrm>
            <a:off x="721350" y="1033225"/>
            <a:ext cx="1455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1-18 Activity: Identify RTE connections</a:t>
            </a:r>
            <a:endParaRPr sz="800"/>
          </a:p>
        </p:txBody>
      </p:sp>
      <p:sp>
        <p:nvSpPr>
          <p:cNvPr id="625" name="Google Shape;625;p87"/>
          <p:cNvSpPr txBox="1"/>
          <p:nvPr/>
        </p:nvSpPr>
        <p:spPr>
          <a:xfrm>
            <a:off x="721350" y="2211925"/>
            <a:ext cx="1455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1-22 Activity: A typical PI for an RTE</a:t>
            </a:r>
            <a:endParaRPr sz="800"/>
          </a:p>
        </p:txBody>
      </p:sp>
      <p:sp>
        <p:nvSpPr>
          <p:cNvPr id="626" name="Google Shape;626;p87"/>
          <p:cNvSpPr txBox="1"/>
          <p:nvPr/>
        </p:nvSpPr>
        <p:spPr>
          <a:xfrm>
            <a:off x="2603513" y="2875045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3-18 Activity: Where are the Business Owners?</a:t>
            </a:r>
            <a:endParaRPr sz="800"/>
          </a:p>
        </p:txBody>
      </p:sp>
      <p:sp>
        <p:nvSpPr>
          <p:cNvPr id="627" name="Google Shape;627;p87"/>
          <p:cNvSpPr txBox="1"/>
          <p:nvPr/>
        </p:nvSpPr>
        <p:spPr>
          <a:xfrm>
            <a:off x="2552325" y="4168430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4-16 Activity: Good enough preparation</a:t>
            </a:r>
            <a:endParaRPr sz="800"/>
          </a:p>
        </p:txBody>
      </p:sp>
      <p:sp>
        <p:nvSpPr>
          <p:cNvPr id="628" name="Google Shape;628;p87"/>
          <p:cNvSpPr txBox="1"/>
          <p:nvPr/>
        </p:nvSpPr>
        <p:spPr>
          <a:xfrm>
            <a:off x="4485888" y="982418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4-18 Activity: RTE and PI Planning schedule, flow, and the RTE role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29" name="Google Shape;629;p87"/>
          <p:cNvSpPr txBox="1"/>
          <p:nvPr/>
        </p:nvSpPr>
        <p:spPr>
          <a:xfrm>
            <a:off x="4485888" y="1589809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4-25 Activity: Reading the program board in PI Planning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30" name="Google Shape;630;p87"/>
          <p:cNvSpPr txBox="1"/>
          <p:nvPr/>
        </p:nvSpPr>
        <p:spPr>
          <a:xfrm>
            <a:off x="4484113" y="2269259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4-33 Activity: Management problem-solving meeting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31" name="Google Shape;631;p87"/>
          <p:cNvSpPr txBox="1"/>
          <p:nvPr/>
        </p:nvSpPr>
        <p:spPr>
          <a:xfrm>
            <a:off x="4479950" y="2916309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4-43 Activity: ROAM and program risks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32" name="Google Shape;632;p87"/>
          <p:cNvSpPr txBox="1"/>
          <p:nvPr/>
        </p:nvSpPr>
        <p:spPr>
          <a:xfrm>
            <a:off x="4475713" y="3563347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4-47 Activity: Confidence not high? Plan rework.</a:t>
            </a:r>
            <a:endParaRPr sz="800"/>
          </a:p>
        </p:txBody>
      </p:sp>
      <p:sp>
        <p:nvSpPr>
          <p:cNvPr id="633" name="Google Shape;633;p87"/>
          <p:cNvSpPr txBox="1"/>
          <p:nvPr/>
        </p:nvSpPr>
        <p:spPr>
          <a:xfrm>
            <a:off x="4486038" y="4156772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4-49 Activity: Running the PI Planning retrospective</a:t>
            </a:r>
            <a:endParaRPr sz="800">
              <a:solidFill>
                <a:schemeClr val="hlink"/>
              </a:solidFill>
            </a:endParaRPr>
          </a:p>
        </p:txBody>
      </p:sp>
      <p:sp>
        <p:nvSpPr>
          <p:cNvPr id="634" name="Google Shape;634;p87"/>
          <p:cNvSpPr txBox="1"/>
          <p:nvPr/>
        </p:nvSpPr>
        <p:spPr>
          <a:xfrm>
            <a:off x="6376988" y="1003672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4-53 Activity: Facilitating a distributed PI Planning</a:t>
            </a:r>
            <a:endParaRPr sz="800">
              <a:solidFill>
                <a:schemeClr val="hlink"/>
              </a:solidFill>
            </a:endParaRPr>
          </a:p>
        </p:txBody>
      </p:sp>
      <p:pic>
        <p:nvPicPr>
          <p:cNvPr id="635" name="Google Shape;63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5" y="4133533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87"/>
          <p:cNvSpPr txBox="1"/>
          <p:nvPr/>
        </p:nvSpPr>
        <p:spPr>
          <a:xfrm>
            <a:off x="6366488" y="2879188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5-19 Activity: Build your own Program Kanban Board</a:t>
            </a:r>
            <a:endParaRPr sz="800"/>
          </a:p>
        </p:txBody>
      </p:sp>
      <p:sp>
        <p:nvSpPr>
          <p:cNvPr id="637" name="Google Shape;637;p87"/>
          <p:cNvSpPr txBox="1">
            <a:spLocks noGrp="1"/>
          </p:cNvSpPr>
          <p:nvPr>
            <p:ph type="sldNum" idx="12"/>
          </p:nvPr>
        </p:nvSpPr>
        <p:spPr>
          <a:xfrm>
            <a:off x="10766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8" name="Google Shape;638;p87"/>
          <p:cNvSpPr txBox="1"/>
          <p:nvPr/>
        </p:nvSpPr>
        <p:spPr>
          <a:xfrm>
            <a:off x="727075" y="2861357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1-26 Activity: Identify effective RTE behaviors</a:t>
            </a:r>
            <a:endParaRPr sz="800"/>
          </a:p>
        </p:txBody>
      </p:sp>
      <p:sp>
        <p:nvSpPr>
          <p:cNvPr id="639" name="Google Shape;639;p87"/>
          <p:cNvSpPr txBox="1"/>
          <p:nvPr/>
        </p:nvSpPr>
        <p:spPr>
          <a:xfrm>
            <a:off x="727075" y="3457232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1-29 Activity: Identify the organizational benefits to having an RTE</a:t>
            </a:r>
            <a:endParaRPr sz="800"/>
          </a:p>
        </p:txBody>
      </p:sp>
      <p:sp>
        <p:nvSpPr>
          <p:cNvPr id="640" name="Google Shape;640;p87"/>
          <p:cNvSpPr txBox="1"/>
          <p:nvPr/>
        </p:nvSpPr>
        <p:spPr>
          <a:xfrm>
            <a:off x="735475" y="4161795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2-6 Activity: Building an RTE and SAFe Principles poster</a:t>
            </a:r>
            <a:endParaRPr sz="800"/>
          </a:p>
        </p:txBody>
      </p:sp>
      <p:sp>
        <p:nvSpPr>
          <p:cNvPr id="641" name="Google Shape;641;p87"/>
          <p:cNvSpPr txBox="1"/>
          <p:nvPr/>
        </p:nvSpPr>
        <p:spPr>
          <a:xfrm>
            <a:off x="2603625" y="1620920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3-9 Activity: Your ART team organization</a:t>
            </a:r>
            <a:endParaRPr sz="800"/>
          </a:p>
        </p:txBody>
      </p:sp>
      <p:sp>
        <p:nvSpPr>
          <p:cNvPr id="642" name="Google Shape;642;p87"/>
          <p:cNvSpPr txBox="1"/>
          <p:nvPr/>
        </p:nvSpPr>
        <p:spPr>
          <a:xfrm>
            <a:off x="2605600" y="2261382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3-15 Activity: Key ART collaboration</a:t>
            </a:r>
            <a:endParaRPr sz="800"/>
          </a:p>
        </p:txBody>
      </p:sp>
      <p:sp>
        <p:nvSpPr>
          <p:cNvPr id="643" name="Google Shape;643;p87"/>
          <p:cNvSpPr txBox="1"/>
          <p:nvPr/>
        </p:nvSpPr>
        <p:spPr>
          <a:xfrm>
            <a:off x="6347925" y="3456413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5-25 Activity: Reading cumulative flow diagrams</a:t>
            </a:r>
            <a:endParaRPr sz="800"/>
          </a:p>
        </p:txBody>
      </p:sp>
      <p:sp>
        <p:nvSpPr>
          <p:cNvPr id="644" name="Google Shape;644;p87"/>
          <p:cNvSpPr txBox="1"/>
          <p:nvPr/>
        </p:nvSpPr>
        <p:spPr>
          <a:xfrm>
            <a:off x="727075" y="1641232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1-20 Activity: The RTE role and responsibilities</a:t>
            </a:r>
            <a:endParaRPr sz="800"/>
          </a:p>
        </p:txBody>
      </p:sp>
      <p:sp>
        <p:nvSpPr>
          <p:cNvPr id="645" name="Google Shape;645;p87"/>
          <p:cNvSpPr txBox="1"/>
          <p:nvPr/>
        </p:nvSpPr>
        <p:spPr>
          <a:xfrm>
            <a:off x="2603625" y="1007620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3-5 Activity: Dunbar’s number</a:t>
            </a:r>
            <a:endParaRPr sz="800"/>
          </a:p>
        </p:txBody>
      </p:sp>
      <p:sp>
        <p:nvSpPr>
          <p:cNvPr id="646" name="Google Shape;646;p87"/>
          <p:cNvSpPr txBox="1"/>
          <p:nvPr/>
        </p:nvSpPr>
        <p:spPr>
          <a:xfrm>
            <a:off x="2605600" y="3479732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4-9 Activity: How much preparation is enough? </a:t>
            </a:r>
            <a:endParaRPr sz="800"/>
          </a:p>
        </p:txBody>
      </p:sp>
      <p:pic>
        <p:nvPicPr>
          <p:cNvPr id="647" name="Google Shape;64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412" y="1594136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7"/>
          <p:cNvSpPr txBox="1"/>
          <p:nvPr/>
        </p:nvSpPr>
        <p:spPr>
          <a:xfrm>
            <a:off x="6370438" y="1642900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5-5 Activity: The RTE and Iteration execution</a:t>
            </a:r>
            <a:endParaRPr sz="800"/>
          </a:p>
        </p:txBody>
      </p:sp>
      <p:pic>
        <p:nvPicPr>
          <p:cNvPr id="649" name="Google Shape;64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462" y="2215923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87"/>
          <p:cNvSpPr txBox="1"/>
          <p:nvPr/>
        </p:nvSpPr>
        <p:spPr>
          <a:xfrm>
            <a:off x="6366488" y="2264688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5-11 Activity: The RTE and the ART events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7200" cy="33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Templates (2 of 2)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1589261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2211928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2834595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3457261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4079928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50" y="1589243"/>
            <a:ext cx="1794095" cy="62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50" y="2211909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8"/>
          <p:cNvSpPr txBox="1"/>
          <p:nvPr/>
        </p:nvSpPr>
        <p:spPr>
          <a:xfrm>
            <a:off x="719575" y="1655900"/>
            <a:ext cx="1455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5-46 Activity: Building a SAFe DevOps practice poster </a:t>
            </a:r>
            <a:endParaRPr/>
          </a:p>
        </p:txBody>
      </p:sp>
      <p:sp>
        <p:nvSpPr>
          <p:cNvPr id="664" name="Google Shape;664;p88"/>
          <p:cNvSpPr txBox="1"/>
          <p:nvPr/>
        </p:nvSpPr>
        <p:spPr>
          <a:xfrm>
            <a:off x="719575" y="2834600"/>
            <a:ext cx="1455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5-51 Activity: The definition of done is not done!</a:t>
            </a:r>
            <a:endParaRPr sz="800"/>
          </a:p>
        </p:txBody>
      </p:sp>
      <p:pic>
        <p:nvPicPr>
          <p:cNvPr id="665" name="Google Shape;66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75" y="960108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8"/>
          <p:cNvSpPr txBox="1">
            <a:spLocks noGrp="1"/>
          </p:cNvSpPr>
          <p:nvPr>
            <p:ph type="sldNum" idx="12"/>
          </p:nvPr>
        </p:nvSpPr>
        <p:spPr>
          <a:xfrm>
            <a:off x="10766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67" name="Google Shape;667;p88"/>
          <p:cNvSpPr txBox="1"/>
          <p:nvPr/>
        </p:nvSpPr>
        <p:spPr>
          <a:xfrm>
            <a:off x="725300" y="3484032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6-12 Activity: Preparing for PI System Demo and quantitative Metrics</a:t>
            </a:r>
            <a:endParaRPr sz="800"/>
          </a:p>
        </p:txBody>
      </p:sp>
      <p:sp>
        <p:nvSpPr>
          <p:cNvPr id="668" name="Google Shape;668;p88"/>
          <p:cNvSpPr txBox="1"/>
          <p:nvPr/>
        </p:nvSpPr>
        <p:spPr>
          <a:xfrm>
            <a:off x="725300" y="4079907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6-19 Activity: Agree on the problem to solve</a:t>
            </a:r>
            <a:endParaRPr sz="800"/>
          </a:p>
        </p:txBody>
      </p:sp>
      <p:sp>
        <p:nvSpPr>
          <p:cNvPr id="669" name="Google Shape;669;p88"/>
          <p:cNvSpPr txBox="1"/>
          <p:nvPr/>
        </p:nvSpPr>
        <p:spPr>
          <a:xfrm>
            <a:off x="2571225" y="988370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6-23 Activity: Root cause analysis</a:t>
            </a:r>
            <a:endParaRPr sz="800"/>
          </a:p>
        </p:txBody>
      </p:sp>
      <p:sp>
        <p:nvSpPr>
          <p:cNvPr id="670" name="Google Shape;670;p88"/>
          <p:cNvSpPr txBox="1"/>
          <p:nvPr/>
        </p:nvSpPr>
        <p:spPr>
          <a:xfrm>
            <a:off x="2569575" y="2238695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6-27 Activity: Restate the new problem</a:t>
            </a:r>
            <a:endParaRPr sz="800"/>
          </a:p>
        </p:txBody>
      </p:sp>
      <p:sp>
        <p:nvSpPr>
          <p:cNvPr id="671" name="Google Shape;671;p88"/>
          <p:cNvSpPr txBox="1"/>
          <p:nvPr/>
        </p:nvSpPr>
        <p:spPr>
          <a:xfrm>
            <a:off x="725300" y="2263907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5-48 Activity: System increment definition of done (DoD) </a:t>
            </a:r>
            <a:endParaRPr sz="800"/>
          </a:p>
        </p:txBody>
      </p:sp>
      <p:sp>
        <p:nvSpPr>
          <p:cNvPr id="672" name="Google Shape;672;p88"/>
          <p:cNvSpPr txBox="1"/>
          <p:nvPr/>
        </p:nvSpPr>
        <p:spPr>
          <a:xfrm>
            <a:off x="2569575" y="1625395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6-26 Activity: Pareto Analysis</a:t>
            </a:r>
            <a:endParaRPr sz="800"/>
          </a:p>
        </p:txBody>
      </p:sp>
      <p:pic>
        <p:nvPicPr>
          <p:cNvPr id="673" name="Google Shape;67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50" y="966574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88"/>
          <p:cNvSpPr txBox="1"/>
          <p:nvPr/>
        </p:nvSpPr>
        <p:spPr>
          <a:xfrm>
            <a:off x="711250" y="1007050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5-32 Activity: The IP Iteration</a:t>
            </a:r>
            <a:endParaRPr sz="800"/>
          </a:p>
        </p:txBody>
      </p:sp>
      <p:pic>
        <p:nvPicPr>
          <p:cNvPr id="675" name="Google Shape;67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50" y="980261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8"/>
          <p:cNvSpPr txBox="1"/>
          <p:nvPr/>
        </p:nvSpPr>
        <p:spPr>
          <a:xfrm>
            <a:off x="4410838" y="1034663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6-45 Activity: Development value stream mapping—future state                </a:t>
            </a:r>
            <a:endParaRPr/>
          </a:p>
        </p:txBody>
      </p:sp>
      <p:pic>
        <p:nvPicPr>
          <p:cNvPr id="677" name="Google Shape;67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87" y="2834609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8"/>
          <p:cNvSpPr txBox="1"/>
          <p:nvPr/>
        </p:nvSpPr>
        <p:spPr>
          <a:xfrm>
            <a:off x="2569513" y="2861395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6-28 &amp; 29 Activity: Brainstorm potential solution ideas            </a:t>
            </a:r>
            <a:endParaRPr sz="800"/>
          </a:p>
        </p:txBody>
      </p:sp>
      <p:pic>
        <p:nvPicPr>
          <p:cNvPr id="679" name="Google Shape;67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737" y="3470697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88"/>
          <p:cNvSpPr txBox="1"/>
          <p:nvPr/>
        </p:nvSpPr>
        <p:spPr>
          <a:xfrm>
            <a:off x="2611663" y="3497482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6-36 Activity: Self-assessment tools                          </a:t>
            </a:r>
            <a:endParaRPr sz="800"/>
          </a:p>
        </p:txBody>
      </p:sp>
      <p:pic>
        <p:nvPicPr>
          <p:cNvPr id="681" name="Google Shape;68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12" y="4079984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8"/>
          <p:cNvSpPr txBox="1"/>
          <p:nvPr/>
        </p:nvSpPr>
        <p:spPr>
          <a:xfrm>
            <a:off x="2611738" y="4106770"/>
            <a:ext cx="14013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6-43 Activity: Development value stream mapping—current state               </a:t>
            </a:r>
            <a:endParaRPr sz="800"/>
          </a:p>
        </p:txBody>
      </p:sp>
      <p:pic>
        <p:nvPicPr>
          <p:cNvPr id="683" name="Google Shape;68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50" y="1603924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8"/>
          <p:cNvSpPr txBox="1"/>
          <p:nvPr/>
        </p:nvSpPr>
        <p:spPr>
          <a:xfrm>
            <a:off x="4410838" y="1658325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6-50 &amp; 51 Activity: The relentless improvement mindset - teach back                 </a:t>
            </a:r>
            <a:endParaRPr/>
          </a:p>
        </p:txBody>
      </p:sp>
      <p:pic>
        <p:nvPicPr>
          <p:cNvPr id="685" name="Google Shape;68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00" y="2232436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8"/>
          <p:cNvSpPr txBox="1"/>
          <p:nvPr/>
        </p:nvSpPr>
        <p:spPr>
          <a:xfrm>
            <a:off x="4405188" y="2286838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7-6 Activity: The servant leader characteristics                   </a:t>
            </a:r>
            <a:endParaRPr/>
          </a:p>
        </p:txBody>
      </p:sp>
      <p:pic>
        <p:nvPicPr>
          <p:cNvPr id="687" name="Google Shape;68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800" y="2856099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88"/>
          <p:cNvSpPr txBox="1"/>
          <p:nvPr/>
        </p:nvSpPr>
        <p:spPr>
          <a:xfrm>
            <a:off x="4405188" y="2910500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7-12 Activity: The RTE and ART group dynamics                  </a:t>
            </a:r>
            <a:endParaRPr/>
          </a:p>
        </p:txBody>
      </p:sp>
      <p:pic>
        <p:nvPicPr>
          <p:cNvPr id="689" name="Google Shape;68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50" y="3479786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8"/>
          <p:cNvSpPr txBox="1"/>
          <p:nvPr/>
        </p:nvSpPr>
        <p:spPr>
          <a:xfrm>
            <a:off x="4449938" y="3534188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7-19 Activity: Powerful questioning                   </a:t>
            </a:r>
            <a:endParaRPr/>
          </a:p>
        </p:txBody>
      </p:sp>
      <p:pic>
        <p:nvPicPr>
          <p:cNvPr id="691" name="Google Shape;69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50" y="4103449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8"/>
          <p:cNvSpPr txBox="1"/>
          <p:nvPr/>
        </p:nvSpPr>
        <p:spPr>
          <a:xfrm>
            <a:off x="4449938" y="4157850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7-22 Activity: The ART can’t run without trust                    </a:t>
            </a:r>
            <a:endParaRPr/>
          </a:p>
        </p:txBody>
      </p:sp>
      <p:pic>
        <p:nvPicPr>
          <p:cNvPr id="693" name="Google Shape;69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125" y="980261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8"/>
          <p:cNvSpPr txBox="1"/>
          <p:nvPr/>
        </p:nvSpPr>
        <p:spPr>
          <a:xfrm>
            <a:off x="6264513" y="1034663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7-26 Activity: Demonstrate a facilitation technique</a:t>
            </a:r>
            <a:endParaRPr/>
          </a:p>
        </p:txBody>
      </p:sp>
      <p:pic>
        <p:nvPicPr>
          <p:cNvPr id="695" name="Google Shape;69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125" y="1603924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8"/>
          <p:cNvSpPr txBox="1"/>
          <p:nvPr/>
        </p:nvSpPr>
        <p:spPr>
          <a:xfrm>
            <a:off x="6264513" y="1658325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7-29 Activity: Build your group facilitation toolbox</a:t>
            </a:r>
            <a:endParaRPr/>
          </a:p>
        </p:txBody>
      </p:sp>
      <p:pic>
        <p:nvPicPr>
          <p:cNvPr id="697" name="Google Shape;69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75" y="2232436"/>
            <a:ext cx="1794095" cy="6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88"/>
          <p:cNvSpPr txBox="1"/>
          <p:nvPr/>
        </p:nvSpPr>
        <p:spPr>
          <a:xfrm>
            <a:off x="6258863" y="2286838"/>
            <a:ext cx="1401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7-36 Activities: Being vulnerable in front of the tribe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9"/>
          <p:cNvSpPr txBox="1">
            <a:spLocks noGrp="1"/>
          </p:cNvSpPr>
          <p:nvPr>
            <p:ph type="title"/>
          </p:nvPr>
        </p:nvSpPr>
        <p:spPr>
          <a:xfrm>
            <a:off x="0" y="1683875"/>
            <a:ext cx="9144000" cy="17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 Charts</a:t>
            </a:r>
            <a:endParaRPr/>
          </a:p>
        </p:txBody>
      </p:sp>
      <p:sp>
        <p:nvSpPr>
          <p:cNvPr id="704" name="Google Shape;704;p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ware Template-V8_with reference">
  <a:themeElements>
    <a:clrScheme name="Jeff Changed">
      <a:dk1>
        <a:srgbClr val="565656"/>
      </a:dk1>
      <a:lt1>
        <a:srgbClr val="FFFFFF"/>
      </a:lt1>
      <a:dk2>
        <a:srgbClr val="000000"/>
      </a:dk2>
      <a:lt2>
        <a:srgbClr val="E2E2E2"/>
      </a:lt2>
      <a:accent1>
        <a:srgbClr val="3C75BA"/>
      </a:accent1>
      <a:accent2>
        <a:srgbClr val="E05E0D"/>
      </a:accent2>
      <a:accent3>
        <a:srgbClr val="F4AD3E"/>
      </a:accent3>
      <a:accent4>
        <a:srgbClr val="465064"/>
      </a:accent4>
      <a:accent5>
        <a:srgbClr val="9EB31C"/>
      </a:accent5>
      <a:accent6>
        <a:srgbClr val="33353A"/>
      </a:accent6>
      <a:hlink>
        <a:srgbClr val="333333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eMaster1">
  <a:themeElements>
    <a:clrScheme name="Custom 1">
      <a:dk1>
        <a:srgbClr val="565656"/>
      </a:dk1>
      <a:lt1>
        <a:srgbClr val="FFFFFF"/>
      </a:lt1>
      <a:dk2>
        <a:srgbClr val="000000"/>
      </a:dk2>
      <a:lt2>
        <a:srgbClr val="E4E5E4"/>
      </a:lt2>
      <a:accent1>
        <a:srgbClr val="3C75BA"/>
      </a:accent1>
      <a:accent2>
        <a:srgbClr val="E05E0D"/>
      </a:accent2>
      <a:accent3>
        <a:srgbClr val="F4AD3E"/>
      </a:accent3>
      <a:accent4>
        <a:srgbClr val="465064"/>
      </a:accent4>
      <a:accent5>
        <a:srgbClr val="9EB31C"/>
      </a:accent5>
      <a:accent6>
        <a:srgbClr val="33353A"/>
      </a:accent6>
      <a:hlink>
        <a:srgbClr val="548ED4"/>
      </a:hlink>
      <a:folHlink>
        <a:srgbClr val="4777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4232249EC7648BCBECE72B0E6D433" ma:contentTypeVersion="2" ma:contentTypeDescription="Create a new document." ma:contentTypeScope="" ma:versionID="e9f74476793ed51852d8734c802de992">
  <xsd:schema xmlns:xsd="http://www.w3.org/2001/XMLSchema" xmlns:xs="http://www.w3.org/2001/XMLSchema" xmlns:p="http://schemas.microsoft.com/office/2006/metadata/properties" xmlns:ns2="433770e8-6770-466d-88cd-8f95ffbbeb43" targetNamespace="http://schemas.microsoft.com/office/2006/metadata/properties" ma:root="true" ma:fieldsID="4d7c848292480342c8b091bcbb26af2c" ns2:_="">
    <xsd:import namespace="433770e8-6770-466d-88cd-8f95ffbbeb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770e8-6770-466d-88cd-8f95ffbbe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73147F-2E6D-4397-9B43-FA6775EF4F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C73619-6BB8-425F-99D8-19204E14DC4A}">
  <ds:schemaRefs>
    <ds:schemaRef ds:uri="433770e8-6770-466d-88cd-8f95ffbbeb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159A25-1A63-4178-9E1E-8750136B0A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Courseware Template-V8_with reference</vt:lpstr>
      <vt:lpstr>BaseMaster1</vt:lpstr>
      <vt:lpstr>PowerPoint Presentation</vt:lpstr>
      <vt:lpstr>PowerPoint Presentation</vt:lpstr>
      <vt:lpstr>SAFe Release Train Engineer 5.0</vt:lpstr>
      <vt:lpstr>Virtual Room Dial ins</vt:lpstr>
      <vt:lpstr>Group Formations</vt:lpstr>
      <vt:lpstr>Wall Charts</vt:lpstr>
      <vt:lpstr>Activity Templates (1 of 2)</vt:lpstr>
      <vt:lpstr>Activity Templates (2 of 2)</vt:lpstr>
      <vt:lpstr>Wall Charts</vt:lpstr>
      <vt:lpstr>Agenda</vt:lpstr>
      <vt:lpstr>Remote Working Agreements</vt:lpstr>
      <vt:lpstr>Parking 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2020-10-30T17:17:29Z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0x0101003F94232249EC7648BCBECE72B0E6D433</vt:lpwstr>
  </property>
</Properties>
</file>