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</p:sldIdLst>
  <p:sldSz cx="12192000" cy="9144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27" autoAdjust="0"/>
    <p:restoredTop sz="94660"/>
  </p:normalViewPr>
  <p:slideViewPr>
    <p:cSldViewPr snapToGrid="0" showGuides="1">
      <p:cViewPr varScale="1">
        <p:scale>
          <a:sx n="95" d="100"/>
          <a:sy n="95" d="100"/>
        </p:scale>
        <p:origin x="1059" y="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496484"/>
            <a:ext cx="9144000" cy="318346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802717"/>
            <a:ext cx="9144000" cy="2207683"/>
          </a:xfrm>
        </p:spPr>
        <p:txBody>
          <a:bodyPr>
            <a:normAutofit/>
          </a:bodyPr>
          <a:lstStyle>
            <a:lvl1pPr marL="0" indent="0" algn="ctr"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8475134"/>
            <a:ext cx="2743200" cy="48683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07A54EE-FF42-4B1D-9F90-032BC404731E}" type="datetimeFigureOut">
              <a:rPr lang="en-US" smtClean="0">
                <a:solidFill>
                  <a:prstClr val="black"/>
                </a:solidFill>
                <a:latin typeface="Calibri" panose="020F0502020204030204"/>
              </a:rPr>
              <a:pPr>
                <a:defRPr/>
              </a:pPr>
              <a:t>12/1/2017</a:t>
            </a:fld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8475134"/>
            <a:ext cx="4114800" cy="48683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8475134"/>
            <a:ext cx="2743200" cy="486833"/>
          </a:xfrm>
          <a:prstGeom prst="rect">
            <a:avLst/>
          </a:prstGeom>
        </p:spPr>
        <p:txBody>
          <a:bodyPr/>
          <a:lstStyle/>
          <a:p>
            <a:pPr algn="l">
              <a:defRPr/>
            </a:pPr>
            <a:fld id="{52144C99-8741-4102-B794-D10AFFB4C19C}" type="slidenum">
              <a:rPr lang="en-US" sz="1800" smtClean="0">
                <a:solidFill>
                  <a:prstClr val="black"/>
                </a:solidFill>
                <a:latin typeface="Calibri" panose="020F0502020204030204"/>
              </a:rPr>
              <a:pPr algn="l">
                <a:defRPr/>
              </a:pPr>
              <a:t>‹#›</a:t>
            </a:fld>
            <a:endParaRPr lang="en-US" sz="18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153892" y="8522208"/>
            <a:ext cx="7028583" cy="621792"/>
          </a:xfrm>
          <a:prstGeom prst="rect">
            <a:avLst/>
          </a:prstGeom>
          <a:solidFill>
            <a:srgbClr val="A51C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465158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8475134"/>
            <a:ext cx="2743200" cy="48683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07A54EE-FF42-4B1D-9F90-032BC404731E}" type="datetimeFigureOut">
              <a:rPr lang="en-US" smtClean="0">
                <a:solidFill>
                  <a:prstClr val="black"/>
                </a:solidFill>
                <a:latin typeface="Calibri" panose="020F0502020204030204"/>
              </a:rPr>
              <a:pPr>
                <a:defRPr/>
              </a:pPr>
              <a:t>12/1/2017</a:t>
            </a:fld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8475134"/>
            <a:ext cx="4114800" cy="48683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8475134"/>
            <a:ext cx="2743200" cy="486833"/>
          </a:xfrm>
          <a:prstGeom prst="rect">
            <a:avLst/>
          </a:prstGeom>
        </p:spPr>
        <p:txBody>
          <a:bodyPr/>
          <a:lstStyle/>
          <a:p>
            <a:pPr algn="l">
              <a:defRPr/>
            </a:pPr>
            <a:fld id="{52144C99-8741-4102-B794-D10AFFB4C19C}" type="slidenum">
              <a:rPr lang="en-US" sz="1800" smtClean="0">
                <a:solidFill>
                  <a:prstClr val="black"/>
                </a:solidFill>
                <a:latin typeface="Calibri" panose="020F0502020204030204"/>
              </a:rPr>
              <a:pPr algn="l">
                <a:defRPr/>
              </a:pPr>
              <a:t>‹#›</a:t>
            </a:fld>
            <a:endParaRPr lang="en-US" sz="180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429798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86834"/>
            <a:ext cx="2628900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86834"/>
            <a:ext cx="7734300" cy="77491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8475134"/>
            <a:ext cx="2743200" cy="48683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07A54EE-FF42-4B1D-9F90-032BC404731E}" type="datetimeFigureOut">
              <a:rPr lang="en-US" smtClean="0">
                <a:solidFill>
                  <a:prstClr val="black"/>
                </a:solidFill>
                <a:latin typeface="Calibri" panose="020F0502020204030204"/>
              </a:rPr>
              <a:pPr>
                <a:defRPr/>
              </a:pPr>
              <a:t>12/1/2017</a:t>
            </a:fld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8475134"/>
            <a:ext cx="4114800" cy="48683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8475134"/>
            <a:ext cx="2743200" cy="486833"/>
          </a:xfrm>
          <a:prstGeom prst="rect">
            <a:avLst/>
          </a:prstGeom>
        </p:spPr>
        <p:txBody>
          <a:bodyPr/>
          <a:lstStyle/>
          <a:p>
            <a:pPr algn="l">
              <a:defRPr/>
            </a:pPr>
            <a:fld id="{52144C99-8741-4102-B794-D10AFFB4C19C}" type="slidenum">
              <a:rPr lang="en-US" sz="1800" smtClean="0">
                <a:solidFill>
                  <a:prstClr val="black"/>
                </a:solidFill>
                <a:latin typeface="Calibri" panose="020F0502020204030204"/>
              </a:rPr>
              <a:pPr algn="l">
                <a:defRPr/>
              </a:pPr>
              <a:t>‹#›</a:t>
            </a:fld>
            <a:endParaRPr lang="en-US" sz="180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419420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850" y="198357"/>
            <a:ext cx="11525250" cy="10541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8475134"/>
            <a:ext cx="2743200" cy="48683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07A54EE-FF42-4B1D-9F90-032BC404731E}" type="datetimeFigureOut">
              <a:rPr lang="en-US" smtClean="0">
                <a:solidFill>
                  <a:prstClr val="black"/>
                </a:solidFill>
                <a:latin typeface="Calibri" panose="020F0502020204030204"/>
              </a:rPr>
              <a:pPr>
                <a:defRPr/>
              </a:pPr>
              <a:t>12/1/2017</a:t>
            </a:fld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8475134"/>
            <a:ext cx="4114800" cy="48683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8475134"/>
            <a:ext cx="2743200" cy="486833"/>
          </a:xfrm>
          <a:prstGeom prst="rect">
            <a:avLst/>
          </a:prstGeom>
        </p:spPr>
        <p:txBody>
          <a:bodyPr/>
          <a:lstStyle/>
          <a:p>
            <a:pPr algn="l">
              <a:defRPr/>
            </a:pPr>
            <a:fld id="{52144C99-8741-4102-B794-D10AFFB4C19C}" type="slidenum">
              <a:rPr lang="en-US" sz="1800" smtClean="0">
                <a:solidFill>
                  <a:prstClr val="black"/>
                </a:solidFill>
                <a:latin typeface="Calibri" panose="020F0502020204030204"/>
              </a:rPr>
              <a:pPr algn="l">
                <a:defRPr/>
              </a:pPr>
              <a:t>‹#›</a:t>
            </a:fld>
            <a:endParaRPr lang="en-US" sz="180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5700737" y="8600645"/>
            <a:ext cx="465834" cy="48683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CD50270-5DC5-482F-A4D7-C9F680EDD899}" type="slidenum">
              <a:rPr lang="en-US" sz="1600" smtClean="0"/>
              <a:pPr>
                <a:defRPr/>
              </a:pPr>
              <a:t>‹#›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04643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279652"/>
            <a:ext cx="10515600" cy="3803649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6119285"/>
            <a:ext cx="10515600" cy="200024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8475134"/>
            <a:ext cx="2743200" cy="48683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07A54EE-FF42-4B1D-9F90-032BC404731E}" type="datetimeFigureOut">
              <a:rPr lang="en-US" smtClean="0">
                <a:solidFill>
                  <a:prstClr val="black"/>
                </a:solidFill>
                <a:latin typeface="Calibri" panose="020F0502020204030204"/>
              </a:rPr>
              <a:pPr>
                <a:defRPr/>
              </a:pPr>
              <a:t>12/1/2017</a:t>
            </a:fld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8475134"/>
            <a:ext cx="4114800" cy="48683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8475134"/>
            <a:ext cx="2743200" cy="486833"/>
          </a:xfrm>
          <a:prstGeom prst="rect">
            <a:avLst/>
          </a:prstGeom>
        </p:spPr>
        <p:txBody>
          <a:bodyPr/>
          <a:lstStyle/>
          <a:p>
            <a:pPr algn="l">
              <a:defRPr/>
            </a:pPr>
            <a:fld id="{52144C99-8741-4102-B794-D10AFFB4C19C}" type="slidenum">
              <a:rPr lang="en-US" sz="1800" smtClean="0">
                <a:solidFill>
                  <a:prstClr val="black"/>
                </a:solidFill>
                <a:latin typeface="Calibri" panose="020F0502020204030204"/>
              </a:rPr>
              <a:pPr algn="l">
                <a:defRPr/>
              </a:pPr>
              <a:t>‹#›</a:t>
            </a:fld>
            <a:endParaRPr lang="en-US" sz="180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5700737" y="8600645"/>
            <a:ext cx="465834" cy="48683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CD50270-5DC5-482F-A4D7-C9F680EDD899}" type="slidenum">
              <a:rPr lang="en-US" sz="1600" smtClean="0"/>
              <a:pPr>
                <a:defRPr/>
              </a:pPr>
              <a:t>‹#›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5279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434167"/>
            <a:ext cx="518160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434167"/>
            <a:ext cx="518160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8475134"/>
            <a:ext cx="2743200" cy="48683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07A54EE-FF42-4B1D-9F90-032BC404731E}" type="datetimeFigureOut">
              <a:rPr lang="en-US" smtClean="0">
                <a:solidFill>
                  <a:prstClr val="black"/>
                </a:solidFill>
                <a:latin typeface="Calibri" panose="020F0502020204030204"/>
              </a:rPr>
              <a:pPr>
                <a:defRPr/>
              </a:pPr>
              <a:t>12/1/2017</a:t>
            </a:fld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8475134"/>
            <a:ext cx="4114800" cy="48683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8475134"/>
            <a:ext cx="2743200" cy="486833"/>
          </a:xfrm>
          <a:prstGeom prst="rect">
            <a:avLst/>
          </a:prstGeom>
        </p:spPr>
        <p:txBody>
          <a:bodyPr/>
          <a:lstStyle/>
          <a:p>
            <a:pPr algn="l">
              <a:defRPr/>
            </a:pPr>
            <a:fld id="{52144C99-8741-4102-B794-D10AFFB4C19C}" type="slidenum">
              <a:rPr lang="en-US" sz="1800" smtClean="0">
                <a:solidFill>
                  <a:prstClr val="black"/>
                </a:solidFill>
                <a:latin typeface="Calibri" panose="020F0502020204030204"/>
              </a:rPr>
              <a:pPr algn="l">
                <a:defRPr/>
              </a:pPr>
              <a:t>‹#›</a:t>
            </a:fld>
            <a:endParaRPr lang="en-US" sz="180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" name="Slide Number Placeholder 5"/>
          <p:cNvSpPr txBox="1">
            <a:spLocks/>
          </p:cNvSpPr>
          <p:nvPr/>
        </p:nvSpPr>
        <p:spPr>
          <a:xfrm>
            <a:off x="5700737" y="8600645"/>
            <a:ext cx="465834" cy="48683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CD50270-5DC5-482F-A4D7-C9F680EDD899}" type="slidenum">
              <a:rPr lang="en-US" sz="1600" smtClean="0"/>
              <a:pPr>
                <a:defRPr/>
              </a:pPr>
              <a:t>‹#›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99832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86834"/>
            <a:ext cx="10515600" cy="176741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241551"/>
            <a:ext cx="5157787" cy="10985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340100"/>
            <a:ext cx="5157787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2241551"/>
            <a:ext cx="5183188" cy="10985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340100"/>
            <a:ext cx="5183188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8475134"/>
            <a:ext cx="2743200" cy="48683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07A54EE-FF42-4B1D-9F90-032BC404731E}" type="datetimeFigureOut">
              <a:rPr lang="en-US" smtClean="0">
                <a:solidFill>
                  <a:prstClr val="black"/>
                </a:solidFill>
                <a:latin typeface="Calibri" panose="020F0502020204030204"/>
              </a:rPr>
              <a:pPr>
                <a:defRPr/>
              </a:pPr>
              <a:t>12/1/2017</a:t>
            </a:fld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8475134"/>
            <a:ext cx="4114800" cy="48683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8475134"/>
            <a:ext cx="2743200" cy="486833"/>
          </a:xfrm>
          <a:prstGeom prst="rect">
            <a:avLst/>
          </a:prstGeom>
        </p:spPr>
        <p:txBody>
          <a:bodyPr/>
          <a:lstStyle/>
          <a:p>
            <a:pPr algn="l">
              <a:defRPr/>
            </a:pPr>
            <a:fld id="{52144C99-8741-4102-B794-D10AFFB4C19C}" type="slidenum">
              <a:rPr lang="en-US" sz="1800" smtClean="0">
                <a:solidFill>
                  <a:prstClr val="black"/>
                </a:solidFill>
                <a:latin typeface="Calibri" panose="020F0502020204030204"/>
              </a:rPr>
              <a:pPr algn="l">
                <a:defRPr/>
              </a:pPr>
              <a:t>‹#›</a:t>
            </a:fld>
            <a:endParaRPr lang="en-US" sz="180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0" name="Slide Number Placeholder 5"/>
          <p:cNvSpPr txBox="1">
            <a:spLocks/>
          </p:cNvSpPr>
          <p:nvPr/>
        </p:nvSpPr>
        <p:spPr>
          <a:xfrm>
            <a:off x="5700737" y="8600645"/>
            <a:ext cx="465834" cy="48683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CD50270-5DC5-482F-A4D7-C9F680EDD899}" type="slidenum">
              <a:rPr lang="en-US" sz="1600" smtClean="0"/>
              <a:pPr>
                <a:defRPr/>
              </a:pPr>
              <a:t>‹#›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66800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8475134"/>
            <a:ext cx="2743200" cy="48683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07A54EE-FF42-4B1D-9F90-032BC404731E}" type="datetimeFigureOut">
              <a:rPr lang="en-US" smtClean="0">
                <a:solidFill>
                  <a:prstClr val="black"/>
                </a:solidFill>
                <a:latin typeface="Calibri" panose="020F0502020204030204"/>
              </a:rPr>
              <a:pPr>
                <a:defRPr/>
              </a:pPr>
              <a:t>12/1/2017</a:t>
            </a:fld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8475134"/>
            <a:ext cx="4114800" cy="48683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8475134"/>
            <a:ext cx="2743200" cy="486833"/>
          </a:xfrm>
          <a:prstGeom prst="rect">
            <a:avLst/>
          </a:prstGeom>
        </p:spPr>
        <p:txBody>
          <a:bodyPr/>
          <a:lstStyle/>
          <a:p>
            <a:pPr algn="l">
              <a:defRPr/>
            </a:pPr>
            <a:fld id="{52144C99-8741-4102-B794-D10AFFB4C19C}" type="slidenum">
              <a:rPr lang="en-US" sz="1800" smtClean="0">
                <a:solidFill>
                  <a:prstClr val="black"/>
                </a:solidFill>
                <a:latin typeface="Calibri" panose="020F0502020204030204"/>
              </a:rPr>
              <a:pPr algn="l">
                <a:defRPr/>
              </a:pPr>
              <a:t>‹#›</a:t>
            </a:fld>
            <a:endParaRPr lang="en-US" sz="180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5700737" y="8600645"/>
            <a:ext cx="465834" cy="48683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CD50270-5DC5-482F-A4D7-C9F680EDD899}" type="slidenum">
              <a:rPr lang="en-US" sz="1600" smtClean="0"/>
              <a:pPr>
                <a:defRPr/>
              </a:pPr>
              <a:t>‹#›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36068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8475134"/>
            <a:ext cx="2743200" cy="48683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07A54EE-FF42-4B1D-9F90-032BC404731E}" type="datetimeFigureOut">
              <a:rPr lang="en-US" smtClean="0">
                <a:solidFill>
                  <a:prstClr val="black"/>
                </a:solidFill>
                <a:latin typeface="Calibri" panose="020F0502020204030204"/>
              </a:rPr>
              <a:pPr>
                <a:defRPr/>
              </a:pPr>
              <a:t>12/1/2017</a:t>
            </a:fld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8475134"/>
            <a:ext cx="4114800" cy="48683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8475134"/>
            <a:ext cx="2743200" cy="486833"/>
          </a:xfrm>
          <a:prstGeom prst="rect">
            <a:avLst/>
          </a:prstGeom>
        </p:spPr>
        <p:txBody>
          <a:bodyPr/>
          <a:lstStyle/>
          <a:p>
            <a:pPr algn="l">
              <a:defRPr/>
            </a:pPr>
            <a:fld id="{52144C99-8741-4102-B794-D10AFFB4C19C}" type="slidenum">
              <a:rPr lang="en-US" sz="1800" smtClean="0">
                <a:solidFill>
                  <a:prstClr val="black"/>
                </a:solidFill>
                <a:latin typeface="Calibri" panose="020F0502020204030204"/>
              </a:rPr>
              <a:pPr algn="l">
                <a:defRPr/>
              </a:pPr>
              <a:t>‹#›</a:t>
            </a:fld>
            <a:endParaRPr lang="en-US" sz="180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" name="Slide Number Placeholder 5"/>
          <p:cNvSpPr txBox="1">
            <a:spLocks/>
          </p:cNvSpPr>
          <p:nvPr/>
        </p:nvSpPr>
        <p:spPr>
          <a:xfrm>
            <a:off x="5700737" y="8600645"/>
            <a:ext cx="465834" cy="48683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CD50270-5DC5-482F-A4D7-C9F680EDD899}" type="slidenum">
              <a:rPr lang="en-US" sz="1600" smtClean="0"/>
              <a:pPr>
                <a:defRPr/>
              </a:pPr>
              <a:t>‹#›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37355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609600"/>
            <a:ext cx="3932237" cy="2133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316567"/>
            <a:ext cx="6172200" cy="649816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743200"/>
            <a:ext cx="3932237" cy="508211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8475134"/>
            <a:ext cx="2743200" cy="48683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07A54EE-FF42-4B1D-9F90-032BC404731E}" type="datetimeFigureOut">
              <a:rPr lang="en-US" smtClean="0">
                <a:solidFill>
                  <a:prstClr val="black"/>
                </a:solidFill>
                <a:latin typeface="Calibri" panose="020F0502020204030204"/>
              </a:rPr>
              <a:pPr>
                <a:defRPr/>
              </a:pPr>
              <a:t>12/1/2017</a:t>
            </a:fld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8475134"/>
            <a:ext cx="4114800" cy="48683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8475134"/>
            <a:ext cx="2743200" cy="486833"/>
          </a:xfrm>
          <a:prstGeom prst="rect">
            <a:avLst/>
          </a:prstGeom>
        </p:spPr>
        <p:txBody>
          <a:bodyPr/>
          <a:lstStyle/>
          <a:p>
            <a:pPr algn="l">
              <a:defRPr/>
            </a:pPr>
            <a:fld id="{52144C99-8741-4102-B794-D10AFFB4C19C}" type="slidenum">
              <a:rPr lang="en-US" sz="1800" smtClean="0">
                <a:solidFill>
                  <a:prstClr val="black"/>
                </a:solidFill>
                <a:latin typeface="Calibri" panose="020F0502020204030204"/>
              </a:rPr>
              <a:pPr algn="l">
                <a:defRPr/>
              </a:pPr>
              <a:t>‹#›</a:t>
            </a:fld>
            <a:endParaRPr lang="en-US" sz="180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461035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609600"/>
            <a:ext cx="3932237" cy="2133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1316567"/>
            <a:ext cx="6172200" cy="649816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743200"/>
            <a:ext cx="3932237" cy="508211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8475134"/>
            <a:ext cx="2743200" cy="48683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07A54EE-FF42-4B1D-9F90-032BC404731E}" type="datetimeFigureOut">
              <a:rPr lang="en-US" smtClean="0">
                <a:solidFill>
                  <a:prstClr val="black"/>
                </a:solidFill>
                <a:latin typeface="Calibri" panose="020F0502020204030204"/>
              </a:rPr>
              <a:pPr>
                <a:defRPr/>
              </a:pPr>
              <a:t>12/1/2017</a:t>
            </a:fld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8475134"/>
            <a:ext cx="4114800" cy="48683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8475134"/>
            <a:ext cx="2743200" cy="486833"/>
          </a:xfrm>
          <a:prstGeom prst="rect">
            <a:avLst/>
          </a:prstGeom>
        </p:spPr>
        <p:txBody>
          <a:bodyPr/>
          <a:lstStyle/>
          <a:p>
            <a:pPr algn="l">
              <a:defRPr/>
            </a:pPr>
            <a:fld id="{52144C99-8741-4102-B794-D10AFFB4C19C}" type="slidenum">
              <a:rPr lang="en-US" sz="1800" smtClean="0">
                <a:solidFill>
                  <a:prstClr val="black"/>
                </a:solidFill>
                <a:latin typeface="Calibri" panose="020F0502020204030204"/>
              </a:rPr>
              <a:pPr algn="l">
                <a:defRPr/>
              </a:pPr>
              <a:t>‹#›</a:t>
            </a:fld>
            <a:endParaRPr lang="en-US" sz="180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987167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" y="8522208"/>
            <a:ext cx="12191999" cy="621792"/>
          </a:xfrm>
          <a:prstGeom prst="rect">
            <a:avLst/>
          </a:prstGeom>
          <a:solidFill>
            <a:srgbClr val="A51C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3850" y="130623"/>
            <a:ext cx="11525250" cy="1054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619986"/>
            <a:ext cx="10515600" cy="6474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641850" y="8628724"/>
            <a:ext cx="74803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Clark Teeple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00737" y="8600645"/>
            <a:ext cx="465834" cy="486833"/>
          </a:xfrm>
          <a:prstGeom prst="rect">
            <a:avLst/>
          </a:prstGeom>
        </p:spPr>
        <p:txBody>
          <a:bodyPr/>
          <a:lstStyle>
            <a:lvl1pPr algn="ctr"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pPr>
              <a:defRPr/>
            </a:pPr>
            <a:fld id="{1CD50270-5DC5-482F-A4D7-C9F680EDD89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311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Adobe Ming Std L" panose="02020300000000000000" pitchFamily="18" charset="-128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12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7.png"/><Relationship Id="rId5" Type="http://schemas.openxmlformats.org/officeDocument/2006/relationships/image" Target="../media/image5.png"/><Relationship Id="rId10" Type="http://schemas.openxmlformats.org/officeDocument/2006/relationships/image" Target="../media/image2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1BF46CBA-F5F4-4DCD-B169-237B48CA8362}"/>
              </a:ext>
            </a:extLst>
          </p:cNvPr>
          <p:cNvGrpSpPr/>
          <p:nvPr/>
        </p:nvGrpSpPr>
        <p:grpSpPr>
          <a:xfrm>
            <a:off x="4593627" y="3338822"/>
            <a:ext cx="3232151" cy="221571"/>
            <a:chOff x="2952297" y="1958068"/>
            <a:chExt cx="3232151" cy="221571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74BCE1D-FC63-4955-8FD7-7576A148FB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40744" y="2068286"/>
              <a:ext cx="3033484" cy="0"/>
            </a:xfrm>
            <a:prstGeom prst="line">
              <a:avLst/>
            </a:prstGeom>
            <a:ln w="762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0C9499B1-3212-4183-A2F2-A43B32B54F20}"/>
                </a:ext>
              </a:extLst>
            </p:cNvPr>
            <p:cNvSpPr/>
            <p:nvPr/>
          </p:nvSpPr>
          <p:spPr>
            <a:xfrm>
              <a:off x="2952297" y="1959203"/>
              <a:ext cx="220436" cy="220436"/>
            </a:xfrm>
            <a:prstGeom prst="ellipse">
              <a:avLst/>
            </a:prstGeom>
            <a:solidFill>
              <a:schemeClr val="tx1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DD3B4D2B-18D8-4C17-97F7-893E8980F8E8}"/>
                </a:ext>
              </a:extLst>
            </p:cNvPr>
            <p:cNvSpPr/>
            <p:nvPr/>
          </p:nvSpPr>
          <p:spPr>
            <a:xfrm>
              <a:off x="5964012" y="1958068"/>
              <a:ext cx="220436" cy="220436"/>
            </a:xfrm>
            <a:prstGeom prst="ellipse">
              <a:avLst/>
            </a:prstGeom>
            <a:solidFill>
              <a:schemeClr val="tx1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B9FA529-738C-443B-9FB0-B3C1151A202D}"/>
              </a:ext>
            </a:extLst>
          </p:cNvPr>
          <p:cNvGrpSpPr/>
          <p:nvPr/>
        </p:nvGrpSpPr>
        <p:grpSpPr>
          <a:xfrm rot="5400000">
            <a:off x="7538227" y="2986403"/>
            <a:ext cx="4487865" cy="221571"/>
            <a:chOff x="2952297" y="1958068"/>
            <a:chExt cx="4487865" cy="221571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E35FC08-3A77-4D69-A34D-5C53EAC33B04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5240456" y="-131424"/>
              <a:ext cx="0" cy="4399412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23AF63C-1F6E-4095-94E1-27E90F10C8CC}"/>
                </a:ext>
              </a:extLst>
            </p:cNvPr>
            <p:cNvSpPr/>
            <p:nvPr/>
          </p:nvSpPr>
          <p:spPr>
            <a:xfrm>
              <a:off x="2952297" y="1959203"/>
              <a:ext cx="220436" cy="220436"/>
            </a:xfrm>
            <a:prstGeom prst="ellipse">
              <a:avLst/>
            </a:prstGeom>
            <a:solidFill>
              <a:schemeClr val="tx1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637B7748-44A8-436F-B3EE-F24611F5C170}"/>
                </a:ext>
              </a:extLst>
            </p:cNvPr>
            <p:cNvSpPr/>
            <p:nvPr/>
          </p:nvSpPr>
          <p:spPr>
            <a:xfrm>
              <a:off x="5212751" y="1958068"/>
              <a:ext cx="220436" cy="220436"/>
            </a:xfrm>
            <a:prstGeom prst="ellipse">
              <a:avLst/>
            </a:prstGeom>
            <a:solidFill>
              <a:schemeClr val="tx1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3" name="Picture 42">
            <a:extLst>
              <a:ext uri="{FF2B5EF4-FFF2-40B4-BE49-F238E27FC236}">
                <a16:creationId xmlns:a16="http://schemas.microsoft.com/office/drawing/2014/main" id="{9B497A44-85CD-493A-BF68-EDA848B9DB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4215" y="3292117"/>
            <a:ext cx="307876" cy="308400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DA045F57-5189-4321-A562-4326AEFD24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7651" y="4303904"/>
            <a:ext cx="307876" cy="308400"/>
          </a:xfrm>
          <a:prstGeom prst="rect">
            <a:avLst/>
          </a:prstGeom>
        </p:spPr>
      </p:pic>
      <p:grpSp>
        <p:nvGrpSpPr>
          <p:cNvPr id="82" name="Group 81">
            <a:extLst>
              <a:ext uri="{FF2B5EF4-FFF2-40B4-BE49-F238E27FC236}">
                <a16:creationId xmlns:a16="http://schemas.microsoft.com/office/drawing/2014/main" id="{C99F8831-9435-4D60-9FDD-FCE251BDC6FE}"/>
              </a:ext>
            </a:extLst>
          </p:cNvPr>
          <p:cNvGrpSpPr/>
          <p:nvPr/>
        </p:nvGrpSpPr>
        <p:grpSpPr>
          <a:xfrm>
            <a:off x="892367" y="1585374"/>
            <a:ext cx="2281539" cy="4565639"/>
            <a:chOff x="833176" y="541564"/>
            <a:chExt cx="1557144" cy="3116036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E21B4529-C219-450D-A2AC-2A0BB824187A}"/>
                </a:ext>
              </a:extLst>
            </p:cNvPr>
            <p:cNvSpPr/>
            <p:nvPr/>
          </p:nvSpPr>
          <p:spPr>
            <a:xfrm>
              <a:off x="833176" y="541564"/>
              <a:ext cx="774699" cy="774699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203756A-6B55-4400-B2DB-74D1251DB363}"/>
                </a:ext>
              </a:extLst>
            </p:cNvPr>
            <p:cNvSpPr/>
            <p:nvPr/>
          </p:nvSpPr>
          <p:spPr>
            <a:xfrm>
              <a:off x="1615621" y="1300087"/>
              <a:ext cx="774699" cy="774699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36F1FF2-ECAB-48CE-B03C-3A473AC6A732}"/>
                </a:ext>
              </a:extLst>
            </p:cNvPr>
            <p:cNvCxnSpPr/>
            <p:nvPr/>
          </p:nvCxnSpPr>
          <p:spPr>
            <a:xfrm>
              <a:off x="1117599" y="928914"/>
              <a:ext cx="885372" cy="885372"/>
            </a:xfrm>
            <a:prstGeom prst="line">
              <a:avLst/>
            </a:prstGeom>
            <a:ln w="762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48A66E3-CA3F-4845-A236-01C9A61481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02971" y="1814286"/>
              <a:ext cx="0" cy="1843314"/>
            </a:xfrm>
            <a:prstGeom prst="line">
              <a:avLst/>
            </a:prstGeom>
            <a:ln w="762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Oval 25">
            <a:extLst>
              <a:ext uri="{FF2B5EF4-FFF2-40B4-BE49-F238E27FC236}">
                <a16:creationId xmlns:a16="http://schemas.microsoft.com/office/drawing/2014/main" id="{07F34748-F983-452E-8354-791337EDA05D}"/>
              </a:ext>
            </a:extLst>
          </p:cNvPr>
          <p:cNvSpPr/>
          <p:nvPr/>
        </p:nvSpPr>
        <p:spPr>
          <a:xfrm>
            <a:off x="2496143" y="3339956"/>
            <a:ext cx="220436" cy="220436"/>
          </a:xfrm>
          <a:prstGeom prst="ellipse">
            <a:avLst/>
          </a:prstGeom>
          <a:solidFill>
            <a:schemeClr val="tx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2E0EEBE-7E14-456B-BFF4-874F1D9F822F}"/>
              </a:ext>
            </a:extLst>
          </p:cNvPr>
          <p:cNvSpPr/>
          <p:nvPr/>
        </p:nvSpPr>
        <p:spPr>
          <a:xfrm>
            <a:off x="1193135" y="2042241"/>
            <a:ext cx="220436" cy="220436"/>
          </a:xfrm>
          <a:prstGeom prst="ellipse">
            <a:avLst/>
          </a:prstGeom>
          <a:solidFill>
            <a:schemeClr val="tx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C4DE2AE4-7760-4D2D-8355-97436847E0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372" y="2655987"/>
            <a:ext cx="307876" cy="308400"/>
          </a:xfrm>
          <a:prstGeom prst="rect">
            <a:avLst/>
          </a:prstGeom>
        </p:spPr>
      </p:pic>
      <p:grpSp>
        <p:nvGrpSpPr>
          <p:cNvPr id="49" name="Group 48">
            <a:extLst>
              <a:ext uri="{FF2B5EF4-FFF2-40B4-BE49-F238E27FC236}">
                <a16:creationId xmlns:a16="http://schemas.microsoft.com/office/drawing/2014/main" id="{D3C769C2-4920-491D-8D15-D4C491BB8580}"/>
              </a:ext>
            </a:extLst>
          </p:cNvPr>
          <p:cNvGrpSpPr/>
          <p:nvPr/>
        </p:nvGrpSpPr>
        <p:grpSpPr>
          <a:xfrm>
            <a:off x="4593627" y="6030463"/>
            <a:ext cx="3232151" cy="221571"/>
            <a:chOff x="2952297" y="1958068"/>
            <a:chExt cx="3232151" cy="221571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9B76E67A-2D2F-4921-9580-6440600F47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40744" y="2068286"/>
              <a:ext cx="3033484" cy="0"/>
            </a:xfrm>
            <a:prstGeom prst="line">
              <a:avLst/>
            </a:prstGeom>
            <a:ln w="762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B1767712-8C80-4EA5-8096-81F08A5FADDB}"/>
                </a:ext>
              </a:extLst>
            </p:cNvPr>
            <p:cNvSpPr/>
            <p:nvPr/>
          </p:nvSpPr>
          <p:spPr>
            <a:xfrm>
              <a:off x="2952297" y="1959203"/>
              <a:ext cx="220436" cy="220436"/>
            </a:xfrm>
            <a:prstGeom prst="ellipse">
              <a:avLst/>
            </a:prstGeom>
            <a:solidFill>
              <a:schemeClr val="tx1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EB62BCE6-8657-4B42-B825-268801369A6E}"/>
                </a:ext>
              </a:extLst>
            </p:cNvPr>
            <p:cNvSpPr/>
            <p:nvPr/>
          </p:nvSpPr>
          <p:spPr>
            <a:xfrm>
              <a:off x="5964012" y="1958068"/>
              <a:ext cx="220436" cy="220436"/>
            </a:xfrm>
            <a:prstGeom prst="ellipse">
              <a:avLst/>
            </a:prstGeom>
            <a:solidFill>
              <a:schemeClr val="tx1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3" name="Picture 52">
            <a:extLst>
              <a:ext uri="{FF2B5EF4-FFF2-40B4-BE49-F238E27FC236}">
                <a16:creationId xmlns:a16="http://schemas.microsoft.com/office/drawing/2014/main" id="{6404DA83-6328-4DC6-A9C4-25D0BA07E3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5968" y="5983758"/>
            <a:ext cx="285694" cy="286180"/>
          </a:xfrm>
          <a:prstGeom prst="rect">
            <a:avLst/>
          </a:prstGeom>
        </p:spPr>
      </p:pic>
      <p:grpSp>
        <p:nvGrpSpPr>
          <p:cNvPr id="63" name="Group 62">
            <a:extLst>
              <a:ext uri="{FF2B5EF4-FFF2-40B4-BE49-F238E27FC236}">
                <a16:creationId xmlns:a16="http://schemas.microsoft.com/office/drawing/2014/main" id="{B0F97761-44BC-447D-AD8D-42670037F433}"/>
              </a:ext>
            </a:extLst>
          </p:cNvPr>
          <p:cNvGrpSpPr/>
          <p:nvPr/>
        </p:nvGrpSpPr>
        <p:grpSpPr>
          <a:xfrm rot="16200000">
            <a:off x="3814595" y="2598904"/>
            <a:ext cx="1064658" cy="702116"/>
            <a:chOff x="3550559" y="715991"/>
            <a:chExt cx="679014" cy="447793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4ACA7854-1C13-450C-BEC5-2E9DAD883C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63259" y="818695"/>
              <a:ext cx="0" cy="345087"/>
            </a:xfrm>
            <a:prstGeom prst="line">
              <a:avLst/>
            </a:prstGeom>
            <a:ln w="28575">
              <a:solidFill>
                <a:srgbClr val="00B0F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DD083159-B95B-46F0-8A1C-8988055E53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50559" y="1163783"/>
              <a:ext cx="354098" cy="1"/>
            </a:xfrm>
            <a:prstGeom prst="line">
              <a:avLst/>
            </a:prstGeom>
            <a:ln w="28575">
              <a:solidFill>
                <a:srgbClr val="00B0F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2538E541-5E1F-4A7B-B027-2D5433328586}"/>
                    </a:ext>
                  </a:extLst>
                </p:cNvPr>
                <p:cNvSpPr txBox="1"/>
                <p:nvPr/>
              </p:nvSpPr>
              <p:spPr>
                <a:xfrm>
                  <a:off x="3875475" y="962212"/>
                  <a:ext cx="354098" cy="19629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2538E541-5E1F-4A7B-B027-2D54333285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5475" y="962212"/>
                  <a:ext cx="354098" cy="196293"/>
                </a:xfrm>
                <a:prstGeom prst="rect">
                  <a:avLst/>
                </a:prstGeom>
                <a:blipFill>
                  <a:blip r:embed="rId3"/>
                  <a:stretch>
                    <a:fillRect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FCDC0CD7-4B22-4F97-A552-2255B2EFD61E}"/>
                    </a:ext>
                  </a:extLst>
                </p:cNvPr>
                <p:cNvSpPr txBox="1"/>
                <p:nvPr/>
              </p:nvSpPr>
              <p:spPr>
                <a:xfrm>
                  <a:off x="3554502" y="715991"/>
                  <a:ext cx="354098" cy="19629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FCDC0CD7-4B22-4F97-A552-2255B2EFD6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54502" y="715991"/>
                  <a:ext cx="354098" cy="196293"/>
                </a:xfrm>
                <a:prstGeom prst="rect">
                  <a:avLst/>
                </a:prstGeom>
                <a:blipFill>
                  <a:blip r:embed="rId4"/>
                  <a:stretch>
                    <a:fillRect b="-274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E1BBB37D-CC72-4FBA-9297-74058F8FA584}"/>
              </a:ext>
            </a:extLst>
          </p:cNvPr>
          <p:cNvGrpSpPr/>
          <p:nvPr/>
        </p:nvGrpSpPr>
        <p:grpSpPr>
          <a:xfrm rot="16200000">
            <a:off x="3830704" y="5264496"/>
            <a:ext cx="1064658" cy="702116"/>
            <a:chOff x="3550559" y="715991"/>
            <a:chExt cx="679014" cy="447793"/>
          </a:xfrm>
        </p:grpSpPr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D1172453-1C07-488F-9D2E-7A8E3AAC1F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63259" y="818695"/>
              <a:ext cx="0" cy="345087"/>
            </a:xfrm>
            <a:prstGeom prst="line">
              <a:avLst/>
            </a:prstGeom>
            <a:ln w="28575">
              <a:solidFill>
                <a:srgbClr val="00B0F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771E4A36-4420-4E0A-834B-A8D321D1B8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50559" y="1163783"/>
              <a:ext cx="354098" cy="1"/>
            </a:xfrm>
            <a:prstGeom prst="line">
              <a:avLst/>
            </a:prstGeom>
            <a:ln w="28575">
              <a:solidFill>
                <a:srgbClr val="00B0F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A5611B8E-312C-4256-8E2A-36AC6888CD4D}"/>
                    </a:ext>
                  </a:extLst>
                </p:cNvPr>
                <p:cNvSpPr txBox="1"/>
                <p:nvPr/>
              </p:nvSpPr>
              <p:spPr>
                <a:xfrm>
                  <a:off x="3875475" y="962212"/>
                  <a:ext cx="354098" cy="19629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A5611B8E-312C-4256-8E2A-36AC6888CD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5475" y="962212"/>
                  <a:ext cx="354098" cy="196293"/>
                </a:xfrm>
                <a:prstGeom prst="rect">
                  <a:avLst/>
                </a:prstGeom>
                <a:blipFill>
                  <a:blip r:embed="rId5"/>
                  <a:stretch>
                    <a:fillRect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9855A131-8BD2-48C8-BEDA-35F198269877}"/>
                    </a:ext>
                  </a:extLst>
                </p:cNvPr>
                <p:cNvSpPr txBox="1"/>
                <p:nvPr/>
              </p:nvSpPr>
              <p:spPr>
                <a:xfrm>
                  <a:off x="3554502" y="715991"/>
                  <a:ext cx="354098" cy="19629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9855A131-8BD2-48C8-BEDA-35F1982698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54502" y="715991"/>
                  <a:ext cx="354098" cy="196293"/>
                </a:xfrm>
                <a:prstGeom prst="rect">
                  <a:avLst/>
                </a:prstGeom>
                <a:blipFill>
                  <a:blip r:embed="rId6"/>
                  <a:stretch>
                    <a:fillRect b="-3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5" name="Oval 24">
            <a:extLst>
              <a:ext uri="{FF2B5EF4-FFF2-40B4-BE49-F238E27FC236}">
                <a16:creationId xmlns:a16="http://schemas.microsoft.com/office/drawing/2014/main" id="{62DF1E08-51C8-496F-9237-BEF53B09B807}"/>
              </a:ext>
            </a:extLst>
          </p:cNvPr>
          <p:cNvSpPr/>
          <p:nvPr/>
        </p:nvSpPr>
        <p:spPr>
          <a:xfrm>
            <a:off x="2496143" y="6040794"/>
            <a:ext cx="220436" cy="220436"/>
          </a:xfrm>
          <a:prstGeom prst="ellipse">
            <a:avLst/>
          </a:prstGeom>
          <a:solidFill>
            <a:schemeClr val="tx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30B37A10-8F1C-4BB2-B54D-B21F1835C866}"/>
              </a:ext>
            </a:extLst>
          </p:cNvPr>
          <p:cNvGrpSpPr/>
          <p:nvPr/>
        </p:nvGrpSpPr>
        <p:grpSpPr>
          <a:xfrm>
            <a:off x="4693687" y="3645773"/>
            <a:ext cx="3020186" cy="1113471"/>
            <a:chOff x="3812246" y="2222843"/>
            <a:chExt cx="3031800" cy="930820"/>
          </a:xfrm>
        </p:grpSpPr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100157BD-5686-4752-A48B-966BBB3A3526}"/>
                </a:ext>
              </a:extLst>
            </p:cNvPr>
            <p:cNvCxnSpPr/>
            <p:nvPr/>
          </p:nvCxnSpPr>
          <p:spPr>
            <a:xfrm>
              <a:off x="3812246" y="2911928"/>
              <a:ext cx="3031800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6143A9CA-A1A4-4EBB-BA5B-EF21A8B192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19505" y="2222843"/>
              <a:ext cx="0" cy="782749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190B64E8-4F3F-483D-B494-654E96D706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44046" y="2248078"/>
              <a:ext cx="0" cy="782749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BAF19D1A-14FD-4B98-BC25-FB3C75661D72}"/>
                </a:ext>
              </a:extLst>
            </p:cNvPr>
            <p:cNvSpPr txBox="1"/>
            <p:nvPr/>
          </p:nvSpPr>
          <p:spPr>
            <a:xfrm>
              <a:off x="3826766" y="2922102"/>
              <a:ext cx="3014004" cy="2315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dirty="0"/>
                <a:t>0.0889</a:t>
              </a:r>
              <a:endParaRPr lang="en-US" sz="2000" dirty="0"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534F3639-60A2-402A-87E7-2FE47D332B8A}"/>
              </a:ext>
            </a:extLst>
          </p:cNvPr>
          <p:cNvGrpSpPr/>
          <p:nvPr/>
        </p:nvGrpSpPr>
        <p:grpSpPr>
          <a:xfrm>
            <a:off x="4696592" y="3649148"/>
            <a:ext cx="1759785" cy="722043"/>
            <a:chOff x="3812246" y="2222843"/>
            <a:chExt cx="3031800" cy="1150617"/>
          </a:xfrm>
        </p:grpSpPr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4794D8E5-B7D1-4DFF-93CE-44798C534F82}"/>
                </a:ext>
              </a:extLst>
            </p:cNvPr>
            <p:cNvCxnSpPr/>
            <p:nvPr/>
          </p:nvCxnSpPr>
          <p:spPr>
            <a:xfrm>
              <a:off x="3812246" y="2911928"/>
              <a:ext cx="3031800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9FE93EE9-637F-4777-ACBF-62AB1C6F44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19505" y="2222843"/>
              <a:ext cx="0" cy="782749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C94C1C65-E0F4-4749-9138-B388FBF3FB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44046" y="2248078"/>
              <a:ext cx="0" cy="782749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EFB4AF5D-9E14-4840-A497-4987213F705E}"/>
                </a:ext>
              </a:extLst>
            </p:cNvPr>
            <p:cNvSpPr txBox="1"/>
            <p:nvPr/>
          </p:nvSpPr>
          <p:spPr>
            <a:xfrm>
              <a:off x="3812246" y="2932046"/>
              <a:ext cx="2997270" cy="44141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dirty="0"/>
                <a:t>0.05325</a:t>
              </a:r>
              <a:endParaRPr lang="en-US" sz="2000" dirty="0"/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370D7DA2-1A06-4B00-B923-8C811ED720AE}"/>
              </a:ext>
            </a:extLst>
          </p:cNvPr>
          <p:cNvGrpSpPr/>
          <p:nvPr/>
        </p:nvGrpSpPr>
        <p:grpSpPr>
          <a:xfrm>
            <a:off x="4689332" y="6338548"/>
            <a:ext cx="3031800" cy="1111053"/>
            <a:chOff x="3812246" y="2222843"/>
            <a:chExt cx="3031800" cy="931491"/>
          </a:xfrm>
        </p:grpSpPr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6E4F2C82-CC1F-419A-AA3B-3ED8B22DBB33}"/>
                </a:ext>
              </a:extLst>
            </p:cNvPr>
            <p:cNvCxnSpPr/>
            <p:nvPr/>
          </p:nvCxnSpPr>
          <p:spPr>
            <a:xfrm>
              <a:off x="3812246" y="2911928"/>
              <a:ext cx="3031800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E24A674A-88E6-4FBA-8898-A4A9E29CD1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19505" y="2222843"/>
              <a:ext cx="0" cy="782749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1C457F4C-6D65-41C5-B6E0-AA447F1179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44046" y="2248078"/>
              <a:ext cx="0" cy="782749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0976DC40-D691-4848-84CD-243C1D758202}"/>
                </a:ext>
              </a:extLst>
            </p:cNvPr>
            <p:cNvSpPr txBox="1"/>
            <p:nvPr/>
          </p:nvSpPr>
          <p:spPr>
            <a:xfrm>
              <a:off x="3826766" y="2922102"/>
              <a:ext cx="3014004" cy="2322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dirty="0"/>
                <a:t>0.0889</a:t>
              </a:r>
              <a:endParaRPr lang="en-US" sz="2000" dirty="0"/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2C36441A-0CEC-43DB-9D09-42364D11EBAE}"/>
              </a:ext>
            </a:extLst>
          </p:cNvPr>
          <p:cNvGrpSpPr/>
          <p:nvPr/>
        </p:nvGrpSpPr>
        <p:grpSpPr>
          <a:xfrm>
            <a:off x="4693688" y="6338549"/>
            <a:ext cx="1505785" cy="722043"/>
            <a:chOff x="3812246" y="2222843"/>
            <a:chExt cx="3031800" cy="1150617"/>
          </a:xfrm>
        </p:grpSpPr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9D33C28B-A570-4E2D-A734-20C4E87B0A71}"/>
                </a:ext>
              </a:extLst>
            </p:cNvPr>
            <p:cNvCxnSpPr/>
            <p:nvPr/>
          </p:nvCxnSpPr>
          <p:spPr>
            <a:xfrm>
              <a:off x="3812246" y="2911928"/>
              <a:ext cx="3031800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0C493233-EA23-427D-8068-7A8D387570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19505" y="2222843"/>
              <a:ext cx="0" cy="782749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5E37B168-6F63-40F9-B94A-40429FA7B2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44046" y="2248078"/>
              <a:ext cx="0" cy="782749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88C8A00D-B31D-4BA5-88B1-2339EB5EEFB0}"/>
                </a:ext>
              </a:extLst>
            </p:cNvPr>
            <p:cNvSpPr txBox="1"/>
            <p:nvPr/>
          </p:nvSpPr>
          <p:spPr>
            <a:xfrm>
              <a:off x="3812246" y="2932046"/>
              <a:ext cx="2997270" cy="44141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dirty="0"/>
                <a:t>0.04445</a:t>
              </a:r>
              <a:endParaRPr lang="en-US" sz="2000" dirty="0"/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EC9DD294-1D4A-4AE3-9BA3-846091065858}"/>
              </a:ext>
            </a:extLst>
          </p:cNvPr>
          <p:cNvGrpSpPr/>
          <p:nvPr/>
        </p:nvGrpSpPr>
        <p:grpSpPr>
          <a:xfrm rot="16200000">
            <a:off x="1851070" y="4360203"/>
            <a:ext cx="2700838" cy="895299"/>
            <a:chOff x="3812246" y="2222843"/>
            <a:chExt cx="3031800" cy="1100090"/>
          </a:xfrm>
        </p:grpSpPr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F646F8A0-050D-43BA-ACA9-78D91F2C52FA}"/>
                </a:ext>
              </a:extLst>
            </p:cNvPr>
            <p:cNvCxnSpPr/>
            <p:nvPr/>
          </p:nvCxnSpPr>
          <p:spPr>
            <a:xfrm>
              <a:off x="3812246" y="2911928"/>
              <a:ext cx="3031800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5F407A71-1FAE-4DA7-85C0-3415A4C985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19505" y="2222843"/>
              <a:ext cx="0" cy="782749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626D58E0-D4A1-47F0-A0ED-D715CA8F85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44046" y="2248078"/>
              <a:ext cx="0" cy="782749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8FBE43C6-E657-43ED-8FBC-43F865C6252D}"/>
                </a:ext>
              </a:extLst>
            </p:cNvPr>
            <p:cNvSpPr txBox="1"/>
            <p:nvPr/>
          </p:nvSpPr>
          <p:spPr>
            <a:xfrm>
              <a:off x="3812246" y="2982573"/>
              <a:ext cx="2997270" cy="34036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dirty="0"/>
                <a:t>0.0762</a:t>
              </a:r>
              <a:endParaRPr lang="en-US" sz="2000" dirty="0"/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400D8F80-EF82-4D67-ADB2-BB65CC528898}"/>
              </a:ext>
            </a:extLst>
          </p:cNvPr>
          <p:cNvGrpSpPr/>
          <p:nvPr/>
        </p:nvGrpSpPr>
        <p:grpSpPr>
          <a:xfrm rot="5400000">
            <a:off x="8082299" y="1738294"/>
            <a:ext cx="2267495" cy="722044"/>
            <a:chOff x="3812246" y="2222843"/>
            <a:chExt cx="3031800" cy="1150618"/>
          </a:xfrm>
        </p:grpSpPr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D28FEF29-19F8-4F61-8D5C-B2EC745B337F}"/>
                </a:ext>
              </a:extLst>
            </p:cNvPr>
            <p:cNvCxnSpPr/>
            <p:nvPr/>
          </p:nvCxnSpPr>
          <p:spPr>
            <a:xfrm>
              <a:off x="3812246" y="2911928"/>
              <a:ext cx="3031800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95CC4D61-4DE6-4376-99B7-3AA7385591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19505" y="2222843"/>
              <a:ext cx="0" cy="782749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632FDA41-AC2C-47EB-9DC5-41BB6BD3C2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44046" y="2248078"/>
              <a:ext cx="0" cy="782749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1ECB009E-0786-484A-BB5E-30B6FFE35CD8}"/>
                </a:ext>
              </a:extLst>
            </p:cNvPr>
            <p:cNvSpPr txBox="1"/>
            <p:nvPr/>
          </p:nvSpPr>
          <p:spPr>
            <a:xfrm rot="10800000">
              <a:off x="3836687" y="2932047"/>
              <a:ext cx="2997270" cy="44141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dirty="0"/>
                <a:t>0.0762</a:t>
              </a:r>
              <a:endParaRPr lang="en-US" sz="2000" dirty="0"/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69E9A6AE-A466-43B5-903E-3FD061543CF9}"/>
              </a:ext>
            </a:extLst>
          </p:cNvPr>
          <p:cNvGrpSpPr/>
          <p:nvPr/>
        </p:nvGrpSpPr>
        <p:grpSpPr>
          <a:xfrm rot="16200000">
            <a:off x="2550414" y="2359990"/>
            <a:ext cx="1311915" cy="888245"/>
            <a:chOff x="3812246" y="2222843"/>
            <a:chExt cx="3031800" cy="1124780"/>
          </a:xfrm>
        </p:grpSpPr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281BFED8-367F-465A-B61B-4EF5A527E50E}"/>
                </a:ext>
              </a:extLst>
            </p:cNvPr>
            <p:cNvCxnSpPr/>
            <p:nvPr/>
          </p:nvCxnSpPr>
          <p:spPr>
            <a:xfrm>
              <a:off x="3812246" y="2911928"/>
              <a:ext cx="3031800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278EA6D3-97B4-416D-ABE0-AE49F16545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19505" y="2222843"/>
              <a:ext cx="0" cy="782749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7A4C16E9-5883-4CCA-AA9D-93425812F3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44046" y="2248078"/>
              <a:ext cx="0" cy="782749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D070B650-EFA4-4C82-B65F-3191068DC106}"/>
                </a:ext>
              </a:extLst>
            </p:cNvPr>
            <p:cNvSpPr txBox="1"/>
            <p:nvPr/>
          </p:nvSpPr>
          <p:spPr>
            <a:xfrm>
              <a:off x="3812246" y="2957886"/>
              <a:ext cx="2997269" cy="3897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000" dirty="0"/>
                <a:t>0.04603</a:t>
              </a:r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8FAFEDFC-2393-4A93-A0EB-C4D10326AF3B}"/>
              </a:ext>
            </a:extLst>
          </p:cNvPr>
          <p:cNvGrpSpPr/>
          <p:nvPr/>
        </p:nvGrpSpPr>
        <p:grpSpPr>
          <a:xfrm rot="13500000">
            <a:off x="1352219" y="2165941"/>
            <a:ext cx="1855528" cy="641208"/>
            <a:chOff x="3812245" y="2170842"/>
            <a:chExt cx="3031801" cy="1291985"/>
          </a:xfrm>
        </p:grpSpPr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83FEC084-91F0-44B7-A9B0-38E8DAA80F04}"/>
                </a:ext>
              </a:extLst>
            </p:cNvPr>
            <p:cNvCxnSpPr/>
            <p:nvPr/>
          </p:nvCxnSpPr>
          <p:spPr>
            <a:xfrm>
              <a:off x="3812246" y="2911928"/>
              <a:ext cx="3031800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4FECAEDC-70FB-4B81-97AA-6A2E797B895C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3819505" y="2170842"/>
              <a:ext cx="0" cy="83475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81487105-F886-4587-9EF9-E07BC92121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44046" y="2248078"/>
              <a:ext cx="0" cy="782749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1434330D-9A58-459F-B864-E02AF8FE982A}"/>
                </a:ext>
              </a:extLst>
            </p:cNvPr>
            <p:cNvSpPr txBox="1"/>
            <p:nvPr/>
          </p:nvSpPr>
          <p:spPr>
            <a:xfrm rot="10800000">
              <a:off x="3812245" y="2842680"/>
              <a:ext cx="2997270" cy="62014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000" dirty="0"/>
                <a:t>0.0552</a:t>
              </a:r>
            </a:p>
          </p:txBody>
        </p: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372285BE-0FDF-4F40-8EC6-5E82E1A3D698}"/>
              </a:ext>
            </a:extLst>
          </p:cNvPr>
          <p:cNvGrpSpPr/>
          <p:nvPr/>
        </p:nvGrpSpPr>
        <p:grpSpPr>
          <a:xfrm rot="5400000">
            <a:off x="8162018" y="3926070"/>
            <a:ext cx="2108057" cy="722044"/>
            <a:chOff x="3812246" y="2222843"/>
            <a:chExt cx="3031800" cy="1150618"/>
          </a:xfrm>
        </p:grpSpPr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B974C5C0-D31C-4FF2-B1F1-F2622AF50042}"/>
                </a:ext>
              </a:extLst>
            </p:cNvPr>
            <p:cNvCxnSpPr/>
            <p:nvPr/>
          </p:nvCxnSpPr>
          <p:spPr>
            <a:xfrm>
              <a:off x="3812246" y="2911928"/>
              <a:ext cx="3031800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66C5459A-AC7A-4F9D-93AE-A50150AEFB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19505" y="2222843"/>
              <a:ext cx="0" cy="782749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7C8AB482-D1D7-4351-BD52-318FD1141F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44046" y="2248078"/>
              <a:ext cx="0" cy="782749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F3DA9F55-AB7C-42A7-8D9D-2E4EE009A7D4}"/>
                </a:ext>
              </a:extLst>
            </p:cNvPr>
            <p:cNvSpPr txBox="1"/>
            <p:nvPr/>
          </p:nvSpPr>
          <p:spPr>
            <a:xfrm rot="10800000">
              <a:off x="3836687" y="2932047"/>
              <a:ext cx="2997270" cy="44141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dirty="0"/>
                <a:t>0.0762</a:t>
              </a:r>
              <a:endParaRPr lang="en-US" sz="2000" dirty="0"/>
            </a:p>
          </p:txBody>
        </p: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132E0FBE-F990-448D-8640-9BEA449681C1}"/>
              </a:ext>
            </a:extLst>
          </p:cNvPr>
          <p:cNvGrpSpPr/>
          <p:nvPr/>
        </p:nvGrpSpPr>
        <p:grpSpPr>
          <a:xfrm rot="5400000">
            <a:off x="8579228" y="5616320"/>
            <a:ext cx="1272444" cy="722044"/>
            <a:chOff x="3812246" y="2222843"/>
            <a:chExt cx="3031800" cy="1150618"/>
          </a:xfrm>
        </p:grpSpPr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43427140-A69A-4369-AF96-9EF62FDE9852}"/>
                </a:ext>
              </a:extLst>
            </p:cNvPr>
            <p:cNvCxnSpPr/>
            <p:nvPr/>
          </p:nvCxnSpPr>
          <p:spPr>
            <a:xfrm>
              <a:off x="3812246" y="2911928"/>
              <a:ext cx="3031800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A2E5F7FF-3F0E-430C-AA58-0F2055E049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19505" y="2222843"/>
              <a:ext cx="0" cy="782749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B44965AA-3347-49ED-9034-A1FB4ABC58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44046" y="2248078"/>
              <a:ext cx="0" cy="782749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B4FAD0D6-D65A-4012-807E-3DD61927EF7C}"/>
                </a:ext>
              </a:extLst>
            </p:cNvPr>
            <p:cNvSpPr txBox="1"/>
            <p:nvPr/>
          </p:nvSpPr>
          <p:spPr>
            <a:xfrm rot="10800000">
              <a:off x="3836687" y="2932047"/>
              <a:ext cx="2997270" cy="44141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dirty="0"/>
                <a:t>0.0508</a:t>
              </a:r>
              <a:endParaRPr lang="en-US" sz="2000" dirty="0"/>
            </a:p>
          </p:txBody>
        </p: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60345710-B284-4929-9B42-E3540C21D419}"/>
              </a:ext>
            </a:extLst>
          </p:cNvPr>
          <p:cNvGrpSpPr/>
          <p:nvPr/>
        </p:nvGrpSpPr>
        <p:grpSpPr>
          <a:xfrm rot="5400000">
            <a:off x="9156413" y="5817602"/>
            <a:ext cx="1248985" cy="360972"/>
            <a:chOff x="4820547" y="2218726"/>
            <a:chExt cx="2290658" cy="1131406"/>
          </a:xfrm>
        </p:grpSpPr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7AAF4997-C380-47F0-B20F-EE8F1A7D530B}"/>
                </a:ext>
              </a:extLst>
            </p:cNvPr>
            <p:cNvGrpSpPr/>
            <p:nvPr/>
          </p:nvGrpSpPr>
          <p:grpSpPr>
            <a:xfrm>
              <a:off x="5440268" y="2218726"/>
              <a:ext cx="1059199" cy="1131406"/>
              <a:chOff x="6246019" y="4147076"/>
              <a:chExt cx="308958" cy="226218"/>
            </a:xfrm>
          </p:grpSpPr>
          <p:grpSp>
            <p:nvGrpSpPr>
              <p:cNvPr id="161" name="Group 160">
                <a:extLst>
                  <a:ext uri="{FF2B5EF4-FFF2-40B4-BE49-F238E27FC236}">
                    <a16:creationId xmlns:a16="http://schemas.microsoft.com/office/drawing/2014/main" id="{4EA1C1A1-A4AE-4680-B0DE-C8F3AB8C4EC6}"/>
                  </a:ext>
                </a:extLst>
              </p:cNvPr>
              <p:cNvGrpSpPr/>
              <p:nvPr/>
            </p:nvGrpSpPr>
            <p:grpSpPr>
              <a:xfrm>
                <a:off x="6281350" y="4147076"/>
                <a:ext cx="273627" cy="226218"/>
                <a:chOff x="6262688" y="4214813"/>
                <a:chExt cx="455975" cy="226218"/>
              </a:xfrm>
            </p:grpSpPr>
            <p:cxnSp>
              <p:nvCxnSpPr>
                <p:cNvPr id="163" name="Straight Connector 162">
                  <a:extLst>
                    <a:ext uri="{FF2B5EF4-FFF2-40B4-BE49-F238E27FC236}">
                      <a16:creationId xmlns:a16="http://schemas.microsoft.com/office/drawing/2014/main" id="{4A00AD33-5CF9-4607-927F-CF60D8164F21}"/>
                    </a:ext>
                  </a:extLst>
                </p:cNvPr>
                <p:cNvCxnSpPr/>
                <p:nvPr/>
              </p:nvCxnSpPr>
              <p:spPr>
                <a:xfrm flipV="1">
                  <a:off x="6262688" y="4214813"/>
                  <a:ext cx="83343" cy="226218"/>
                </a:xfrm>
                <a:prstGeom prst="line">
                  <a:avLst/>
                </a:prstGeom>
                <a:ln w="76200">
                  <a:solidFill>
                    <a:schemeClr val="accent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Straight Connector 163">
                  <a:extLst>
                    <a:ext uri="{FF2B5EF4-FFF2-40B4-BE49-F238E27FC236}">
                      <a16:creationId xmlns:a16="http://schemas.microsoft.com/office/drawing/2014/main" id="{7818594B-589D-49E3-9841-481D35B78E8C}"/>
                    </a:ext>
                  </a:extLst>
                </p:cNvPr>
                <p:cNvCxnSpPr/>
                <p:nvPr/>
              </p:nvCxnSpPr>
              <p:spPr>
                <a:xfrm>
                  <a:off x="6346031" y="4214813"/>
                  <a:ext cx="76263" cy="226218"/>
                </a:xfrm>
                <a:prstGeom prst="line">
                  <a:avLst/>
                </a:prstGeom>
                <a:ln w="76200">
                  <a:solidFill>
                    <a:schemeClr val="accent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Straight Connector 164">
                  <a:extLst>
                    <a:ext uri="{FF2B5EF4-FFF2-40B4-BE49-F238E27FC236}">
                      <a16:creationId xmlns:a16="http://schemas.microsoft.com/office/drawing/2014/main" id="{85A55144-8728-4310-AB2B-C0B4E80C34DE}"/>
                    </a:ext>
                  </a:extLst>
                </p:cNvPr>
                <p:cNvCxnSpPr/>
                <p:nvPr/>
              </p:nvCxnSpPr>
              <p:spPr>
                <a:xfrm flipV="1">
                  <a:off x="6422294" y="4214813"/>
                  <a:ext cx="83343" cy="226218"/>
                </a:xfrm>
                <a:prstGeom prst="line">
                  <a:avLst/>
                </a:prstGeom>
                <a:ln w="76200">
                  <a:solidFill>
                    <a:schemeClr val="accent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Straight Connector 165">
                  <a:extLst>
                    <a:ext uri="{FF2B5EF4-FFF2-40B4-BE49-F238E27FC236}">
                      <a16:creationId xmlns:a16="http://schemas.microsoft.com/office/drawing/2014/main" id="{08A28348-DB6E-486E-A3BD-87EA7DA74125}"/>
                    </a:ext>
                  </a:extLst>
                </p:cNvPr>
                <p:cNvCxnSpPr/>
                <p:nvPr/>
              </p:nvCxnSpPr>
              <p:spPr>
                <a:xfrm>
                  <a:off x="6505637" y="4214813"/>
                  <a:ext cx="76263" cy="226218"/>
                </a:xfrm>
                <a:prstGeom prst="line">
                  <a:avLst/>
                </a:prstGeom>
                <a:ln w="76200">
                  <a:solidFill>
                    <a:schemeClr val="accent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Straight Connector 166">
                  <a:extLst>
                    <a:ext uri="{FF2B5EF4-FFF2-40B4-BE49-F238E27FC236}">
                      <a16:creationId xmlns:a16="http://schemas.microsoft.com/office/drawing/2014/main" id="{BCB62C24-6C68-4700-8A4D-C60E01835E41}"/>
                    </a:ext>
                  </a:extLst>
                </p:cNvPr>
                <p:cNvCxnSpPr/>
                <p:nvPr/>
              </p:nvCxnSpPr>
              <p:spPr>
                <a:xfrm flipV="1">
                  <a:off x="6581900" y="4214813"/>
                  <a:ext cx="83343" cy="226218"/>
                </a:xfrm>
                <a:prstGeom prst="line">
                  <a:avLst/>
                </a:prstGeom>
                <a:ln w="76200">
                  <a:solidFill>
                    <a:schemeClr val="accent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Straight Connector 167">
                  <a:extLst>
                    <a:ext uri="{FF2B5EF4-FFF2-40B4-BE49-F238E27FC236}">
                      <a16:creationId xmlns:a16="http://schemas.microsoft.com/office/drawing/2014/main" id="{AC5EF447-C7E0-44CF-8010-DC196A134264}"/>
                    </a:ext>
                  </a:extLst>
                </p:cNvPr>
                <p:cNvCxnSpPr/>
                <p:nvPr/>
              </p:nvCxnSpPr>
              <p:spPr>
                <a:xfrm>
                  <a:off x="6665243" y="4214813"/>
                  <a:ext cx="53420" cy="113109"/>
                </a:xfrm>
                <a:prstGeom prst="line">
                  <a:avLst/>
                </a:prstGeom>
                <a:ln w="76200">
                  <a:solidFill>
                    <a:schemeClr val="accent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FC0C728B-F90E-4ACD-ACAF-09F422D5824F}"/>
                  </a:ext>
                </a:extLst>
              </p:cNvPr>
              <p:cNvCxnSpPr/>
              <p:nvPr/>
            </p:nvCxnSpPr>
            <p:spPr>
              <a:xfrm flipH="1" flipV="1">
                <a:off x="6246019" y="4260185"/>
                <a:ext cx="35332" cy="113109"/>
              </a:xfrm>
              <a:prstGeom prst="line">
                <a:avLst/>
              </a:prstGeom>
              <a:ln w="76200">
                <a:solidFill>
                  <a:schemeClr val="accent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7EC3A58C-D51D-472B-B3D4-471C4374FB39}"/>
                </a:ext>
              </a:extLst>
            </p:cNvPr>
            <p:cNvCxnSpPr/>
            <p:nvPr/>
          </p:nvCxnSpPr>
          <p:spPr>
            <a:xfrm flipH="1">
              <a:off x="4820547" y="2784429"/>
              <a:ext cx="587782" cy="0"/>
            </a:xfrm>
            <a:prstGeom prst="line">
              <a:avLst/>
            </a:prstGeom>
            <a:ln w="76200" cap="sq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BC6EC1E0-A44B-4E4F-A6D0-4854239FBC38}"/>
                </a:ext>
              </a:extLst>
            </p:cNvPr>
            <p:cNvCxnSpPr/>
            <p:nvPr/>
          </p:nvCxnSpPr>
          <p:spPr>
            <a:xfrm flipH="1">
              <a:off x="6523423" y="2784429"/>
              <a:ext cx="587782" cy="0"/>
            </a:xfrm>
            <a:prstGeom prst="line">
              <a:avLst/>
            </a:prstGeom>
            <a:ln w="76200" cap="sq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9B6C17A5-8B4B-4C0A-B885-A5E5CFC4559C}"/>
              </a:ext>
            </a:extLst>
          </p:cNvPr>
          <p:cNvCxnSpPr>
            <a:cxnSpLocks/>
          </p:cNvCxnSpPr>
          <p:nvPr/>
        </p:nvCxnSpPr>
        <p:spPr>
          <a:xfrm flipV="1">
            <a:off x="9780904" y="6622581"/>
            <a:ext cx="0" cy="89611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3FAD8BB4-E8D5-4B24-BDAF-3D07CF2F1510}"/>
              </a:ext>
            </a:extLst>
          </p:cNvPr>
          <p:cNvGrpSpPr/>
          <p:nvPr/>
        </p:nvGrpSpPr>
        <p:grpSpPr>
          <a:xfrm rot="5400000">
            <a:off x="8768616" y="6695142"/>
            <a:ext cx="893668" cy="722044"/>
            <a:chOff x="3812246" y="2222843"/>
            <a:chExt cx="3031800" cy="1150618"/>
          </a:xfrm>
        </p:grpSpPr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19D5F8B3-ECC2-449F-B37E-021F936BA7AB}"/>
                </a:ext>
              </a:extLst>
            </p:cNvPr>
            <p:cNvCxnSpPr/>
            <p:nvPr/>
          </p:nvCxnSpPr>
          <p:spPr>
            <a:xfrm>
              <a:off x="3812246" y="2911928"/>
              <a:ext cx="3031800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275B9DB0-00D2-4EAD-A23F-CBE3C79FAE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19505" y="2222843"/>
              <a:ext cx="0" cy="782749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F60942BE-8A77-4DED-871C-11DB5D3BA9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44046" y="2248078"/>
              <a:ext cx="0" cy="782749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C5E9DDAE-B876-496A-82E8-8BB8DCCA24FA}"/>
                </a:ext>
              </a:extLst>
            </p:cNvPr>
            <p:cNvSpPr txBox="1"/>
            <p:nvPr/>
          </p:nvSpPr>
          <p:spPr>
            <a:xfrm rot="10800000">
              <a:off x="3836687" y="2932047"/>
              <a:ext cx="2997270" cy="44141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dirty="0"/>
                <a:t>0.1016</a:t>
              </a:r>
              <a:endParaRPr lang="en-US" sz="2000" dirty="0"/>
            </a:p>
          </p:txBody>
        </p:sp>
      </p:grpSp>
      <p:sp>
        <p:nvSpPr>
          <p:cNvPr id="177" name="TextBox 176">
            <a:extLst>
              <a:ext uri="{FF2B5EF4-FFF2-40B4-BE49-F238E27FC236}">
                <a16:creationId xmlns:a16="http://schemas.microsoft.com/office/drawing/2014/main" id="{8D662FFD-18F7-4AF6-A6D8-6BB3A0BBF0CC}"/>
              </a:ext>
            </a:extLst>
          </p:cNvPr>
          <p:cNvSpPr txBox="1"/>
          <p:nvPr/>
        </p:nvSpPr>
        <p:spPr>
          <a:xfrm>
            <a:off x="4664985" y="787519"/>
            <a:ext cx="2922681" cy="13849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b="1" dirty="0"/>
              <a:t>All distances in meters</a:t>
            </a:r>
          </a:p>
          <a:p>
            <a:pPr algn="ctr"/>
            <a:r>
              <a:rPr lang="en-US" b="1" dirty="0"/>
              <a:t>(also not to scale)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All masses adjusted to actual density of material</a:t>
            </a: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F37E2F95-0C18-433E-9E0B-0B5A14671033}"/>
              </a:ext>
            </a:extLst>
          </p:cNvPr>
          <p:cNvSpPr/>
          <p:nvPr/>
        </p:nvSpPr>
        <p:spPr>
          <a:xfrm>
            <a:off x="6055969" y="5510394"/>
            <a:ext cx="1653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 = 0.0225 kg</a:t>
            </a: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ACEC099B-CC11-401B-A699-A8317696F55C}"/>
              </a:ext>
            </a:extLst>
          </p:cNvPr>
          <p:cNvSpPr/>
          <p:nvPr/>
        </p:nvSpPr>
        <p:spPr>
          <a:xfrm>
            <a:off x="6274444" y="2751592"/>
            <a:ext cx="1653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 = 0.0426 kg</a:t>
            </a: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D178E64B-6C02-4620-8A1F-5E7A594EFAC7}"/>
              </a:ext>
            </a:extLst>
          </p:cNvPr>
          <p:cNvSpPr/>
          <p:nvPr/>
        </p:nvSpPr>
        <p:spPr>
          <a:xfrm>
            <a:off x="9860120" y="4508402"/>
            <a:ext cx="1653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 = 0.0851 kg</a:t>
            </a:r>
          </a:p>
        </p:txBody>
      </p: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3DE0FF95-2321-454E-84BA-0190B6BAAF2C}"/>
              </a:ext>
            </a:extLst>
          </p:cNvPr>
          <p:cNvGrpSpPr/>
          <p:nvPr/>
        </p:nvGrpSpPr>
        <p:grpSpPr>
          <a:xfrm rot="16200000">
            <a:off x="8718482" y="2269242"/>
            <a:ext cx="3502398" cy="923607"/>
            <a:chOff x="3812246" y="2222843"/>
            <a:chExt cx="3031800" cy="1093953"/>
          </a:xfrm>
        </p:grpSpPr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7E39EF7C-94D8-4D25-9BA5-88B4077934C2}"/>
                </a:ext>
              </a:extLst>
            </p:cNvPr>
            <p:cNvCxnSpPr/>
            <p:nvPr/>
          </p:nvCxnSpPr>
          <p:spPr>
            <a:xfrm>
              <a:off x="3812246" y="2911928"/>
              <a:ext cx="3031800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DEAF095E-D91D-44C9-847F-B206FC2BA9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19505" y="2222843"/>
              <a:ext cx="0" cy="782749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DA4C7E72-E8D9-4685-B8A1-1837D10E0E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44046" y="2248078"/>
              <a:ext cx="0" cy="782749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32A4FCD3-8341-4155-939F-D2A132B5EB16}"/>
                </a:ext>
              </a:extLst>
            </p:cNvPr>
            <p:cNvSpPr txBox="1"/>
            <p:nvPr/>
          </p:nvSpPr>
          <p:spPr>
            <a:xfrm>
              <a:off x="3812246" y="2988709"/>
              <a:ext cx="2997270" cy="3280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dirty="0"/>
                <a:t>0.12534</a:t>
              </a:r>
              <a:endParaRPr lang="en-US" sz="2000" dirty="0"/>
            </a:p>
          </p:txBody>
        </p:sp>
      </p:grpSp>
      <p:sp>
        <p:nvSpPr>
          <p:cNvPr id="189" name="Oval 188">
            <a:extLst>
              <a:ext uri="{FF2B5EF4-FFF2-40B4-BE49-F238E27FC236}">
                <a16:creationId xmlns:a16="http://schemas.microsoft.com/office/drawing/2014/main" id="{548D1286-0D61-4B15-ADED-0551FB0B57BE}"/>
              </a:ext>
            </a:extLst>
          </p:cNvPr>
          <p:cNvSpPr/>
          <p:nvPr/>
        </p:nvSpPr>
        <p:spPr>
          <a:xfrm rot="5400000">
            <a:off x="9699751" y="5250586"/>
            <a:ext cx="177953" cy="177953"/>
          </a:xfrm>
          <a:prstGeom prst="ellipse">
            <a:avLst/>
          </a:prstGeom>
          <a:solidFill>
            <a:schemeClr val="tx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1FAD7F83-C686-4A77-989C-F465FE86F61C}"/>
              </a:ext>
            </a:extLst>
          </p:cNvPr>
          <p:cNvSpPr/>
          <p:nvPr/>
        </p:nvSpPr>
        <p:spPr>
          <a:xfrm rot="5400000">
            <a:off x="9693004" y="6541532"/>
            <a:ext cx="177953" cy="177953"/>
          </a:xfrm>
          <a:prstGeom prst="ellipse">
            <a:avLst/>
          </a:prstGeom>
          <a:solidFill>
            <a:schemeClr val="tx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C5B018D1-8A7B-48BC-8872-FC04D87404B8}"/>
              </a:ext>
            </a:extLst>
          </p:cNvPr>
          <p:cNvSpPr/>
          <p:nvPr/>
        </p:nvSpPr>
        <p:spPr>
          <a:xfrm>
            <a:off x="368815" y="5903919"/>
            <a:ext cx="180049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m</a:t>
            </a:r>
            <a:r>
              <a:rPr lang="en-US" baseline="-25000" dirty="0" err="1"/>
              <a:t>p</a:t>
            </a:r>
            <a:r>
              <a:rPr lang="en-US" dirty="0"/>
              <a:t> = 0.1170 kg</a:t>
            </a:r>
          </a:p>
          <a:p>
            <a:r>
              <a:rPr lang="en-US" dirty="0"/>
              <a:t>(just the plastic)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F97C9264-1D41-4295-AD0B-5F79141BF4EA}"/>
              </a:ext>
            </a:extLst>
          </p:cNvPr>
          <p:cNvSpPr/>
          <p:nvPr/>
        </p:nvSpPr>
        <p:spPr>
          <a:xfrm>
            <a:off x="557792" y="3984866"/>
            <a:ext cx="18245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M</a:t>
            </a:r>
            <a:r>
              <a:rPr lang="en-US" baseline="-25000" dirty="0" err="1"/>
              <a:t>tot</a:t>
            </a:r>
            <a:r>
              <a:rPr lang="en-US" dirty="0"/>
              <a:t> = 0.5470 kg</a:t>
            </a:r>
          </a:p>
        </p:txBody>
      </p: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9844A4B3-0EBA-46CC-B649-EB610D23E78A}"/>
              </a:ext>
            </a:extLst>
          </p:cNvPr>
          <p:cNvGrpSpPr/>
          <p:nvPr/>
        </p:nvGrpSpPr>
        <p:grpSpPr>
          <a:xfrm rot="10800000">
            <a:off x="1309105" y="1196640"/>
            <a:ext cx="1353790" cy="849035"/>
            <a:chOff x="3812246" y="2170842"/>
            <a:chExt cx="3031800" cy="1227143"/>
          </a:xfrm>
        </p:grpSpPr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33516E40-4DE5-4721-83D1-451EB61CFEB5}"/>
                </a:ext>
              </a:extLst>
            </p:cNvPr>
            <p:cNvCxnSpPr/>
            <p:nvPr/>
          </p:nvCxnSpPr>
          <p:spPr>
            <a:xfrm>
              <a:off x="3812246" y="2911928"/>
              <a:ext cx="3031800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B9DB055E-707A-455A-86E9-2D2998F48598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3819505" y="2170842"/>
              <a:ext cx="0" cy="83475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EF91B2AB-D995-4701-A714-FF7770D65B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44046" y="2248078"/>
              <a:ext cx="0" cy="782749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63F217CB-26AF-43A1-8F27-EF8E10799604}"/>
                </a:ext>
              </a:extLst>
            </p:cNvPr>
            <p:cNvSpPr txBox="1"/>
            <p:nvPr/>
          </p:nvSpPr>
          <p:spPr>
            <a:xfrm rot="10800000">
              <a:off x="3812246" y="2953143"/>
              <a:ext cx="2997269" cy="44484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000" dirty="0"/>
                <a:t>0.04603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DE8524DC-374B-4A00-977A-7F4BFF9C68E7}"/>
              </a:ext>
            </a:extLst>
          </p:cNvPr>
          <p:cNvGrpSpPr/>
          <p:nvPr/>
        </p:nvGrpSpPr>
        <p:grpSpPr>
          <a:xfrm rot="18900000">
            <a:off x="765979" y="1582735"/>
            <a:ext cx="1018225" cy="803264"/>
            <a:chOff x="3295496" y="818695"/>
            <a:chExt cx="649400" cy="512303"/>
          </a:xfrm>
        </p:grpSpPr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B0F73C56-CF85-4BFF-AEEA-BFBC987FA7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63259" y="818695"/>
              <a:ext cx="0" cy="345087"/>
            </a:xfrm>
            <a:prstGeom prst="line">
              <a:avLst/>
            </a:prstGeom>
            <a:ln w="28575">
              <a:solidFill>
                <a:schemeClr val="bg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FDF42893-C054-4B38-A4BB-E2110E8820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50559" y="1163783"/>
              <a:ext cx="354098" cy="1"/>
            </a:xfrm>
            <a:prstGeom prst="line">
              <a:avLst/>
            </a:prstGeom>
            <a:ln w="28575">
              <a:solidFill>
                <a:schemeClr val="bg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9AC6BFD9-DF4A-493F-952B-5F3C24500479}"/>
                    </a:ext>
                  </a:extLst>
                </p:cNvPr>
                <p:cNvSpPr txBox="1"/>
                <p:nvPr/>
              </p:nvSpPr>
              <p:spPr>
                <a:xfrm>
                  <a:off x="3590798" y="1134705"/>
                  <a:ext cx="354098" cy="19629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9AC6BFD9-DF4A-493F-952B-5F3C245004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0798" y="1134705"/>
                  <a:ext cx="354098" cy="196293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B522EE97-89C0-4553-86EC-06F9DA2C2E2F}"/>
                    </a:ext>
                  </a:extLst>
                </p:cNvPr>
                <p:cNvSpPr txBox="1"/>
                <p:nvPr/>
              </p:nvSpPr>
              <p:spPr>
                <a:xfrm>
                  <a:off x="3295496" y="881267"/>
                  <a:ext cx="354098" cy="19629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B522EE97-89C0-4553-86EC-06F9DA2C2E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5496" y="881267"/>
                  <a:ext cx="354098" cy="196293"/>
                </a:xfrm>
                <a:prstGeom prst="rect">
                  <a:avLst/>
                </a:prstGeom>
                <a:blipFill>
                  <a:blip r:embed="rId10"/>
                  <a:stretch>
                    <a:fillRect b="-19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96" name="TextBox 195">
            <a:extLst>
              <a:ext uri="{FF2B5EF4-FFF2-40B4-BE49-F238E27FC236}">
                <a16:creationId xmlns:a16="http://schemas.microsoft.com/office/drawing/2014/main" id="{5AF65355-9BD7-441C-8149-D9982D840740}"/>
              </a:ext>
            </a:extLst>
          </p:cNvPr>
          <p:cNvSpPr txBox="1"/>
          <p:nvPr/>
        </p:nvSpPr>
        <p:spPr>
          <a:xfrm rot="13500000" flipV="1">
            <a:off x="375636" y="2994779"/>
            <a:ext cx="1331012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dirty="0"/>
              <a:t>x= 0.0031</a:t>
            </a:r>
          </a:p>
          <a:p>
            <a:pPr algn="ctr"/>
            <a:r>
              <a:rPr lang="en-US" sz="2000" dirty="0"/>
              <a:t>y= -0.0374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719EB6C-D863-45F9-95CE-070B62C924A9}"/>
              </a:ext>
            </a:extLst>
          </p:cNvPr>
          <p:cNvCxnSpPr>
            <a:cxnSpLocks/>
            <a:stCxn id="47" idx="1"/>
            <a:endCxn id="196" idx="0"/>
          </p:cNvCxnSpPr>
          <p:nvPr/>
        </p:nvCxnSpPr>
        <p:spPr>
          <a:xfrm flipH="1">
            <a:off x="1258773" y="2810187"/>
            <a:ext cx="770599" cy="274738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C761146C-1D85-40A8-B8CF-1783AA2F0458}"/>
              </a:ext>
            </a:extLst>
          </p:cNvPr>
          <p:cNvSpPr/>
          <p:nvPr/>
        </p:nvSpPr>
        <p:spPr>
          <a:xfrm>
            <a:off x="6242459" y="2423470"/>
            <a:ext cx="18790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I</a:t>
            </a:r>
            <a:r>
              <a:rPr lang="en-US" baseline="-25000" dirty="0" err="1"/>
              <a:t>zz</a:t>
            </a:r>
            <a:r>
              <a:rPr lang="en-US" dirty="0"/>
              <a:t> = 5.281 x 10</a:t>
            </a:r>
            <a:r>
              <a:rPr lang="en-US" baseline="30000" dirty="0"/>
              <a:t>-5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AD0A65D-FFAA-4CCD-84DD-27CDE84E8ACD}"/>
              </a:ext>
            </a:extLst>
          </p:cNvPr>
          <p:cNvSpPr/>
          <p:nvPr/>
        </p:nvSpPr>
        <p:spPr>
          <a:xfrm>
            <a:off x="5951462" y="5160367"/>
            <a:ext cx="19431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L</a:t>
            </a:r>
            <a:r>
              <a:rPr lang="en-US" baseline="-25000" dirty="0" err="1"/>
              <a:t>zz</a:t>
            </a:r>
            <a:r>
              <a:rPr lang="en-US" dirty="0"/>
              <a:t> = 2.433 x 10</a:t>
            </a:r>
            <a:r>
              <a:rPr lang="en-US" baseline="30000" dirty="0"/>
              <a:t>-5</a:t>
            </a:r>
            <a:endParaRPr lang="en-US" dirty="0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4F3D1E9C-55BF-4B05-B00C-024B8E4A9709}"/>
              </a:ext>
            </a:extLst>
          </p:cNvPr>
          <p:cNvSpPr/>
          <p:nvPr/>
        </p:nvSpPr>
        <p:spPr>
          <a:xfrm>
            <a:off x="9877704" y="4820385"/>
            <a:ext cx="18790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I</a:t>
            </a:r>
            <a:r>
              <a:rPr lang="en-US" baseline="-25000" dirty="0" err="1"/>
              <a:t>zz</a:t>
            </a:r>
            <a:r>
              <a:rPr lang="en-US" dirty="0"/>
              <a:t> = 4.503 x 10</a:t>
            </a:r>
            <a:r>
              <a:rPr lang="en-US" baseline="30000" dirty="0"/>
              <a:t>-4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B823E5-4CA8-43C3-905F-E319272E7FCE}"/>
              </a:ext>
            </a:extLst>
          </p:cNvPr>
          <p:cNvSpPr/>
          <p:nvPr/>
        </p:nvSpPr>
        <p:spPr>
          <a:xfrm>
            <a:off x="434313" y="6598927"/>
            <a:ext cx="18790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+mj-lt"/>
              </a:rPr>
              <a:t>I</a:t>
            </a:r>
            <a:r>
              <a:rPr lang="en-US" baseline="-25000" dirty="0" err="1">
                <a:solidFill>
                  <a:srgbClr val="000000"/>
                </a:solidFill>
                <a:latin typeface="+mj-lt"/>
              </a:rPr>
              <a:t>p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 = 2.834 x 10</a:t>
            </a:r>
            <a:r>
              <a:rPr lang="en-US" baseline="30000" dirty="0">
                <a:solidFill>
                  <a:srgbClr val="000000"/>
                </a:solidFill>
                <a:latin typeface="+mj-lt"/>
              </a:rPr>
              <a:t>-4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C454B77B-E1A3-490E-B703-F028D2B67DB8}"/>
              </a:ext>
            </a:extLst>
          </p:cNvPr>
          <p:cNvSpPr/>
          <p:nvPr/>
        </p:nvSpPr>
        <p:spPr>
          <a:xfrm>
            <a:off x="515717" y="4313893"/>
            <a:ext cx="1938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+mj-lt"/>
              </a:rPr>
              <a:t>I</a:t>
            </a:r>
            <a:r>
              <a:rPr lang="en-US" baseline="-25000" dirty="0" err="1">
                <a:solidFill>
                  <a:srgbClr val="000000"/>
                </a:solidFill>
                <a:latin typeface="+mj-lt"/>
              </a:rPr>
              <a:t>p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 = 9.2587 x 10</a:t>
            </a:r>
            <a:r>
              <a:rPr lang="en-US" baseline="30000" dirty="0">
                <a:solidFill>
                  <a:srgbClr val="000000"/>
                </a:solidFill>
                <a:latin typeface="+mj-lt"/>
              </a:rPr>
              <a:t>-4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0118FDA-4722-46D9-A6E7-6E3426F068F1}"/>
              </a:ext>
            </a:extLst>
          </p:cNvPr>
          <p:cNvSpPr/>
          <p:nvPr/>
        </p:nvSpPr>
        <p:spPr>
          <a:xfrm>
            <a:off x="9917041" y="6950567"/>
            <a:ext cx="13452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Roboto-Regular"/>
              </a:rPr>
              <a:t>m=0.00246</a:t>
            </a:r>
            <a:endParaRPr lang="en-US" dirty="0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879F33AD-B5E6-4021-9724-CEFD2633FBDD}"/>
              </a:ext>
            </a:extLst>
          </p:cNvPr>
          <p:cNvGrpSpPr/>
          <p:nvPr/>
        </p:nvGrpSpPr>
        <p:grpSpPr>
          <a:xfrm>
            <a:off x="9761788" y="5932400"/>
            <a:ext cx="917937" cy="693838"/>
            <a:chOff x="3550559" y="740955"/>
            <a:chExt cx="585437" cy="442514"/>
          </a:xfrm>
        </p:grpSpPr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A8146F3A-289C-4AC6-8C6D-CC4A72C786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63259" y="818695"/>
              <a:ext cx="0" cy="345087"/>
            </a:xfrm>
            <a:prstGeom prst="line">
              <a:avLst/>
            </a:prstGeom>
            <a:ln w="28575">
              <a:solidFill>
                <a:srgbClr val="00B0F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C151485B-7C64-4B3D-AB32-4119240EBF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50559" y="1163783"/>
              <a:ext cx="354098" cy="1"/>
            </a:xfrm>
            <a:prstGeom prst="line">
              <a:avLst/>
            </a:prstGeom>
            <a:ln w="28575">
              <a:solidFill>
                <a:srgbClr val="00B0F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5EDA977D-C2C1-4E00-A055-4276E1239516}"/>
                    </a:ext>
                  </a:extLst>
                </p:cNvPr>
                <p:cNvSpPr txBox="1"/>
                <p:nvPr/>
              </p:nvSpPr>
              <p:spPr>
                <a:xfrm>
                  <a:off x="3876181" y="987176"/>
                  <a:ext cx="259815" cy="19629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5EDA977D-C2C1-4E00-A055-4276E12395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6181" y="987176"/>
                  <a:ext cx="259815" cy="196293"/>
                </a:xfrm>
                <a:prstGeom prst="rect">
                  <a:avLst/>
                </a:prstGeom>
                <a:blipFill>
                  <a:blip r:embed="rId11"/>
                  <a:stretch>
                    <a:fillRect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A146C140-F2E8-43F2-8796-B1633F53E3F0}"/>
                    </a:ext>
                  </a:extLst>
                </p:cNvPr>
                <p:cNvSpPr txBox="1"/>
                <p:nvPr/>
              </p:nvSpPr>
              <p:spPr>
                <a:xfrm>
                  <a:off x="3555214" y="740955"/>
                  <a:ext cx="253210" cy="19629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A146C140-F2E8-43F2-8796-B1633F53E3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55214" y="740955"/>
                  <a:ext cx="253210" cy="196293"/>
                </a:xfrm>
                <a:prstGeom prst="rect">
                  <a:avLst/>
                </a:prstGeom>
                <a:blipFill>
                  <a:blip r:embed="rId12"/>
                  <a:stretch>
                    <a:fillRect l="-3077" b="-274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379384475"/>
      </p:ext>
    </p:extLst>
  </p:cSld>
  <p:clrMapOvr>
    <a:masterClrMapping/>
  </p:clrMapOvr>
</p:sld>
</file>

<file path=ppt/theme/theme1.xml><?xml version="1.0" encoding="utf-8"?>
<a:theme xmlns:a="http://schemas.openxmlformats.org/drawingml/2006/main" name="Harvard SEAS (Red)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Is The Best!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arvard SEAS (Red)" id="{8C9ECF17-2397-40EF-B6D4-B6FEE3EFFFE5}" vid="{90A60E08-97A8-424D-BDAF-505E14FFC7B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267</TotalTime>
  <Words>99</Words>
  <Application>Microsoft Office PowerPoint</Application>
  <PresentationFormat>Custom</PresentationFormat>
  <Paragraphs>39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Adobe Ming Std L</vt:lpstr>
      <vt:lpstr>Arial</vt:lpstr>
      <vt:lpstr>Calibri</vt:lpstr>
      <vt:lpstr>Cambria Math</vt:lpstr>
      <vt:lpstr>Roboto-Regular</vt:lpstr>
      <vt:lpstr>Harvard SEAS (Red)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Clark Teeple</dc:creator>
  <cp:lastModifiedBy>Clark Teeple</cp:lastModifiedBy>
  <cp:revision>27</cp:revision>
  <dcterms:created xsi:type="dcterms:W3CDTF">2017-12-01T02:54:11Z</dcterms:created>
  <dcterms:modified xsi:type="dcterms:W3CDTF">2017-12-01T20:41:30Z</dcterms:modified>
</cp:coreProperties>
</file>