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3892" y="8522208"/>
            <a:ext cx="7028583" cy="621792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51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97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4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98357"/>
            <a:ext cx="11525250" cy="1054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464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8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8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60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D50270-5DC5-482F-A4D7-C9F680EDD899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73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10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7A54EE-FF42-4B1D-9F90-032BC404731E}" type="datetimeFigureOut">
              <a:rPr lang="en-US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12/1/2017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8475134"/>
            <a:ext cx="4114800" cy="486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8475134"/>
            <a:ext cx="2743200" cy="486833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52144C99-8741-4102-B794-D10AFFB4C19C}" type="slidenum">
              <a:rPr lang="en-US" sz="1800" smtClean="0">
                <a:solidFill>
                  <a:prstClr val="black"/>
                </a:solidFill>
                <a:latin typeface="Calibri" panose="020F0502020204030204"/>
              </a:rPr>
              <a:pPr algn="l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716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8522208"/>
            <a:ext cx="12191999" cy="621792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130623"/>
            <a:ext cx="115252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9986"/>
            <a:ext cx="10515600" cy="64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1850" y="8628724"/>
            <a:ext cx="748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Clark Teeple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0737" y="8600645"/>
            <a:ext cx="465834" cy="48683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1CD50270-5DC5-482F-A4D7-C9F680ED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Adobe Ming Std L" panose="02020300000000000000" pitchFamily="18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F46CBA-F5F4-4DCD-B169-237B48CA8362}"/>
              </a:ext>
            </a:extLst>
          </p:cNvPr>
          <p:cNvGrpSpPr/>
          <p:nvPr/>
        </p:nvGrpSpPr>
        <p:grpSpPr>
          <a:xfrm>
            <a:off x="4593627" y="3338822"/>
            <a:ext cx="3232151" cy="221571"/>
            <a:chOff x="2952297" y="1958068"/>
            <a:chExt cx="3232151" cy="22157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4BCE1D-FC63-4955-8FD7-7576A148F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9499B1-3212-4183-A2F2-A43B32B54F20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3B4D2B-18D8-4C17-97F7-893E8980F8E8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FA529-738C-443B-9FB0-B3C1151A202D}"/>
              </a:ext>
            </a:extLst>
          </p:cNvPr>
          <p:cNvGrpSpPr/>
          <p:nvPr/>
        </p:nvGrpSpPr>
        <p:grpSpPr>
          <a:xfrm rot="5400000">
            <a:off x="7538227" y="2986403"/>
            <a:ext cx="4487865" cy="221571"/>
            <a:chOff x="2952297" y="1958068"/>
            <a:chExt cx="4487865" cy="2215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35FC08-3A77-4D69-A34D-5C53EAC33B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40456" y="-131424"/>
              <a:ext cx="0" cy="439941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3AF63C-1F6E-4095-94E1-27E90F10C8CC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7B7748-44A8-436F-B3EE-F24611F5C170}"/>
                </a:ext>
              </a:extLst>
            </p:cNvPr>
            <p:cNvSpPr/>
            <p:nvPr/>
          </p:nvSpPr>
          <p:spPr>
            <a:xfrm>
              <a:off x="5212751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B497A44-85CD-493A-BF68-EDA848B9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15" y="3292117"/>
            <a:ext cx="307876" cy="308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A045F57-5189-4321-A562-4326AEFD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51" y="4303904"/>
            <a:ext cx="307876" cy="3084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99F8831-9435-4D60-9FDD-FCE251BDC6FE}"/>
              </a:ext>
            </a:extLst>
          </p:cNvPr>
          <p:cNvGrpSpPr/>
          <p:nvPr/>
        </p:nvGrpSpPr>
        <p:grpSpPr>
          <a:xfrm>
            <a:off x="892367" y="1585374"/>
            <a:ext cx="2281539" cy="4565639"/>
            <a:chOff x="833176" y="541564"/>
            <a:chExt cx="1557144" cy="311603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B4529-C219-450D-A2AC-2A0BB824187A}"/>
                </a:ext>
              </a:extLst>
            </p:cNvPr>
            <p:cNvSpPr/>
            <p:nvPr/>
          </p:nvSpPr>
          <p:spPr>
            <a:xfrm>
              <a:off x="833176" y="541564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03756A-6B55-4400-B2DB-74D1251DB363}"/>
                </a:ext>
              </a:extLst>
            </p:cNvPr>
            <p:cNvSpPr/>
            <p:nvPr/>
          </p:nvSpPr>
          <p:spPr>
            <a:xfrm>
              <a:off x="1615621" y="1300087"/>
              <a:ext cx="774699" cy="7746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6F1FF2-ECAB-48CE-B03C-3A473AC6A732}"/>
                </a:ext>
              </a:extLst>
            </p:cNvPr>
            <p:cNvCxnSpPr/>
            <p:nvPr/>
          </p:nvCxnSpPr>
          <p:spPr>
            <a:xfrm>
              <a:off x="1117599" y="928914"/>
              <a:ext cx="885372" cy="88537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A66E3-CA3F-4845-A236-01C9A6148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971" y="1814286"/>
              <a:ext cx="0" cy="1843314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F34748-F983-452E-8354-791337EDA05D}"/>
              </a:ext>
            </a:extLst>
          </p:cNvPr>
          <p:cNvSpPr/>
          <p:nvPr/>
        </p:nvSpPr>
        <p:spPr>
          <a:xfrm>
            <a:off x="2496143" y="3339956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E0EEBE-7E14-456B-BFF4-874F1D9F822F}"/>
              </a:ext>
            </a:extLst>
          </p:cNvPr>
          <p:cNvSpPr/>
          <p:nvPr/>
        </p:nvSpPr>
        <p:spPr>
          <a:xfrm>
            <a:off x="1193135" y="2042241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4DE2AE4-7760-4D2D-8355-97436847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72" y="2655987"/>
            <a:ext cx="307876" cy="3084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69C2-4920-491D-8D15-D4C491BB8580}"/>
              </a:ext>
            </a:extLst>
          </p:cNvPr>
          <p:cNvGrpSpPr/>
          <p:nvPr/>
        </p:nvGrpSpPr>
        <p:grpSpPr>
          <a:xfrm>
            <a:off x="4593627" y="6030463"/>
            <a:ext cx="3232151" cy="221571"/>
            <a:chOff x="2952297" y="1958068"/>
            <a:chExt cx="3232151" cy="22157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76E67A-2D2F-4921-9580-6440600F4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744" y="2068286"/>
              <a:ext cx="3033484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767712-8C80-4EA5-8096-81F08A5FADDB}"/>
                </a:ext>
              </a:extLst>
            </p:cNvPr>
            <p:cNvSpPr/>
            <p:nvPr/>
          </p:nvSpPr>
          <p:spPr>
            <a:xfrm>
              <a:off x="2952297" y="1959203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62BCE6-8657-4B42-B825-268801369A6E}"/>
                </a:ext>
              </a:extLst>
            </p:cNvPr>
            <p:cNvSpPr/>
            <p:nvPr/>
          </p:nvSpPr>
          <p:spPr>
            <a:xfrm>
              <a:off x="5964012" y="1958068"/>
              <a:ext cx="220436" cy="220436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404DA83-6328-4DC6-A9C4-25D0BA07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8" y="5983758"/>
            <a:ext cx="285694" cy="28618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B0F97761-44BC-447D-AD8D-42670037F433}"/>
              </a:ext>
            </a:extLst>
          </p:cNvPr>
          <p:cNvGrpSpPr/>
          <p:nvPr/>
        </p:nvGrpSpPr>
        <p:grpSpPr>
          <a:xfrm rot="16200000">
            <a:off x="3814595" y="2598904"/>
            <a:ext cx="1064658" cy="702116"/>
            <a:chOff x="3550559" y="715991"/>
            <a:chExt cx="679014" cy="44779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CA7854-1C13-450C-BEC5-2E9DAD883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083159-B95B-46F0-8A1C-8988055E5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38E541-5E1F-4A7B-B027-2D5433328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DC0CD7-4B22-4F97-A552-2255B2EFD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4"/>
                  <a:stretch>
                    <a:fillRect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BBB37D-CC72-4FBA-9297-74058F8FA584}"/>
              </a:ext>
            </a:extLst>
          </p:cNvPr>
          <p:cNvGrpSpPr/>
          <p:nvPr/>
        </p:nvGrpSpPr>
        <p:grpSpPr>
          <a:xfrm rot="16200000">
            <a:off x="3830704" y="5264496"/>
            <a:ext cx="1064658" cy="702116"/>
            <a:chOff x="3550559" y="715991"/>
            <a:chExt cx="679014" cy="44779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172453-1C07-488F-9D2E-7A8E3AAC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1E4A36-4420-4E0A-834B-A8D321D1B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/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611B8E-312C-4256-8E2A-36AC6888C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475" y="962212"/>
                  <a:ext cx="354098" cy="196293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/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855A131-8BD2-48C8-BEDA-35F19826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02" y="715991"/>
                  <a:ext cx="354098" cy="196293"/>
                </a:xfrm>
                <a:prstGeom prst="rect">
                  <a:avLst/>
                </a:prstGeom>
                <a:blipFill>
                  <a:blip r:embed="rId6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9F33AD-B5E6-4021-9724-CEFD2633FBDD}"/>
              </a:ext>
            </a:extLst>
          </p:cNvPr>
          <p:cNvGrpSpPr/>
          <p:nvPr/>
        </p:nvGrpSpPr>
        <p:grpSpPr>
          <a:xfrm rot="5400000">
            <a:off x="9685529" y="974085"/>
            <a:ext cx="827886" cy="788259"/>
            <a:chOff x="3550559" y="712497"/>
            <a:chExt cx="528006" cy="50273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46F3A-289C-4AC6-8C6D-CC4A72C78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51485B-7C64-4B3D-AB32-4119240EB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/>
                <p:nvPr/>
              </p:nvSpPr>
              <p:spPr>
                <a:xfrm rot="16200000">
                  <a:off x="3850511" y="987176"/>
                  <a:ext cx="259815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DA977D-C2C1-4E00-A055-4276E123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50511" y="987176"/>
                  <a:ext cx="259815" cy="196293"/>
                </a:xfrm>
                <a:prstGeom prst="rect">
                  <a:avLst/>
                </a:prstGeom>
                <a:blipFill>
                  <a:blip r:embed="rId7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/>
                <p:nvPr/>
              </p:nvSpPr>
              <p:spPr>
                <a:xfrm rot="16200000">
                  <a:off x="3529538" y="740955"/>
                  <a:ext cx="253210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146C140-F2E8-43F2-8796-B1633F53E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29538" y="740955"/>
                  <a:ext cx="253210" cy="196293"/>
                </a:xfrm>
                <a:prstGeom prst="rect">
                  <a:avLst/>
                </a:prstGeom>
                <a:blipFill>
                  <a:blip r:embed="rId8"/>
                  <a:stretch>
                    <a:fillRect l="-307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2DF1E08-51C8-496F-9237-BEF53B09B807}"/>
              </a:ext>
            </a:extLst>
          </p:cNvPr>
          <p:cNvSpPr/>
          <p:nvPr/>
        </p:nvSpPr>
        <p:spPr>
          <a:xfrm>
            <a:off x="2496143" y="6040794"/>
            <a:ext cx="220436" cy="220436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B37A10-8F1C-4BB2-B54D-B21F1835C866}"/>
              </a:ext>
            </a:extLst>
          </p:cNvPr>
          <p:cNvGrpSpPr/>
          <p:nvPr/>
        </p:nvGrpSpPr>
        <p:grpSpPr>
          <a:xfrm>
            <a:off x="4693687" y="3645773"/>
            <a:ext cx="3020186" cy="1113471"/>
            <a:chOff x="3812246" y="2222843"/>
            <a:chExt cx="3031800" cy="93082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0157BD-5686-4752-A48B-966BBB3A3526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43A9CA-A1A4-4EBB-BA5B-EF21A8B1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B64E8-4F3F-483D-B494-654E96D70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19D1A-14FD-4B98-BC25-FB3C75661D7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1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4F3639-60A2-402A-87E7-2FE47D332B8A}"/>
              </a:ext>
            </a:extLst>
          </p:cNvPr>
          <p:cNvGrpSpPr/>
          <p:nvPr/>
        </p:nvGrpSpPr>
        <p:grpSpPr>
          <a:xfrm>
            <a:off x="4696592" y="3649148"/>
            <a:ext cx="1759785" cy="722043"/>
            <a:chOff x="3812246" y="2222843"/>
            <a:chExt cx="3031800" cy="115061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94D8E5-B7D1-4DFF-93CE-44798C534F8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E93EE9-637F-4777-ACBF-62AB1C6F4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4C1C65-E0F4-4749-9138-B388FBF3F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B4AF5D-9E14-4840-A497-4987213F705E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0.05325</a:t>
              </a:r>
              <a:endParaRPr lang="en-US" sz="20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0D7DA2-1A06-4B00-B923-8C811ED720AE}"/>
              </a:ext>
            </a:extLst>
          </p:cNvPr>
          <p:cNvGrpSpPr/>
          <p:nvPr/>
        </p:nvGrpSpPr>
        <p:grpSpPr>
          <a:xfrm>
            <a:off x="4689332" y="6338548"/>
            <a:ext cx="3031800" cy="1111053"/>
            <a:chOff x="3812246" y="2222843"/>
            <a:chExt cx="3031800" cy="93149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E4F2C82-CC1F-419A-AA3B-3ED8B22DBB33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24A674A-88E6-4FBA-8898-A4A9E29CD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C457F4C-6D65-41C5-B6E0-AA447F117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976DC40-D691-4848-84CD-243C1D758202}"/>
                </a:ext>
              </a:extLst>
            </p:cNvPr>
            <p:cNvSpPr txBox="1"/>
            <p:nvPr/>
          </p:nvSpPr>
          <p:spPr>
            <a:xfrm>
              <a:off x="3826766" y="2922102"/>
              <a:ext cx="3014004" cy="232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0.0889</a:t>
              </a:r>
              <a:endParaRPr lang="en-US" sz="20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36441A-0CEC-43DB-9D09-42364D11EBAE}"/>
              </a:ext>
            </a:extLst>
          </p:cNvPr>
          <p:cNvGrpSpPr/>
          <p:nvPr/>
        </p:nvGrpSpPr>
        <p:grpSpPr>
          <a:xfrm>
            <a:off x="4693688" y="6338549"/>
            <a:ext cx="1505785" cy="722043"/>
            <a:chOff x="3812246" y="2222843"/>
            <a:chExt cx="3031800" cy="115061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33C28B-A570-4E2D-A734-20C4E87B0A71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493233-EA23-427D-8068-7A8D38757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E37B168-6F63-40F9-B94A-40429FA7B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8C8A00D-B31D-4BA5-88B1-2339EB5EEFB0}"/>
                </a:ext>
              </a:extLst>
            </p:cNvPr>
            <p:cNvSpPr txBox="1"/>
            <p:nvPr/>
          </p:nvSpPr>
          <p:spPr>
            <a:xfrm>
              <a:off x="3812246" y="2932046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0.04445</a:t>
              </a:r>
              <a:endParaRPr lang="en-US" sz="20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9DD294-1D4A-4AE3-9BA3-846091065858}"/>
              </a:ext>
            </a:extLst>
          </p:cNvPr>
          <p:cNvGrpSpPr/>
          <p:nvPr/>
        </p:nvGrpSpPr>
        <p:grpSpPr>
          <a:xfrm rot="16200000">
            <a:off x="1851070" y="4360203"/>
            <a:ext cx="2700838" cy="895299"/>
            <a:chOff x="3812246" y="2222843"/>
            <a:chExt cx="3031800" cy="110009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646F8A0-050D-43BA-ACA9-78D91F2C52FA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407A71-1FAE-4DA7-85C0-3415A4C98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6D58E0-D4A1-47F0-A0ED-D715CA8F8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BE43C6-E657-43ED-8FBC-43F865C6252D}"/>
                </a:ext>
              </a:extLst>
            </p:cNvPr>
            <p:cNvSpPr txBox="1"/>
            <p:nvPr/>
          </p:nvSpPr>
          <p:spPr>
            <a:xfrm>
              <a:off x="3812246" y="2982573"/>
              <a:ext cx="2997270" cy="340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0D8F80-EF82-4D67-ADB2-BB65CC528898}"/>
              </a:ext>
            </a:extLst>
          </p:cNvPr>
          <p:cNvGrpSpPr/>
          <p:nvPr/>
        </p:nvGrpSpPr>
        <p:grpSpPr>
          <a:xfrm rot="5400000">
            <a:off x="8082299" y="1738294"/>
            <a:ext cx="2267495" cy="722044"/>
            <a:chOff x="3812246" y="2222843"/>
            <a:chExt cx="3031800" cy="115061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8FEF29-19F8-4F61-8D5C-B2EC745B337F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CC4D61-4DE6-4376-99B7-3AA738559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2FDA41-AC2C-47EB-9DC5-41BB6BD3C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ECB009E-0786-484A-BB5E-30B6FFE35CD8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9E9A6AE-A466-43B5-903E-3FD061543CF9}"/>
              </a:ext>
            </a:extLst>
          </p:cNvPr>
          <p:cNvGrpSpPr/>
          <p:nvPr/>
        </p:nvGrpSpPr>
        <p:grpSpPr>
          <a:xfrm rot="16200000">
            <a:off x="2550414" y="2359990"/>
            <a:ext cx="1311915" cy="888245"/>
            <a:chOff x="3812246" y="2222843"/>
            <a:chExt cx="3031800" cy="112478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81BFED8-367F-465A-B61B-4EF5A527E50E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8EA6D3-97B4-416D-ABE0-AE49F165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4C16E9-5883-4CCA-AA9D-93425812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70B650-EFA4-4C82-B65F-3191068DC106}"/>
                </a:ext>
              </a:extLst>
            </p:cNvPr>
            <p:cNvSpPr txBox="1"/>
            <p:nvPr/>
          </p:nvSpPr>
          <p:spPr>
            <a:xfrm>
              <a:off x="3812246" y="2957886"/>
              <a:ext cx="2997269" cy="389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0.04603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AFEDFC-2393-4A93-A0EB-C4D10326AF3B}"/>
              </a:ext>
            </a:extLst>
          </p:cNvPr>
          <p:cNvGrpSpPr/>
          <p:nvPr/>
        </p:nvGrpSpPr>
        <p:grpSpPr>
          <a:xfrm rot="13500000">
            <a:off x="1352219" y="2165941"/>
            <a:ext cx="1855528" cy="641208"/>
            <a:chOff x="3812245" y="2170842"/>
            <a:chExt cx="3031801" cy="129198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FEC084-91F0-44B7-A9B0-38E8DAA80F04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ECAEDC-70FB-4B81-97AA-6A2E797B89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487105-F886-4587-9EF9-E07BC9212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34330D-9A58-459F-B864-E02AF8FE982A}"/>
                </a:ext>
              </a:extLst>
            </p:cNvPr>
            <p:cNvSpPr txBox="1"/>
            <p:nvPr/>
          </p:nvSpPr>
          <p:spPr>
            <a:xfrm rot="10800000">
              <a:off x="3812245" y="2842680"/>
              <a:ext cx="2997270" cy="620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0.0552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72285BE-0FDF-4F40-8EC6-5E82E1A3D698}"/>
              </a:ext>
            </a:extLst>
          </p:cNvPr>
          <p:cNvGrpSpPr/>
          <p:nvPr/>
        </p:nvGrpSpPr>
        <p:grpSpPr>
          <a:xfrm rot="5400000">
            <a:off x="8162018" y="3926070"/>
            <a:ext cx="2108057" cy="722044"/>
            <a:chOff x="3812246" y="2222843"/>
            <a:chExt cx="3031800" cy="1150618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74C5C0-D31C-4FF2-B1F1-F2622AF5004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6C5459A-AC7A-4F9D-93AE-A50150AEF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C8AB482-D1D7-4351-BD52-318FD114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3DA9F55-AB7C-42A7-8D9D-2E4EE009A7D4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0.0762</a:t>
              </a:r>
              <a:endParaRPr lang="en-US" sz="20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32E0FBE-F990-448D-8640-9BEA449681C1}"/>
              </a:ext>
            </a:extLst>
          </p:cNvPr>
          <p:cNvGrpSpPr/>
          <p:nvPr/>
        </p:nvGrpSpPr>
        <p:grpSpPr>
          <a:xfrm rot="5400000">
            <a:off x="8579228" y="5616320"/>
            <a:ext cx="1272444" cy="722044"/>
            <a:chOff x="3812246" y="2222843"/>
            <a:chExt cx="3031800" cy="115061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3427140-A69A-4369-AF96-9EF62FDE985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E5F7FF-3F0E-430C-AA58-0F2055E04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4965AA-3347-49ED-9034-A1FB4ABC5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FAD0D6-D65A-4012-807E-3DD61927EF7C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0.0508</a:t>
              </a:r>
              <a:endParaRPr lang="en-US" sz="20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345710-B284-4929-9B42-E3540C21D419}"/>
              </a:ext>
            </a:extLst>
          </p:cNvPr>
          <p:cNvGrpSpPr/>
          <p:nvPr/>
        </p:nvGrpSpPr>
        <p:grpSpPr>
          <a:xfrm rot="5400000">
            <a:off x="9156413" y="5817602"/>
            <a:ext cx="1248985" cy="360972"/>
            <a:chOff x="4820547" y="2218726"/>
            <a:chExt cx="2290658" cy="113140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AF4997-C380-47F0-B20F-EE8F1A7D530B}"/>
                </a:ext>
              </a:extLst>
            </p:cNvPr>
            <p:cNvGrpSpPr/>
            <p:nvPr/>
          </p:nvGrpSpPr>
          <p:grpSpPr>
            <a:xfrm>
              <a:off x="5440268" y="2218726"/>
              <a:ext cx="1059199" cy="1131406"/>
              <a:chOff x="6246019" y="4147076"/>
              <a:chExt cx="308958" cy="22621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EA1C1A1-A4AE-4680-B0DE-C8F3AB8C4EC6}"/>
                  </a:ext>
                </a:extLst>
              </p:cNvPr>
              <p:cNvGrpSpPr/>
              <p:nvPr/>
            </p:nvGrpSpPr>
            <p:grpSpPr>
              <a:xfrm>
                <a:off x="6281350" y="4147076"/>
                <a:ext cx="273627" cy="226218"/>
                <a:chOff x="6262688" y="4214813"/>
                <a:chExt cx="455975" cy="226218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A00AD33-5CF9-4607-927F-CF60D8164F21}"/>
                    </a:ext>
                  </a:extLst>
                </p:cNvPr>
                <p:cNvCxnSpPr/>
                <p:nvPr/>
              </p:nvCxnSpPr>
              <p:spPr>
                <a:xfrm flipV="1">
                  <a:off x="6262688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818594B-589D-49E3-9841-481D35B78E8C}"/>
                    </a:ext>
                  </a:extLst>
                </p:cNvPr>
                <p:cNvCxnSpPr/>
                <p:nvPr/>
              </p:nvCxnSpPr>
              <p:spPr>
                <a:xfrm>
                  <a:off x="6346031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5A55144-8728-4310-AB2B-C0B4E80C34DE}"/>
                    </a:ext>
                  </a:extLst>
                </p:cNvPr>
                <p:cNvCxnSpPr/>
                <p:nvPr/>
              </p:nvCxnSpPr>
              <p:spPr>
                <a:xfrm flipV="1">
                  <a:off x="6422294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8A28348-DB6E-486E-A3BD-87EA7DA74125}"/>
                    </a:ext>
                  </a:extLst>
                </p:cNvPr>
                <p:cNvCxnSpPr/>
                <p:nvPr/>
              </p:nvCxnSpPr>
              <p:spPr>
                <a:xfrm>
                  <a:off x="6505637" y="4214813"/>
                  <a:ext cx="7626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CB62C24-6C68-4700-8A4D-C60E01835E41}"/>
                    </a:ext>
                  </a:extLst>
                </p:cNvPr>
                <p:cNvCxnSpPr/>
                <p:nvPr/>
              </p:nvCxnSpPr>
              <p:spPr>
                <a:xfrm flipV="1">
                  <a:off x="6581900" y="4214813"/>
                  <a:ext cx="83343" cy="226218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5EF447-C7E0-44CF-8010-DC196A134264}"/>
                    </a:ext>
                  </a:extLst>
                </p:cNvPr>
                <p:cNvCxnSpPr/>
                <p:nvPr/>
              </p:nvCxnSpPr>
              <p:spPr>
                <a:xfrm>
                  <a:off x="6665243" y="4214813"/>
                  <a:ext cx="53420" cy="113109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C0C728B-F90E-4ACD-ACAF-09F422D5824F}"/>
                  </a:ext>
                </a:extLst>
              </p:cNvPr>
              <p:cNvCxnSpPr/>
              <p:nvPr/>
            </p:nvCxnSpPr>
            <p:spPr>
              <a:xfrm flipH="1" flipV="1">
                <a:off x="6246019" y="4260185"/>
                <a:ext cx="35332" cy="11310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EC3A58C-D51D-472B-B3D4-471C4374FB39}"/>
                </a:ext>
              </a:extLst>
            </p:cNvPr>
            <p:cNvCxnSpPr/>
            <p:nvPr/>
          </p:nvCxnSpPr>
          <p:spPr>
            <a:xfrm flipH="1">
              <a:off x="4820547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C6EC1E0-A44B-4E4F-A6D0-4854239FBC38}"/>
                </a:ext>
              </a:extLst>
            </p:cNvPr>
            <p:cNvCxnSpPr/>
            <p:nvPr/>
          </p:nvCxnSpPr>
          <p:spPr>
            <a:xfrm flipH="1">
              <a:off x="6523423" y="2784429"/>
              <a:ext cx="587782" cy="0"/>
            </a:xfrm>
            <a:prstGeom prst="line">
              <a:avLst/>
            </a:prstGeom>
            <a:ln w="762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B6C17A5-8B4B-4C0A-B885-A5E5CFC4559C}"/>
              </a:ext>
            </a:extLst>
          </p:cNvPr>
          <p:cNvCxnSpPr>
            <a:cxnSpLocks/>
          </p:cNvCxnSpPr>
          <p:nvPr/>
        </p:nvCxnSpPr>
        <p:spPr>
          <a:xfrm flipV="1">
            <a:off x="9780904" y="6622581"/>
            <a:ext cx="0" cy="896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FAD8BB4-E8D5-4B24-BDAF-3D07CF2F1510}"/>
              </a:ext>
            </a:extLst>
          </p:cNvPr>
          <p:cNvGrpSpPr/>
          <p:nvPr/>
        </p:nvGrpSpPr>
        <p:grpSpPr>
          <a:xfrm rot="5400000">
            <a:off x="8768616" y="6695142"/>
            <a:ext cx="893668" cy="722044"/>
            <a:chOff x="3812246" y="2222843"/>
            <a:chExt cx="3031800" cy="115061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D5F8B3-ECC2-449F-B37E-021F936BA7AB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75B9DB0-00D2-4EAD-A23F-CBE3C79FA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60942BE-8A77-4DED-871C-11DB5D3BA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5E9DDAE-B876-496A-82E8-8BB8DCCA24FA}"/>
                </a:ext>
              </a:extLst>
            </p:cNvPr>
            <p:cNvSpPr txBox="1"/>
            <p:nvPr/>
          </p:nvSpPr>
          <p:spPr>
            <a:xfrm rot="10800000">
              <a:off x="3836687" y="2932047"/>
              <a:ext cx="2997270" cy="44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0.1016</a:t>
              </a:r>
              <a:endParaRPr lang="en-US" sz="2000" dirty="0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8D662FFD-18F7-4AF6-A6D8-6BB3A0BBF0CC}"/>
              </a:ext>
            </a:extLst>
          </p:cNvPr>
          <p:cNvSpPr txBox="1"/>
          <p:nvPr/>
        </p:nvSpPr>
        <p:spPr>
          <a:xfrm>
            <a:off x="4664985" y="787519"/>
            <a:ext cx="292268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All distances in meters</a:t>
            </a:r>
          </a:p>
          <a:p>
            <a:pPr algn="ctr"/>
            <a:r>
              <a:rPr lang="en-US" b="1" dirty="0"/>
              <a:t>(also not to scale)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All masses adjusted to actual density of material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37E2F95-0C18-433E-9E0B-0B5A14671033}"/>
              </a:ext>
            </a:extLst>
          </p:cNvPr>
          <p:cNvSpPr/>
          <p:nvPr/>
        </p:nvSpPr>
        <p:spPr>
          <a:xfrm>
            <a:off x="6055969" y="551039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0.0225 kg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CEC099B-CC11-401B-A699-A8317696F55C}"/>
              </a:ext>
            </a:extLst>
          </p:cNvPr>
          <p:cNvSpPr/>
          <p:nvPr/>
        </p:nvSpPr>
        <p:spPr>
          <a:xfrm>
            <a:off x="6274444" y="275159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0.0426 kg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178E64B-6C02-4620-8A1F-5E7A594EFAC7}"/>
              </a:ext>
            </a:extLst>
          </p:cNvPr>
          <p:cNvSpPr/>
          <p:nvPr/>
        </p:nvSpPr>
        <p:spPr>
          <a:xfrm>
            <a:off x="9860120" y="450840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0.0851 kg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DE0FF95-2321-454E-84BA-0190B6BAAF2C}"/>
              </a:ext>
            </a:extLst>
          </p:cNvPr>
          <p:cNvGrpSpPr/>
          <p:nvPr/>
        </p:nvGrpSpPr>
        <p:grpSpPr>
          <a:xfrm rot="16200000">
            <a:off x="8718482" y="2269242"/>
            <a:ext cx="3502398" cy="923607"/>
            <a:chOff x="3812246" y="2222843"/>
            <a:chExt cx="3031800" cy="1093953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E39EF7C-94D8-4D25-9BA5-88B4077934C2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EAF095E-D91D-44C9-847F-B206FC2BA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505" y="2222843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4C7E72-E8D9-4685-B8A1-1837D10E0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2A4FCD3-8341-4155-939F-D2A132B5EB16}"/>
                </a:ext>
              </a:extLst>
            </p:cNvPr>
            <p:cNvSpPr txBox="1"/>
            <p:nvPr/>
          </p:nvSpPr>
          <p:spPr>
            <a:xfrm>
              <a:off x="3812246" y="2988709"/>
              <a:ext cx="2997270" cy="328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0.12534</a:t>
              </a:r>
              <a:endParaRPr lang="en-US" sz="2000" dirty="0"/>
            </a:p>
          </p:txBody>
        </p:sp>
      </p:grpSp>
      <p:sp>
        <p:nvSpPr>
          <p:cNvPr id="189" name="Oval 188">
            <a:extLst>
              <a:ext uri="{FF2B5EF4-FFF2-40B4-BE49-F238E27FC236}">
                <a16:creationId xmlns:a16="http://schemas.microsoft.com/office/drawing/2014/main" id="{548D1286-0D61-4B15-ADED-0551FB0B57BE}"/>
              </a:ext>
            </a:extLst>
          </p:cNvPr>
          <p:cNvSpPr/>
          <p:nvPr/>
        </p:nvSpPr>
        <p:spPr>
          <a:xfrm rot="5400000">
            <a:off x="9699751" y="5250586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FAD7F83-C686-4A77-989C-F465FE86F61C}"/>
              </a:ext>
            </a:extLst>
          </p:cNvPr>
          <p:cNvSpPr/>
          <p:nvPr/>
        </p:nvSpPr>
        <p:spPr>
          <a:xfrm rot="5400000">
            <a:off x="9693004" y="6541532"/>
            <a:ext cx="177953" cy="177953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5B018D1-8A7B-48BC-8872-FC04D87404B8}"/>
              </a:ext>
            </a:extLst>
          </p:cNvPr>
          <p:cNvSpPr/>
          <p:nvPr/>
        </p:nvSpPr>
        <p:spPr>
          <a:xfrm>
            <a:off x="368815" y="590391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0.1170 kg</a:t>
            </a:r>
          </a:p>
          <a:p>
            <a:r>
              <a:rPr lang="en-US" dirty="0"/>
              <a:t>(just the plastic)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97C9264-1D41-4295-AD0B-5F79141BF4EA}"/>
              </a:ext>
            </a:extLst>
          </p:cNvPr>
          <p:cNvSpPr/>
          <p:nvPr/>
        </p:nvSpPr>
        <p:spPr>
          <a:xfrm>
            <a:off x="557792" y="3984866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</a:t>
            </a:r>
            <a:r>
              <a:rPr lang="en-US" baseline="-25000" dirty="0" err="1"/>
              <a:t>tot</a:t>
            </a:r>
            <a:r>
              <a:rPr lang="en-US" dirty="0"/>
              <a:t> = 0.5470 kg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844A4B3-0EBA-46CC-B649-EB610D23E78A}"/>
              </a:ext>
            </a:extLst>
          </p:cNvPr>
          <p:cNvGrpSpPr/>
          <p:nvPr/>
        </p:nvGrpSpPr>
        <p:grpSpPr>
          <a:xfrm rot="10800000">
            <a:off x="1309105" y="1196640"/>
            <a:ext cx="1353790" cy="849035"/>
            <a:chOff x="3812246" y="2170842"/>
            <a:chExt cx="3031800" cy="1227143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516E40-4DE5-4721-83D1-451EB61CFEB5}"/>
                </a:ext>
              </a:extLst>
            </p:cNvPr>
            <p:cNvCxnSpPr/>
            <p:nvPr/>
          </p:nvCxnSpPr>
          <p:spPr>
            <a:xfrm>
              <a:off x="3812246" y="2911928"/>
              <a:ext cx="3031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9DB055E-707A-455A-86E9-2D2998F4859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9505" y="2170842"/>
              <a:ext cx="0" cy="83475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F91B2AB-D995-4701-A714-FF7770D6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046" y="2248078"/>
              <a:ext cx="0" cy="7827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3F217CB-26AF-43A1-8F27-EF8E10799604}"/>
                </a:ext>
              </a:extLst>
            </p:cNvPr>
            <p:cNvSpPr txBox="1"/>
            <p:nvPr/>
          </p:nvSpPr>
          <p:spPr>
            <a:xfrm rot="10800000">
              <a:off x="3812246" y="2953143"/>
              <a:ext cx="2997269" cy="4448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0.04603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8524DC-374B-4A00-977A-7F4BFF9C68E7}"/>
              </a:ext>
            </a:extLst>
          </p:cNvPr>
          <p:cNvGrpSpPr/>
          <p:nvPr/>
        </p:nvGrpSpPr>
        <p:grpSpPr>
          <a:xfrm rot="18900000">
            <a:off x="765979" y="1582735"/>
            <a:ext cx="1018225" cy="803264"/>
            <a:chOff x="3295496" y="818695"/>
            <a:chExt cx="649400" cy="51230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F73C56-CF85-4BFF-AEEA-BFBC987FA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259" y="818695"/>
              <a:ext cx="0" cy="345087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F42893-C054-4B38-A4BB-E2110E882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559" y="1163783"/>
              <a:ext cx="354098" cy="1"/>
            </a:xfrm>
            <a:prstGeom prst="line">
              <a:avLst/>
            </a:prstGeom>
            <a:ln w="28575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/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AC6BFD9-DF4A-493F-952B-5F3C24500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798" y="1134705"/>
                  <a:ext cx="354098" cy="1962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/>
                <p:nvPr/>
              </p:nvSpPr>
              <p:spPr>
                <a:xfrm>
                  <a:off x="3295496" y="881267"/>
                  <a:ext cx="354098" cy="1962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522EE97-89C0-4553-86EC-06F9DA2C2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96" y="881267"/>
                  <a:ext cx="354098" cy="196293"/>
                </a:xfrm>
                <a:prstGeom prst="rect">
                  <a:avLst/>
                </a:prstGeom>
                <a:blipFill>
                  <a:blip r:embed="rId1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5AF65355-9BD7-441C-8149-D9982D840740}"/>
              </a:ext>
            </a:extLst>
          </p:cNvPr>
          <p:cNvSpPr txBox="1"/>
          <p:nvPr/>
        </p:nvSpPr>
        <p:spPr>
          <a:xfrm rot="13500000" flipV="1">
            <a:off x="375636" y="2994779"/>
            <a:ext cx="13310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x= 0.0031</a:t>
            </a:r>
          </a:p>
          <a:p>
            <a:pPr algn="ctr"/>
            <a:r>
              <a:rPr lang="en-US" sz="2000" dirty="0"/>
              <a:t>y= -0.0374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9EB6C-D863-45F9-95CE-070B62C924A9}"/>
              </a:ext>
            </a:extLst>
          </p:cNvPr>
          <p:cNvCxnSpPr>
            <a:cxnSpLocks/>
            <a:stCxn id="47" idx="1"/>
            <a:endCxn id="196" idx="0"/>
          </p:cNvCxnSpPr>
          <p:nvPr/>
        </p:nvCxnSpPr>
        <p:spPr>
          <a:xfrm flipH="1">
            <a:off x="1258773" y="2810187"/>
            <a:ext cx="770599" cy="2747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84475"/>
      </p:ext>
    </p:extLst>
  </p:cSld>
  <p:clrMapOvr>
    <a:masterClrMapping/>
  </p:clrMapOvr>
</p:sld>
</file>

<file path=ppt/theme/theme1.xml><?xml version="1.0" encoding="utf-8"?>
<a:theme xmlns:a="http://schemas.openxmlformats.org/drawingml/2006/main" name="Harvard SEAS (Re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Is The Best!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vard SEAS (Red)" id="{8C9ECF17-2397-40EF-B6D4-B6FEE3EFFFE5}" vid="{90A60E08-97A8-424D-BDAF-505E14FFC7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207</TotalTime>
  <Words>71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Ming Std L</vt:lpstr>
      <vt:lpstr>Arial</vt:lpstr>
      <vt:lpstr>Calibri</vt:lpstr>
      <vt:lpstr>Cambria Math</vt:lpstr>
      <vt:lpstr>Harvard SEAS (Red)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Teeple</dc:creator>
  <cp:lastModifiedBy>Clark Teeple</cp:lastModifiedBy>
  <cp:revision>22</cp:revision>
  <dcterms:created xsi:type="dcterms:W3CDTF">2017-12-01T02:54:11Z</dcterms:created>
  <dcterms:modified xsi:type="dcterms:W3CDTF">2017-12-01T19:01:43Z</dcterms:modified>
</cp:coreProperties>
</file>