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4E910-48F5-41DE-AB76-D5729B65CC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F6A06-EAAD-45FA-971F-EF40A6BBE12E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764D1CFD-DB02-461F-BE51-39F6BC1E817A}" type="parTrans" cxnId="{74D56686-290B-440D-B361-B5F9ED7A9C21}">
      <dgm:prSet/>
      <dgm:spPr/>
      <dgm:t>
        <a:bodyPr/>
        <a:lstStyle/>
        <a:p>
          <a:endParaRPr lang="en-US"/>
        </a:p>
      </dgm:t>
    </dgm:pt>
    <dgm:pt modelId="{67AC0417-2241-4800-B617-50EFB7A86B67}" type="sibTrans" cxnId="{74D56686-290B-440D-B361-B5F9ED7A9C21}">
      <dgm:prSet/>
      <dgm:spPr/>
      <dgm:t>
        <a:bodyPr/>
        <a:lstStyle/>
        <a:p>
          <a:endParaRPr lang="en-US"/>
        </a:p>
      </dgm:t>
    </dgm:pt>
    <dgm:pt modelId="{A3485ED6-A12B-44B9-97D2-697C888DACD5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5B2AD0EC-EC8F-4995-AD5D-EB8A7C344E1A}" type="parTrans" cxnId="{55F46EC0-6028-4A0A-9FF6-9E8A1BA853F0}">
      <dgm:prSet/>
      <dgm:spPr/>
      <dgm:t>
        <a:bodyPr/>
        <a:lstStyle/>
        <a:p>
          <a:endParaRPr lang="en-US"/>
        </a:p>
      </dgm:t>
    </dgm:pt>
    <dgm:pt modelId="{869AC7B3-5C09-4AB1-975C-C70A0DFC210F}" type="sibTrans" cxnId="{55F46EC0-6028-4A0A-9FF6-9E8A1BA853F0}">
      <dgm:prSet/>
      <dgm:spPr/>
      <dgm:t>
        <a:bodyPr/>
        <a:lstStyle/>
        <a:p>
          <a:endParaRPr lang="en-US"/>
        </a:p>
      </dgm:t>
    </dgm:pt>
    <dgm:pt modelId="{E3B91354-3F0F-4799-8812-37093FB50343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25B3A6EA-D54D-46A9-B9C5-E6F4491B40F7}" type="parTrans" cxnId="{89569DDE-4A9F-4B6A-BE3E-139532E2D70E}">
      <dgm:prSet/>
      <dgm:spPr/>
      <dgm:t>
        <a:bodyPr/>
        <a:lstStyle/>
        <a:p>
          <a:endParaRPr lang="en-US"/>
        </a:p>
      </dgm:t>
    </dgm:pt>
    <dgm:pt modelId="{B1967205-F7DF-40E2-B0D4-8A5E5F70E771}" type="sibTrans" cxnId="{89569DDE-4A9F-4B6A-BE3E-139532E2D70E}">
      <dgm:prSet/>
      <dgm:spPr/>
      <dgm:t>
        <a:bodyPr/>
        <a:lstStyle/>
        <a:p>
          <a:endParaRPr lang="en-US"/>
        </a:p>
      </dgm:t>
    </dgm:pt>
    <dgm:pt modelId="{16203650-6329-4322-BEB9-DA402A3F78B0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E91B1CAD-6600-4348-9EB6-B2DA41D523EE}" type="parTrans" cxnId="{C6A759D3-ADDC-4C7F-8F22-4FE134195053}">
      <dgm:prSet/>
      <dgm:spPr/>
      <dgm:t>
        <a:bodyPr/>
        <a:lstStyle/>
        <a:p>
          <a:endParaRPr lang="en-US"/>
        </a:p>
      </dgm:t>
    </dgm:pt>
    <dgm:pt modelId="{5DBBDE07-33B3-41FB-A66E-02D0429DB463}" type="sibTrans" cxnId="{C6A759D3-ADDC-4C7F-8F22-4FE134195053}">
      <dgm:prSet/>
      <dgm:spPr/>
      <dgm:t>
        <a:bodyPr/>
        <a:lstStyle/>
        <a:p>
          <a:endParaRPr lang="en-US"/>
        </a:p>
      </dgm:t>
    </dgm:pt>
    <dgm:pt modelId="{2A9DFB7B-D94D-4BDA-957E-8C670BDFFA14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A1E83FE1-82E8-44FA-AEFD-0E9FE4260588}" type="parTrans" cxnId="{85731944-5168-4ED7-B3C0-89B7E922BF7A}">
      <dgm:prSet/>
      <dgm:spPr/>
      <dgm:t>
        <a:bodyPr/>
        <a:lstStyle/>
        <a:p>
          <a:endParaRPr lang="en-US"/>
        </a:p>
      </dgm:t>
    </dgm:pt>
    <dgm:pt modelId="{5B6388E8-AFB1-4A6B-820F-542C923FFBBD}" type="sibTrans" cxnId="{85731944-5168-4ED7-B3C0-89B7E922BF7A}">
      <dgm:prSet/>
      <dgm:spPr/>
      <dgm:t>
        <a:bodyPr/>
        <a:lstStyle/>
        <a:p>
          <a:endParaRPr lang="en-US"/>
        </a:p>
      </dgm:t>
    </dgm:pt>
    <dgm:pt modelId="{B31AD218-F43C-4B7C-82FB-0714525CFB39}" type="pres">
      <dgm:prSet presAssocID="{CC54E910-48F5-41DE-AB76-D5729B65CC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0AECE3-9A05-4647-B118-0799BAE58846}" type="pres">
      <dgm:prSet presAssocID="{7C3F6A06-EAAD-45FA-971F-EF40A6BBE12E}" presName="hierRoot1" presStyleCnt="0">
        <dgm:presLayoutVars>
          <dgm:hierBranch val="init"/>
        </dgm:presLayoutVars>
      </dgm:prSet>
      <dgm:spPr/>
    </dgm:pt>
    <dgm:pt modelId="{7C49EFEE-AB7A-479B-997D-C34929C22119}" type="pres">
      <dgm:prSet presAssocID="{7C3F6A06-EAAD-45FA-971F-EF40A6BBE12E}" presName="rootComposite1" presStyleCnt="0"/>
      <dgm:spPr/>
    </dgm:pt>
    <dgm:pt modelId="{3EE6FDAB-65D7-474B-82FD-151AEC19CD3A}" type="pres">
      <dgm:prSet presAssocID="{7C3F6A06-EAAD-45FA-971F-EF40A6BBE12E}" presName="rootText1" presStyleLbl="node0" presStyleIdx="0" presStyleCnt="1">
        <dgm:presLayoutVars>
          <dgm:chPref val="3"/>
        </dgm:presLayoutVars>
      </dgm:prSet>
      <dgm:spPr/>
    </dgm:pt>
    <dgm:pt modelId="{48876E89-E962-47EC-BA7F-7F5C8CE08872}" type="pres">
      <dgm:prSet presAssocID="{7C3F6A06-EAAD-45FA-971F-EF40A6BBE12E}" presName="rootConnector1" presStyleLbl="node1" presStyleIdx="0" presStyleCnt="0"/>
      <dgm:spPr/>
    </dgm:pt>
    <dgm:pt modelId="{29E28E08-B3D2-4325-AA16-2F30C2E36E88}" type="pres">
      <dgm:prSet presAssocID="{7C3F6A06-EAAD-45FA-971F-EF40A6BBE12E}" presName="hierChild2" presStyleCnt="0"/>
      <dgm:spPr/>
    </dgm:pt>
    <dgm:pt modelId="{E8653563-2467-4763-B113-D5C2C6B8CE32}" type="pres">
      <dgm:prSet presAssocID="{25B3A6EA-D54D-46A9-B9C5-E6F4491B40F7}" presName="Name37" presStyleLbl="parChTrans1D2" presStyleIdx="0" presStyleCnt="4"/>
      <dgm:spPr/>
    </dgm:pt>
    <dgm:pt modelId="{5FD8A32F-FDB7-4F59-B83A-1812C345C482}" type="pres">
      <dgm:prSet presAssocID="{E3B91354-3F0F-4799-8812-37093FB50343}" presName="hierRoot2" presStyleCnt="0">
        <dgm:presLayoutVars>
          <dgm:hierBranch val="init"/>
        </dgm:presLayoutVars>
      </dgm:prSet>
      <dgm:spPr/>
    </dgm:pt>
    <dgm:pt modelId="{CA563A42-C96B-4D95-A565-3EDD4A0A9090}" type="pres">
      <dgm:prSet presAssocID="{E3B91354-3F0F-4799-8812-37093FB50343}" presName="rootComposite" presStyleCnt="0"/>
      <dgm:spPr/>
    </dgm:pt>
    <dgm:pt modelId="{A6EBD3C1-A420-4641-AA62-E1A68ABB16F7}" type="pres">
      <dgm:prSet presAssocID="{E3B91354-3F0F-4799-8812-37093FB503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F22F7A-B60B-45CB-8025-758D919999B4}" type="pres">
      <dgm:prSet presAssocID="{E3B91354-3F0F-4799-8812-37093FB50343}" presName="rootConnector" presStyleLbl="node2" presStyleIdx="0" presStyleCnt="3"/>
      <dgm:spPr/>
    </dgm:pt>
    <dgm:pt modelId="{0F42A2B7-A49D-47D0-B174-AC01A850C06D}" type="pres">
      <dgm:prSet presAssocID="{E3B91354-3F0F-4799-8812-37093FB50343}" presName="hierChild4" presStyleCnt="0"/>
      <dgm:spPr/>
    </dgm:pt>
    <dgm:pt modelId="{D8E2755D-0912-4897-B198-5C96C8734861}" type="pres">
      <dgm:prSet presAssocID="{E3B91354-3F0F-4799-8812-37093FB50343}" presName="hierChild5" presStyleCnt="0"/>
      <dgm:spPr/>
    </dgm:pt>
    <dgm:pt modelId="{B043E318-2CE5-4134-AC97-5D8BFF578BA5}" type="pres">
      <dgm:prSet presAssocID="{E91B1CAD-6600-4348-9EB6-B2DA41D523EE}" presName="Name37" presStyleLbl="parChTrans1D2" presStyleIdx="1" presStyleCnt="4"/>
      <dgm:spPr/>
    </dgm:pt>
    <dgm:pt modelId="{C5F1CE79-7AB2-4379-B6AC-15E916F867BB}" type="pres">
      <dgm:prSet presAssocID="{16203650-6329-4322-BEB9-DA402A3F78B0}" presName="hierRoot2" presStyleCnt="0">
        <dgm:presLayoutVars>
          <dgm:hierBranch val="init"/>
        </dgm:presLayoutVars>
      </dgm:prSet>
      <dgm:spPr/>
    </dgm:pt>
    <dgm:pt modelId="{AF52F989-DB78-4D90-A27F-2132C99E6415}" type="pres">
      <dgm:prSet presAssocID="{16203650-6329-4322-BEB9-DA402A3F78B0}" presName="rootComposite" presStyleCnt="0"/>
      <dgm:spPr/>
    </dgm:pt>
    <dgm:pt modelId="{3D8760A4-2A1D-4B90-A617-43D6AEFAA123}" type="pres">
      <dgm:prSet presAssocID="{16203650-6329-4322-BEB9-DA402A3F78B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AC596-E3BE-4DDA-A8FD-F417E644071C}" type="pres">
      <dgm:prSet presAssocID="{16203650-6329-4322-BEB9-DA402A3F78B0}" presName="rootConnector" presStyleLbl="node2" presStyleIdx="1" presStyleCnt="3"/>
      <dgm:spPr/>
    </dgm:pt>
    <dgm:pt modelId="{407F0C3C-7213-4CB6-BBFD-D994EF722A7B}" type="pres">
      <dgm:prSet presAssocID="{16203650-6329-4322-BEB9-DA402A3F78B0}" presName="hierChild4" presStyleCnt="0"/>
      <dgm:spPr/>
    </dgm:pt>
    <dgm:pt modelId="{F8E01066-EA6D-4AEA-8C74-CD4660B84CBF}" type="pres">
      <dgm:prSet presAssocID="{16203650-6329-4322-BEB9-DA402A3F78B0}" presName="hierChild5" presStyleCnt="0"/>
      <dgm:spPr/>
    </dgm:pt>
    <dgm:pt modelId="{058F3694-914A-4AA2-9202-5230194B2029}" type="pres">
      <dgm:prSet presAssocID="{A1E83FE1-82E8-44FA-AEFD-0E9FE4260588}" presName="Name37" presStyleLbl="parChTrans1D2" presStyleIdx="2" presStyleCnt="4"/>
      <dgm:spPr/>
    </dgm:pt>
    <dgm:pt modelId="{DAECB42F-29F0-4934-9746-DA2495EE6A4F}" type="pres">
      <dgm:prSet presAssocID="{2A9DFB7B-D94D-4BDA-957E-8C670BDFFA14}" presName="hierRoot2" presStyleCnt="0">
        <dgm:presLayoutVars>
          <dgm:hierBranch val="init"/>
        </dgm:presLayoutVars>
      </dgm:prSet>
      <dgm:spPr/>
    </dgm:pt>
    <dgm:pt modelId="{58CB16DE-5B40-48D2-86C5-51ED32DE7514}" type="pres">
      <dgm:prSet presAssocID="{2A9DFB7B-D94D-4BDA-957E-8C670BDFFA14}" presName="rootComposite" presStyleCnt="0"/>
      <dgm:spPr/>
    </dgm:pt>
    <dgm:pt modelId="{A77753F7-7566-4B94-8E50-EA10FAC7268A}" type="pres">
      <dgm:prSet presAssocID="{2A9DFB7B-D94D-4BDA-957E-8C670BDFFA14}" presName="rootText" presStyleLbl="node2" presStyleIdx="2" presStyleCnt="3">
        <dgm:presLayoutVars>
          <dgm:chPref val="3"/>
        </dgm:presLayoutVars>
      </dgm:prSet>
      <dgm:spPr/>
    </dgm:pt>
    <dgm:pt modelId="{4C45CBEA-0728-4E21-88F7-A02FE8888009}" type="pres">
      <dgm:prSet presAssocID="{2A9DFB7B-D94D-4BDA-957E-8C670BDFFA14}" presName="rootConnector" presStyleLbl="node2" presStyleIdx="2" presStyleCnt="3"/>
      <dgm:spPr/>
    </dgm:pt>
    <dgm:pt modelId="{4D19D22A-F676-4155-A0C8-0DD268E31A00}" type="pres">
      <dgm:prSet presAssocID="{2A9DFB7B-D94D-4BDA-957E-8C670BDFFA14}" presName="hierChild4" presStyleCnt="0"/>
      <dgm:spPr/>
    </dgm:pt>
    <dgm:pt modelId="{48953D1D-766A-440C-A692-0B4B1AA5260E}" type="pres">
      <dgm:prSet presAssocID="{2A9DFB7B-D94D-4BDA-957E-8C670BDFFA14}" presName="hierChild5" presStyleCnt="0"/>
      <dgm:spPr/>
    </dgm:pt>
    <dgm:pt modelId="{85C1A1F7-FA6C-465D-B29C-F6DAA363E964}" type="pres">
      <dgm:prSet presAssocID="{7C3F6A06-EAAD-45FA-971F-EF40A6BBE12E}" presName="hierChild3" presStyleCnt="0"/>
      <dgm:spPr/>
    </dgm:pt>
    <dgm:pt modelId="{3B61211A-0B7E-499C-833B-194D2F534319}" type="pres">
      <dgm:prSet presAssocID="{5B2AD0EC-EC8F-4995-AD5D-EB8A7C344E1A}" presName="Name111" presStyleLbl="parChTrans1D2" presStyleIdx="3" presStyleCnt="4"/>
      <dgm:spPr/>
    </dgm:pt>
    <dgm:pt modelId="{CA13D311-5D1D-49DC-AE57-FA9686198DEC}" type="pres">
      <dgm:prSet presAssocID="{A3485ED6-A12B-44B9-97D2-697C888DACD5}" presName="hierRoot3" presStyleCnt="0">
        <dgm:presLayoutVars>
          <dgm:hierBranch val="init"/>
        </dgm:presLayoutVars>
      </dgm:prSet>
      <dgm:spPr/>
    </dgm:pt>
    <dgm:pt modelId="{B6FB9350-9B94-4A6B-B6C4-ED0EC1E48392}" type="pres">
      <dgm:prSet presAssocID="{A3485ED6-A12B-44B9-97D2-697C888DACD5}" presName="rootComposite3" presStyleCnt="0"/>
      <dgm:spPr/>
    </dgm:pt>
    <dgm:pt modelId="{25A1B535-1CF5-4FD0-8058-0615CE3FAB76}" type="pres">
      <dgm:prSet presAssocID="{A3485ED6-A12B-44B9-97D2-697C888DACD5}" presName="rootText3" presStyleLbl="asst1" presStyleIdx="0" presStyleCnt="1">
        <dgm:presLayoutVars>
          <dgm:chPref val="3"/>
        </dgm:presLayoutVars>
      </dgm:prSet>
      <dgm:spPr/>
    </dgm:pt>
    <dgm:pt modelId="{BCDAD892-F7D9-4C60-9136-912434AC7CBE}" type="pres">
      <dgm:prSet presAssocID="{A3485ED6-A12B-44B9-97D2-697C888DACD5}" presName="rootConnector3" presStyleLbl="asst1" presStyleIdx="0" presStyleCnt="1"/>
      <dgm:spPr/>
    </dgm:pt>
    <dgm:pt modelId="{169FB820-4DC8-4814-B6AD-3247813B1C03}" type="pres">
      <dgm:prSet presAssocID="{A3485ED6-A12B-44B9-97D2-697C888DACD5}" presName="hierChild6" presStyleCnt="0"/>
      <dgm:spPr/>
    </dgm:pt>
    <dgm:pt modelId="{9A72B179-52B7-4EFB-B2E7-747E8E915072}" type="pres">
      <dgm:prSet presAssocID="{A3485ED6-A12B-44B9-97D2-697C888DACD5}" presName="hierChild7" presStyleCnt="0"/>
      <dgm:spPr/>
    </dgm:pt>
  </dgm:ptLst>
  <dgm:cxnLst>
    <dgm:cxn modelId="{5967E937-5E3D-4D60-99D2-DC5C58347052}" type="presOf" srcId="{7C3F6A06-EAAD-45FA-971F-EF40A6BBE12E}" destId="{3EE6FDAB-65D7-474B-82FD-151AEC19CD3A}" srcOrd="0" destOrd="0" presId="urn:microsoft.com/office/officeart/2005/8/layout/orgChart1"/>
    <dgm:cxn modelId="{7F7F73A0-4326-4713-B106-7574AD7EFE9E}" type="presOf" srcId="{7C3F6A06-EAAD-45FA-971F-EF40A6BBE12E}" destId="{48876E89-E962-47EC-BA7F-7F5C8CE08872}" srcOrd="1" destOrd="0" presId="urn:microsoft.com/office/officeart/2005/8/layout/orgChart1"/>
    <dgm:cxn modelId="{0555EACE-277F-49F8-B76C-BAF02732FF47}" type="presOf" srcId="{E3B91354-3F0F-4799-8812-37093FB50343}" destId="{A6EBD3C1-A420-4641-AA62-E1A68ABB16F7}" srcOrd="0" destOrd="0" presId="urn:microsoft.com/office/officeart/2005/8/layout/orgChart1"/>
    <dgm:cxn modelId="{396ECF89-FC2B-4FC8-82D4-FF876C4AD6F2}" type="presOf" srcId="{A1E83FE1-82E8-44FA-AEFD-0E9FE4260588}" destId="{058F3694-914A-4AA2-9202-5230194B2029}" srcOrd="0" destOrd="0" presId="urn:microsoft.com/office/officeart/2005/8/layout/orgChart1"/>
    <dgm:cxn modelId="{5637E1AF-F8E1-43A6-BD90-520B02D96C55}" type="presOf" srcId="{2A9DFB7B-D94D-4BDA-957E-8C670BDFFA14}" destId="{A77753F7-7566-4B94-8E50-EA10FAC7268A}" srcOrd="0" destOrd="0" presId="urn:microsoft.com/office/officeart/2005/8/layout/orgChart1"/>
    <dgm:cxn modelId="{85731944-5168-4ED7-B3C0-89B7E922BF7A}" srcId="{7C3F6A06-EAAD-45FA-971F-EF40A6BBE12E}" destId="{2A9DFB7B-D94D-4BDA-957E-8C670BDFFA14}" srcOrd="3" destOrd="0" parTransId="{A1E83FE1-82E8-44FA-AEFD-0E9FE4260588}" sibTransId="{5B6388E8-AFB1-4A6B-820F-542C923FFBBD}"/>
    <dgm:cxn modelId="{55F46EC0-6028-4A0A-9FF6-9E8A1BA853F0}" srcId="{7C3F6A06-EAAD-45FA-971F-EF40A6BBE12E}" destId="{A3485ED6-A12B-44B9-97D2-697C888DACD5}" srcOrd="0" destOrd="0" parTransId="{5B2AD0EC-EC8F-4995-AD5D-EB8A7C344E1A}" sibTransId="{869AC7B3-5C09-4AB1-975C-C70A0DFC210F}"/>
    <dgm:cxn modelId="{5A92A032-F3E8-4EEC-9CE0-A64D6AAA238E}" type="presOf" srcId="{16203650-6329-4322-BEB9-DA402A3F78B0}" destId="{3D8760A4-2A1D-4B90-A617-43D6AEFAA123}" srcOrd="0" destOrd="0" presId="urn:microsoft.com/office/officeart/2005/8/layout/orgChart1"/>
    <dgm:cxn modelId="{2F4A1FBE-2111-4FEE-8B23-DCBF07F0E811}" type="presOf" srcId="{A3485ED6-A12B-44B9-97D2-697C888DACD5}" destId="{25A1B535-1CF5-4FD0-8058-0615CE3FAB76}" srcOrd="0" destOrd="0" presId="urn:microsoft.com/office/officeart/2005/8/layout/orgChart1"/>
    <dgm:cxn modelId="{89569DDE-4A9F-4B6A-BE3E-139532E2D70E}" srcId="{7C3F6A06-EAAD-45FA-971F-EF40A6BBE12E}" destId="{E3B91354-3F0F-4799-8812-37093FB50343}" srcOrd="1" destOrd="0" parTransId="{25B3A6EA-D54D-46A9-B9C5-E6F4491B40F7}" sibTransId="{B1967205-F7DF-40E2-B0D4-8A5E5F70E771}"/>
    <dgm:cxn modelId="{8E137AE8-9907-4D0C-ABBC-5E8C05CCF228}" type="presOf" srcId="{25B3A6EA-D54D-46A9-B9C5-E6F4491B40F7}" destId="{E8653563-2467-4763-B113-D5C2C6B8CE32}" srcOrd="0" destOrd="0" presId="urn:microsoft.com/office/officeart/2005/8/layout/orgChart1"/>
    <dgm:cxn modelId="{C6A759D3-ADDC-4C7F-8F22-4FE134195053}" srcId="{7C3F6A06-EAAD-45FA-971F-EF40A6BBE12E}" destId="{16203650-6329-4322-BEB9-DA402A3F78B0}" srcOrd="2" destOrd="0" parTransId="{E91B1CAD-6600-4348-9EB6-B2DA41D523EE}" sibTransId="{5DBBDE07-33B3-41FB-A66E-02D0429DB463}"/>
    <dgm:cxn modelId="{C4B0AC69-0FAC-4BE2-A582-7965ED531BAA}" type="presOf" srcId="{2A9DFB7B-D94D-4BDA-957E-8C670BDFFA14}" destId="{4C45CBEA-0728-4E21-88F7-A02FE8888009}" srcOrd="1" destOrd="0" presId="urn:microsoft.com/office/officeart/2005/8/layout/orgChart1"/>
    <dgm:cxn modelId="{8C9FB3B0-C6F7-4216-B85A-1E2678873BEA}" type="presOf" srcId="{A3485ED6-A12B-44B9-97D2-697C888DACD5}" destId="{BCDAD892-F7D9-4C60-9136-912434AC7CBE}" srcOrd="1" destOrd="0" presId="urn:microsoft.com/office/officeart/2005/8/layout/orgChart1"/>
    <dgm:cxn modelId="{AF2FBBAA-1E48-45AB-B312-F4F186EA73F5}" type="presOf" srcId="{E91B1CAD-6600-4348-9EB6-B2DA41D523EE}" destId="{B043E318-2CE5-4134-AC97-5D8BFF578BA5}" srcOrd="0" destOrd="0" presId="urn:microsoft.com/office/officeart/2005/8/layout/orgChart1"/>
    <dgm:cxn modelId="{74D56686-290B-440D-B361-B5F9ED7A9C21}" srcId="{CC54E910-48F5-41DE-AB76-D5729B65CCAD}" destId="{7C3F6A06-EAAD-45FA-971F-EF40A6BBE12E}" srcOrd="0" destOrd="0" parTransId="{764D1CFD-DB02-461F-BE51-39F6BC1E817A}" sibTransId="{67AC0417-2241-4800-B617-50EFB7A86B67}"/>
    <dgm:cxn modelId="{5746C7B7-7E63-4116-AA55-FE8371D2A45F}" type="presOf" srcId="{5B2AD0EC-EC8F-4995-AD5D-EB8A7C344E1A}" destId="{3B61211A-0B7E-499C-833B-194D2F534319}" srcOrd="0" destOrd="0" presId="urn:microsoft.com/office/officeart/2005/8/layout/orgChart1"/>
    <dgm:cxn modelId="{9DE58CD7-4EAD-4EB0-8CA6-9B9EC81BA475}" type="presOf" srcId="{16203650-6329-4322-BEB9-DA402A3F78B0}" destId="{E94AC596-E3BE-4DDA-A8FD-F417E644071C}" srcOrd="1" destOrd="0" presId="urn:microsoft.com/office/officeart/2005/8/layout/orgChart1"/>
    <dgm:cxn modelId="{BF15CE4D-0E31-4E05-B742-CD472E1B616C}" type="presOf" srcId="{E3B91354-3F0F-4799-8812-37093FB50343}" destId="{A1F22F7A-B60B-45CB-8025-758D919999B4}" srcOrd="1" destOrd="0" presId="urn:microsoft.com/office/officeart/2005/8/layout/orgChart1"/>
    <dgm:cxn modelId="{03000AE0-E45E-492A-8487-E79F0936EF8C}" type="presOf" srcId="{CC54E910-48F5-41DE-AB76-D5729B65CCAD}" destId="{B31AD218-F43C-4B7C-82FB-0714525CFB39}" srcOrd="0" destOrd="0" presId="urn:microsoft.com/office/officeart/2005/8/layout/orgChart1"/>
    <dgm:cxn modelId="{2D1E6FC4-29DD-4125-AAD1-A6B6DC86D565}" type="presParOf" srcId="{B31AD218-F43C-4B7C-82FB-0714525CFB39}" destId="{E90AECE3-9A05-4647-B118-0799BAE58846}" srcOrd="0" destOrd="0" presId="urn:microsoft.com/office/officeart/2005/8/layout/orgChart1"/>
    <dgm:cxn modelId="{1F4F3689-7527-4D38-9681-1690665C39D4}" type="presParOf" srcId="{E90AECE3-9A05-4647-B118-0799BAE58846}" destId="{7C49EFEE-AB7A-479B-997D-C34929C22119}" srcOrd="0" destOrd="0" presId="urn:microsoft.com/office/officeart/2005/8/layout/orgChart1"/>
    <dgm:cxn modelId="{997E0068-A75E-4F9C-98B9-0B8C49AF5F8C}" type="presParOf" srcId="{7C49EFEE-AB7A-479B-997D-C34929C22119}" destId="{3EE6FDAB-65D7-474B-82FD-151AEC19CD3A}" srcOrd="0" destOrd="0" presId="urn:microsoft.com/office/officeart/2005/8/layout/orgChart1"/>
    <dgm:cxn modelId="{8B77D9F1-C75D-40B1-B463-236ECED3D611}" type="presParOf" srcId="{7C49EFEE-AB7A-479B-997D-C34929C22119}" destId="{48876E89-E962-47EC-BA7F-7F5C8CE08872}" srcOrd="1" destOrd="0" presId="urn:microsoft.com/office/officeart/2005/8/layout/orgChart1"/>
    <dgm:cxn modelId="{20F5693D-3B32-4A6F-A52F-DA44BC1356BB}" type="presParOf" srcId="{E90AECE3-9A05-4647-B118-0799BAE58846}" destId="{29E28E08-B3D2-4325-AA16-2F30C2E36E88}" srcOrd="1" destOrd="0" presId="urn:microsoft.com/office/officeart/2005/8/layout/orgChart1"/>
    <dgm:cxn modelId="{3914D459-809C-4BF0-831D-D91D34C7C350}" type="presParOf" srcId="{29E28E08-B3D2-4325-AA16-2F30C2E36E88}" destId="{E8653563-2467-4763-B113-D5C2C6B8CE32}" srcOrd="0" destOrd="0" presId="urn:microsoft.com/office/officeart/2005/8/layout/orgChart1"/>
    <dgm:cxn modelId="{59B5AC53-7097-4FEF-95D4-A586B5E954AD}" type="presParOf" srcId="{29E28E08-B3D2-4325-AA16-2F30C2E36E88}" destId="{5FD8A32F-FDB7-4F59-B83A-1812C345C482}" srcOrd="1" destOrd="0" presId="urn:microsoft.com/office/officeart/2005/8/layout/orgChart1"/>
    <dgm:cxn modelId="{1565D3A0-B96C-4A58-97C2-46664EA96370}" type="presParOf" srcId="{5FD8A32F-FDB7-4F59-B83A-1812C345C482}" destId="{CA563A42-C96B-4D95-A565-3EDD4A0A9090}" srcOrd="0" destOrd="0" presId="urn:microsoft.com/office/officeart/2005/8/layout/orgChart1"/>
    <dgm:cxn modelId="{23DBE1E3-5FD4-44B7-92C2-0CD671A23C9D}" type="presParOf" srcId="{CA563A42-C96B-4D95-A565-3EDD4A0A9090}" destId="{A6EBD3C1-A420-4641-AA62-E1A68ABB16F7}" srcOrd="0" destOrd="0" presId="urn:microsoft.com/office/officeart/2005/8/layout/orgChart1"/>
    <dgm:cxn modelId="{223C9105-65FA-4AC8-B24E-152D0FBDBA30}" type="presParOf" srcId="{CA563A42-C96B-4D95-A565-3EDD4A0A9090}" destId="{A1F22F7A-B60B-45CB-8025-758D919999B4}" srcOrd="1" destOrd="0" presId="urn:microsoft.com/office/officeart/2005/8/layout/orgChart1"/>
    <dgm:cxn modelId="{1CA1F2F1-62ED-4440-9C41-98F95DD0F028}" type="presParOf" srcId="{5FD8A32F-FDB7-4F59-B83A-1812C345C482}" destId="{0F42A2B7-A49D-47D0-B174-AC01A850C06D}" srcOrd="1" destOrd="0" presId="urn:microsoft.com/office/officeart/2005/8/layout/orgChart1"/>
    <dgm:cxn modelId="{8C0A9BC8-7D3B-482A-AF2D-BC9552AC6908}" type="presParOf" srcId="{5FD8A32F-FDB7-4F59-B83A-1812C345C482}" destId="{D8E2755D-0912-4897-B198-5C96C8734861}" srcOrd="2" destOrd="0" presId="urn:microsoft.com/office/officeart/2005/8/layout/orgChart1"/>
    <dgm:cxn modelId="{DA737DBE-6E48-4AC8-B77C-25A6E31DB75B}" type="presParOf" srcId="{29E28E08-B3D2-4325-AA16-2F30C2E36E88}" destId="{B043E318-2CE5-4134-AC97-5D8BFF578BA5}" srcOrd="2" destOrd="0" presId="urn:microsoft.com/office/officeart/2005/8/layout/orgChart1"/>
    <dgm:cxn modelId="{6BAE3F0A-AF03-4E01-9E60-5983D7D46762}" type="presParOf" srcId="{29E28E08-B3D2-4325-AA16-2F30C2E36E88}" destId="{C5F1CE79-7AB2-4379-B6AC-15E916F867BB}" srcOrd="3" destOrd="0" presId="urn:microsoft.com/office/officeart/2005/8/layout/orgChart1"/>
    <dgm:cxn modelId="{B760E1C4-F342-4E7B-94BA-5F234469617C}" type="presParOf" srcId="{C5F1CE79-7AB2-4379-B6AC-15E916F867BB}" destId="{AF52F989-DB78-4D90-A27F-2132C99E6415}" srcOrd="0" destOrd="0" presId="urn:microsoft.com/office/officeart/2005/8/layout/orgChart1"/>
    <dgm:cxn modelId="{6C221D8E-6CF7-4C76-851C-C102F60E274D}" type="presParOf" srcId="{AF52F989-DB78-4D90-A27F-2132C99E6415}" destId="{3D8760A4-2A1D-4B90-A617-43D6AEFAA123}" srcOrd="0" destOrd="0" presId="urn:microsoft.com/office/officeart/2005/8/layout/orgChart1"/>
    <dgm:cxn modelId="{ECCE5F5E-EFEC-4B81-A432-E284A35EC965}" type="presParOf" srcId="{AF52F989-DB78-4D90-A27F-2132C99E6415}" destId="{E94AC596-E3BE-4DDA-A8FD-F417E644071C}" srcOrd="1" destOrd="0" presId="urn:microsoft.com/office/officeart/2005/8/layout/orgChart1"/>
    <dgm:cxn modelId="{A4023FC2-0504-454E-9DB2-E4487969F642}" type="presParOf" srcId="{C5F1CE79-7AB2-4379-B6AC-15E916F867BB}" destId="{407F0C3C-7213-4CB6-BBFD-D994EF722A7B}" srcOrd="1" destOrd="0" presId="urn:microsoft.com/office/officeart/2005/8/layout/orgChart1"/>
    <dgm:cxn modelId="{0C730AD5-0534-441B-943C-A8BB8FFAC75B}" type="presParOf" srcId="{C5F1CE79-7AB2-4379-B6AC-15E916F867BB}" destId="{F8E01066-EA6D-4AEA-8C74-CD4660B84CBF}" srcOrd="2" destOrd="0" presId="urn:microsoft.com/office/officeart/2005/8/layout/orgChart1"/>
    <dgm:cxn modelId="{7BEB760D-FDE6-495E-AAC3-211038D9E8DB}" type="presParOf" srcId="{29E28E08-B3D2-4325-AA16-2F30C2E36E88}" destId="{058F3694-914A-4AA2-9202-5230194B2029}" srcOrd="4" destOrd="0" presId="urn:microsoft.com/office/officeart/2005/8/layout/orgChart1"/>
    <dgm:cxn modelId="{4C827594-9131-43BD-A709-44869E86AB0C}" type="presParOf" srcId="{29E28E08-B3D2-4325-AA16-2F30C2E36E88}" destId="{DAECB42F-29F0-4934-9746-DA2495EE6A4F}" srcOrd="5" destOrd="0" presId="urn:microsoft.com/office/officeart/2005/8/layout/orgChart1"/>
    <dgm:cxn modelId="{66B9C893-4D34-447E-9AD9-B2A0393B7DC6}" type="presParOf" srcId="{DAECB42F-29F0-4934-9746-DA2495EE6A4F}" destId="{58CB16DE-5B40-48D2-86C5-51ED32DE7514}" srcOrd="0" destOrd="0" presId="urn:microsoft.com/office/officeart/2005/8/layout/orgChart1"/>
    <dgm:cxn modelId="{663CAF2E-03FF-488E-93E0-8A78B64C5EF4}" type="presParOf" srcId="{58CB16DE-5B40-48D2-86C5-51ED32DE7514}" destId="{A77753F7-7566-4B94-8E50-EA10FAC7268A}" srcOrd="0" destOrd="0" presId="urn:microsoft.com/office/officeart/2005/8/layout/orgChart1"/>
    <dgm:cxn modelId="{5E1583B7-830C-4C0F-9F46-C3290D06ED82}" type="presParOf" srcId="{58CB16DE-5B40-48D2-86C5-51ED32DE7514}" destId="{4C45CBEA-0728-4E21-88F7-A02FE8888009}" srcOrd="1" destOrd="0" presId="urn:microsoft.com/office/officeart/2005/8/layout/orgChart1"/>
    <dgm:cxn modelId="{9759DAED-7F7D-433B-95D6-CF9B6F13DD59}" type="presParOf" srcId="{DAECB42F-29F0-4934-9746-DA2495EE6A4F}" destId="{4D19D22A-F676-4155-A0C8-0DD268E31A00}" srcOrd="1" destOrd="0" presId="urn:microsoft.com/office/officeart/2005/8/layout/orgChart1"/>
    <dgm:cxn modelId="{59EFFE26-C59F-4C53-B881-3912C8D944B3}" type="presParOf" srcId="{DAECB42F-29F0-4934-9746-DA2495EE6A4F}" destId="{48953D1D-766A-440C-A692-0B4B1AA5260E}" srcOrd="2" destOrd="0" presId="urn:microsoft.com/office/officeart/2005/8/layout/orgChart1"/>
    <dgm:cxn modelId="{E29B043D-4487-432A-9DAB-B69DE5E05996}" type="presParOf" srcId="{E90AECE3-9A05-4647-B118-0799BAE58846}" destId="{85C1A1F7-FA6C-465D-B29C-F6DAA363E964}" srcOrd="2" destOrd="0" presId="urn:microsoft.com/office/officeart/2005/8/layout/orgChart1"/>
    <dgm:cxn modelId="{C452C632-6BB8-41B5-B18B-084B1969146C}" type="presParOf" srcId="{85C1A1F7-FA6C-465D-B29C-F6DAA363E964}" destId="{3B61211A-0B7E-499C-833B-194D2F534319}" srcOrd="0" destOrd="0" presId="urn:microsoft.com/office/officeart/2005/8/layout/orgChart1"/>
    <dgm:cxn modelId="{CE8369FA-21F2-4F98-8EFD-BAF9A7F6ACCB}" type="presParOf" srcId="{85C1A1F7-FA6C-465D-B29C-F6DAA363E964}" destId="{CA13D311-5D1D-49DC-AE57-FA9686198DEC}" srcOrd="1" destOrd="0" presId="urn:microsoft.com/office/officeart/2005/8/layout/orgChart1"/>
    <dgm:cxn modelId="{1F30772E-B3A0-4DD2-ACD4-E2EC6F3F4AE6}" type="presParOf" srcId="{CA13D311-5D1D-49DC-AE57-FA9686198DEC}" destId="{B6FB9350-9B94-4A6B-B6C4-ED0EC1E48392}" srcOrd="0" destOrd="0" presId="urn:microsoft.com/office/officeart/2005/8/layout/orgChart1"/>
    <dgm:cxn modelId="{A0FDC249-F0C8-41D0-8C4B-0C3E5000B4F5}" type="presParOf" srcId="{B6FB9350-9B94-4A6B-B6C4-ED0EC1E48392}" destId="{25A1B535-1CF5-4FD0-8058-0615CE3FAB76}" srcOrd="0" destOrd="0" presId="urn:microsoft.com/office/officeart/2005/8/layout/orgChart1"/>
    <dgm:cxn modelId="{6FB1A34F-B387-47D3-80CD-C6E56BDC6DC9}" type="presParOf" srcId="{B6FB9350-9B94-4A6B-B6C4-ED0EC1E48392}" destId="{BCDAD892-F7D9-4C60-9136-912434AC7CBE}" srcOrd="1" destOrd="0" presId="urn:microsoft.com/office/officeart/2005/8/layout/orgChart1"/>
    <dgm:cxn modelId="{678144EF-BC63-4B6A-AD32-4743DFB9D814}" type="presParOf" srcId="{CA13D311-5D1D-49DC-AE57-FA9686198DEC}" destId="{169FB820-4DC8-4814-B6AD-3247813B1C03}" srcOrd="1" destOrd="0" presId="urn:microsoft.com/office/officeart/2005/8/layout/orgChart1"/>
    <dgm:cxn modelId="{1700E0CF-4BBA-4E52-A392-CFE0CBF13AFE}" type="presParOf" srcId="{CA13D311-5D1D-49DC-AE57-FA9686198DEC}" destId="{9A72B179-52B7-4EFB-B2E7-747E8E915072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4E910-48F5-41DE-AB76-D5729B65CC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F6A06-EAAD-45FA-971F-EF40A6BBE12E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764D1CFD-DB02-461F-BE51-39F6BC1E817A}" type="parTrans" cxnId="{74D56686-290B-440D-B361-B5F9ED7A9C21}">
      <dgm:prSet/>
      <dgm:spPr/>
      <dgm:t>
        <a:bodyPr/>
        <a:lstStyle/>
        <a:p>
          <a:endParaRPr lang="en-US"/>
        </a:p>
      </dgm:t>
    </dgm:pt>
    <dgm:pt modelId="{67AC0417-2241-4800-B617-50EFB7A86B67}" type="sibTrans" cxnId="{74D56686-290B-440D-B361-B5F9ED7A9C21}">
      <dgm:prSet/>
      <dgm:spPr/>
      <dgm:t>
        <a:bodyPr/>
        <a:lstStyle/>
        <a:p>
          <a:endParaRPr lang="en-US"/>
        </a:p>
      </dgm:t>
    </dgm:pt>
    <dgm:pt modelId="{A3485ED6-A12B-44B9-97D2-697C888DACD5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5B2AD0EC-EC8F-4995-AD5D-EB8A7C344E1A}" type="parTrans" cxnId="{55F46EC0-6028-4A0A-9FF6-9E8A1BA853F0}">
      <dgm:prSet/>
      <dgm:spPr/>
      <dgm:t>
        <a:bodyPr/>
        <a:lstStyle/>
        <a:p>
          <a:endParaRPr lang="en-US"/>
        </a:p>
      </dgm:t>
    </dgm:pt>
    <dgm:pt modelId="{869AC7B3-5C09-4AB1-975C-C70A0DFC210F}" type="sibTrans" cxnId="{55F46EC0-6028-4A0A-9FF6-9E8A1BA853F0}">
      <dgm:prSet/>
      <dgm:spPr/>
      <dgm:t>
        <a:bodyPr/>
        <a:lstStyle/>
        <a:p>
          <a:endParaRPr lang="en-US"/>
        </a:p>
      </dgm:t>
    </dgm:pt>
    <dgm:pt modelId="{E3B91354-3F0F-4799-8812-37093FB50343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25B3A6EA-D54D-46A9-B9C5-E6F4491B40F7}" type="parTrans" cxnId="{89569DDE-4A9F-4B6A-BE3E-139532E2D70E}">
      <dgm:prSet/>
      <dgm:spPr/>
      <dgm:t>
        <a:bodyPr/>
        <a:lstStyle/>
        <a:p>
          <a:endParaRPr lang="en-US"/>
        </a:p>
      </dgm:t>
    </dgm:pt>
    <dgm:pt modelId="{B1967205-F7DF-40E2-B0D4-8A5E5F70E771}" type="sibTrans" cxnId="{89569DDE-4A9F-4B6A-BE3E-139532E2D70E}">
      <dgm:prSet/>
      <dgm:spPr/>
      <dgm:t>
        <a:bodyPr/>
        <a:lstStyle/>
        <a:p>
          <a:endParaRPr lang="en-US"/>
        </a:p>
      </dgm:t>
    </dgm:pt>
    <dgm:pt modelId="{16203650-6329-4322-BEB9-DA402A3F78B0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E91B1CAD-6600-4348-9EB6-B2DA41D523EE}" type="parTrans" cxnId="{C6A759D3-ADDC-4C7F-8F22-4FE134195053}">
      <dgm:prSet/>
      <dgm:spPr/>
      <dgm:t>
        <a:bodyPr/>
        <a:lstStyle/>
        <a:p>
          <a:endParaRPr lang="en-US"/>
        </a:p>
      </dgm:t>
    </dgm:pt>
    <dgm:pt modelId="{5DBBDE07-33B3-41FB-A66E-02D0429DB463}" type="sibTrans" cxnId="{C6A759D3-ADDC-4C7F-8F22-4FE134195053}">
      <dgm:prSet/>
      <dgm:spPr/>
      <dgm:t>
        <a:bodyPr/>
        <a:lstStyle/>
        <a:p>
          <a:endParaRPr lang="en-US"/>
        </a:p>
      </dgm:t>
    </dgm:pt>
    <dgm:pt modelId="{2A9DFB7B-D94D-4BDA-957E-8C670BDFFA14}">
      <dgm:prSet phldrT="[Text]"/>
      <dgm:spPr/>
      <dgm:t>
        <a:bodyPr/>
        <a:lstStyle/>
        <a:p>
          <a:r>
            <a:rPr lang="en-US" dirty="0" smtClean="0"/>
            <a:t>Cover</a:t>
          </a:r>
          <a:endParaRPr lang="en-US" dirty="0"/>
        </a:p>
      </dgm:t>
    </dgm:pt>
    <dgm:pt modelId="{A1E83FE1-82E8-44FA-AEFD-0E9FE4260588}" type="parTrans" cxnId="{85731944-5168-4ED7-B3C0-89B7E922BF7A}">
      <dgm:prSet/>
      <dgm:spPr/>
      <dgm:t>
        <a:bodyPr/>
        <a:lstStyle/>
        <a:p>
          <a:endParaRPr lang="en-US"/>
        </a:p>
      </dgm:t>
    </dgm:pt>
    <dgm:pt modelId="{5B6388E8-AFB1-4A6B-820F-542C923FFBBD}" type="sibTrans" cxnId="{85731944-5168-4ED7-B3C0-89B7E922BF7A}">
      <dgm:prSet/>
      <dgm:spPr/>
      <dgm:t>
        <a:bodyPr/>
        <a:lstStyle/>
        <a:p>
          <a:endParaRPr lang="en-US"/>
        </a:p>
      </dgm:t>
    </dgm:pt>
    <dgm:pt modelId="{B31AD218-F43C-4B7C-82FB-0714525CFB39}" type="pres">
      <dgm:prSet presAssocID="{CC54E910-48F5-41DE-AB76-D5729B65CC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0AECE3-9A05-4647-B118-0799BAE58846}" type="pres">
      <dgm:prSet presAssocID="{7C3F6A06-EAAD-45FA-971F-EF40A6BBE12E}" presName="hierRoot1" presStyleCnt="0">
        <dgm:presLayoutVars>
          <dgm:hierBranch val="init"/>
        </dgm:presLayoutVars>
      </dgm:prSet>
      <dgm:spPr/>
    </dgm:pt>
    <dgm:pt modelId="{7C49EFEE-AB7A-479B-997D-C34929C22119}" type="pres">
      <dgm:prSet presAssocID="{7C3F6A06-EAAD-45FA-971F-EF40A6BBE12E}" presName="rootComposite1" presStyleCnt="0"/>
      <dgm:spPr/>
    </dgm:pt>
    <dgm:pt modelId="{3EE6FDAB-65D7-474B-82FD-151AEC19CD3A}" type="pres">
      <dgm:prSet presAssocID="{7C3F6A06-EAAD-45FA-971F-EF40A6BBE12E}" presName="rootText1" presStyleLbl="node0" presStyleIdx="0" presStyleCnt="1">
        <dgm:presLayoutVars>
          <dgm:chPref val="3"/>
        </dgm:presLayoutVars>
      </dgm:prSet>
      <dgm:spPr/>
    </dgm:pt>
    <dgm:pt modelId="{48876E89-E962-47EC-BA7F-7F5C8CE08872}" type="pres">
      <dgm:prSet presAssocID="{7C3F6A06-EAAD-45FA-971F-EF40A6BBE12E}" presName="rootConnector1" presStyleLbl="node1" presStyleIdx="0" presStyleCnt="0"/>
      <dgm:spPr/>
    </dgm:pt>
    <dgm:pt modelId="{29E28E08-B3D2-4325-AA16-2F30C2E36E88}" type="pres">
      <dgm:prSet presAssocID="{7C3F6A06-EAAD-45FA-971F-EF40A6BBE12E}" presName="hierChild2" presStyleCnt="0"/>
      <dgm:spPr/>
    </dgm:pt>
    <dgm:pt modelId="{E8653563-2467-4763-B113-D5C2C6B8CE32}" type="pres">
      <dgm:prSet presAssocID="{25B3A6EA-D54D-46A9-B9C5-E6F4491B40F7}" presName="Name37" presStyleLbl="parChTrans1D2" presStyleIdx="0" presStyleCnt="4"/>
      <dgm:spPr/>
    </dgm:pt>
    <dgm:pt modelId="{5FD8A32F-FDB7-4F59-B83A-1812C345C482}" type="pres">
      <dgm:prSet presAssocID="{E3B91354-3F0F-4799-8812-37093FB50343}" presName="hierRoot2" presStyleCnt="0">
        <dgm:presLayoutVars>
          <dgm:hierBranch val="init"/>
        </dgm:presLayoutVars>
      </dgm:prSet>
      <dgm:spPr/>
    </dgm:pt>
    <dgm:pt modelId="{CA563A42-C96B-4D95-A565-3EDD4A0A9090}" type="pres">
      <dgm:prSet presAssocID="{E3B91354-3F0F-4799-8812-37093FB50343}" presName="rootComposite" presStyleCnt="0"/>
      <dgm:spPr/>
    </dgm:pt>
    <dgm:pt modelId="{A6EBD3C1-A420-4641-AA62-E1A68ABB16F7}" type="pres">
      <dgm:prSet presAssocID="{E3B91354-3F0F-4799-8812-37093FB503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F22F7A-B60B-45CB-8025-758D919999B4}" type="pres">
      <dgm:prSet presAssocID="{E3B91354-3F0F-4799-8812-37093FB50343}" presName="rootConnector" presStyleLbl="node2" presStyleIdx="0" presStyleCnt="3"/>
      <dgm:spPr/>
    </dgm:pt>
    <dgm:pt modelId="{0F42A2B7-A49D-47D0-B174-AC01A850C06D}" type="pres">
      <dgm:prSet presAssocID="{E3B91354-3F0F-4799-8812-37093FB50343}" presName="hierChild4" presStyleCnt="0"/>
      <dgm:spPr/>
    </dgm:pt>
    <dgm:pt modelId="{D8E2755D-0912-4897-B198-5C96C8734861}" type="pres">
      <dgm:prSet presAssocID="{E3B91354-3F0F-4799-8812-37093FB50343}" presName="hierChild5" presStyleCnt="0"/>
      <dgm:spPr/>
    </dgm:pt>
    <dgm:pt modelId="{B043E318-2CE5-4134-AC97-5D8BFF578BA5}" type="pres">
      <dgm:prSet presAssocID="{E91B1CAD-6600-4348-9EB6-B2DA41D523EE}" presName="Name37" presStyleLbl="parChTrans1D2" presStyleIdx="1" presStyleCnt="4"/>
      <dgm:spPr/>
    </dgm:pt>
    <dgm:pt modelId="{C5F1CE79-7AB2-4379-B6AC-15E916F867BB}" type="pres">
      <dgm:prSet presAssocID="{16203650-6329-4322-BEB9-DA402A3F78B0}" presName="hierRoot2" presStyleCnt="0">
        <dgm:presLayoutVars>
          <dgm:hierBranch val="init"/>
        </dgm:presLayoutVars>
      </dgm:prSet>
      <dgm:spPr/>
    </dgm:pt>
    <dgm:pt modelId="{AF52F989-DB78-4D90-A27F-2132C99E6415}" type="pres">
      <dgm:prSet presAssocID="{16203650-6329-4322-BEB9-DA402A3F78B0}" presName="rootComposite" presStyleCnt="0"/>
      <dgm:spPr/>
    </dgm:pt>
    <dgm:pt modelId="{3D8760A4-2A1D-4B90-A617-43D6AEFAA123}" type="pres">
      <dgm:prSet presAssocID="{16203650-6329-4322-BEB9-DA402A3F78B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AC596-E3BE-4DDA-A8FD-F417E644071C}" type="pres">
      <dgm:prSet presAssocID="{16203650-6329-4322-BEB9-DA402A3F78B0}" presName="rootConnector" presStyleLbl="node2" presStyleIdx="1" presStyleCnt="3"/>
      <dgm:spPr/>
    </dgm:pt>
    <dgm:pt modelId="{407F0C3C-7213-4CB6-BBFD-D994EF722A7B}" type="pres">
      <dgm:prSet presAssocID="{16203650-6329-4322-BEB9-DA402A3F78B0}" presName="hierChild4" presStyleCnt="0"/>
      <dgm:spPr/>
    </dgm:pt>
    <dgm:pt modelId="{F8E01066-EA6D-4AEA-8C74-CD4660B84CBF}" type="pres">
      <dgm:prSet presAssocID="{16203650-6329-4322-BEB9-DA402A3F78B0}" presName="hierChild5" presStyleCnt="0"/>
      <dgm:spPr/>
    </dgm:pt>
    <dgm:pt modelId="{058F3694-914A-4AA2-9202-5230194B2029}" type="pres">
      <dgm:prSet presAssocID="{A1E83FE1-82E8-44FA-AEFD-0E9FE4260588}" presName="Name37" presStyleLbl="parChTrans1D2" presStyleIdx="2" presStyleCnt="4"/>
      <dgm:spPr/>
    </dgm:pt>
    <dgm:pt modelId="{DAECB42F-29F0-4934-9746-DA2495EE6A4F}" type="pres">
      <dgm:prSet presAssocID="{2A9DFB7B-D94D-4BDA-957E-8C670BDFFA14}" presName="hierRoot2" presStyleCnt="0">
        <dgm:presLayoutVars>
          <dgm:hierBranch val="init"/>
        </dgm:presLayoutVars>
      </dgm:prSet>
      <dgm:spPr/>
    </dgm:pt>
    <dgm:pt modelId="{58CB16DE-5B40-48D2-86C5-51ED32DE7514}" type="pres">
      <dgm:prSet presAssocID="{2A9DFB7B-D94D-4BDA-957E-8C670BDFFA14}" presName="rootComposite" presStyleCnt="0"/>
      <dgm:spPr/>
    </dgm:pt>
    <dgm:pt modelId="{A77753F7-7566-4B94-8E50-EA10FAC7268A}" type="pres">
      <dgm:prSet presAssocID="{2A9DFB7B-D94D-4BDA-957E-8C670BDFFA14}" presName="rootText" presStyleLbl="node2" presStyleIdx="2" presStyleCnt="3">
        <dgm:presLayoutVars>
          <dgm:chPref val="3"/>
        </dgm:presLayoutVars>
      </dgm:prSet>
      <dgm:spPr/>
    </dgm:pt>
    <dgm:pt modelId="{4C45CBEA-0728-4E21-88F7-A02FE8888009}" type="pres">
      <dgm:prSet presAssocID="{2A9DFB7B-D94D-4BDA-957E-8C670BDFFA14}" presName="rootConnector" presStyleLbl="node2" presStyleIdx="2" presStyleCnt="3"/>
      <dgm:spPr/>
    </dgm:pt>
    <dgm:pt modelId="{4D19D22A-F676-4155-A0C8-0DD268E31A00}" type="pres">
      <dgm:prSet presAssocID="{2A9DFB7B-D94D-4BDA-957E-8C670BDFFA14}" presName="hierChild4" presStyleCnt="0"/>
      <dgm:spPr/>
    </dgm:pt>
    <dgm:pt modelId="{48953D1D-766A-440C-A692-0B4B1AA5260E}" type="pres">
      <dgm:prSet presAssocID="{2A9DFB7B-D94D-4BDA-957E-8C670BDFFA14}" presName="hierChild5" presStyleCnt="0"/>
      <dgm:spPr/>
    </dgm:pt>
    <dgm:pt modelId="{85C1A1F7-FA6C-465D-B29C-F6DAA363E964}" type="pres">
      <dgm:prSet presAssocID="{7C3F6A06-EAAD-45FA-971F-EF40A6BBE12E}" presName="hierChild3" presStyleCnt="0"/>
      <dgm:spPr/>
    </dgm:pt>
    <dgm:pt modelId="{3B61211A-0B7E-499C-833B-194D2F534319}" type="pres">
      <dgm:prSet presAssocID="{5B2AD0EC-EC8F-4995-AD5D-EB8A7C344E1A}" presName="Name111" presStyleLbl="parChTrans1D2" presStyleIdx="3" presStyleCnt="4"/>
      <dgm:spPr/>
    </dgm:pt>
    <dgm:pt modelId="{CA13D311-5D1D-49DC-AE57-FA9686198DEC}" type="pres">
      <dgm:prSet presAssocID="{A3485ED6-A12B-44B9-97D2-697C888DACD5}" presName="hierRoot3" presStyleCnt="0">
        <dgm:presLayoutVars>
          <dgm:hierBranch val="init"/>
        </dgm:presLayoutVars>
      </dgm:prSet>
      <dgm:spPr/>
    </dgm:pt>
    <dgm:pt modelId="{B6FB9350-9B94-4A6B-B6C4-ED0EC1E48392}" type="pres">
      <dgm:prSet presAssocID="{A3485ED6-A12B-44B9-97D2-697C888DACD5}" presName="rootComposite3" presStyleCnt="0"/>
      <dgm:spPr/>
    </dgm:pt>
    <dgm:pt modelId="{25A1B535-1CF5-4FD0-8058-0615CE3FAB76}" type="pres">
      <dgm:prSet presAssocID="{A3485ED6-A12B-44B9-97D2-697C888DACD5}" presName="rootText3" presStyleLbl="asst1" presStyleIdx="0" presStyleCnt="1">
        <dgm:presLayoutVars>
          <dgm:chPref val="3"/>
        </dgm:presLayoutVars>
      </dgm:prSet>
      <dgm:spPr/>
    </dgm:pt>
    <dgm:pt modelId="{BCDAD892-F7D9-4C60-9136-912434AC7CBE}" type="pres">
      <dgm:prSet presAssocID="{A3485ED6-A12B-44B9-97D2-697C888DACD5}" presName="rootConnector3" presStyleLbl="asst1" presStyleIdx="0" presStyleCnt="1"/>
      <dgm:spPr/>
    </dgm:pt>
    <dgm:pt modelId="{169FB820-4DC8-4814-B6AD-3247813B1C03}" type="pres">
      <dgm:prSet presAssocID="{A3485ED6-A12B-44B9-97D2-697C888DACD5}" presName="hierChild6" presStyleCnt="0"/>
      <dgm:spPr/>
    </dgm:pt>
    <dgm:pt modelId="{9A72B179-52B7-4EFB-B2E7-747E8E915072}" type="pres">
      <dgm:prSet presAssocID="{A3485ED6-A12B-44B9-97D2-697C888DACD5}" presName="hierChild7" presStyleCnt="0"/>
      <dgm:spPr/>
    </dgm:pt>
  </dgm:ptLst>
  <dgm:cxnLst>
    <dgm:cxn modelId="{98D04587-2E3F-495F-A5AC-BBB6F62C449C}" type="presOf" srcId="{E3B91354-3F0F-4799-8812-37093FB50343}" destId="{A1F22F7A-B60B-45CB-8025-758D919999B4}" srcOrd="1" destOrd="0" presId="urn:microsoft.com/office/officeart/2005/8/layout/orgChart1"/>
    <dgm:cxn modelId="{1B1A2BBB-59B8-44B2-8340-1AA5F4035DCE}" type="presOf" srcId="{5B2AD0EC-EC8F-4995-AD5D-EB8A7C344E1A}" destId="{3B61211A-0B7E-499C-833B-194D2F534319}" srcOrd="0" destOrd="0" presId="urn:microsoft.com/office/officeart/2005/8/layout/orgChart1"/>
    <dgm:cxn modelId="{E9E79375-96AC-4712-8B9D-569C064B1A9B}" type="presOf" srcId="{A3485ED6-A12B-44B9-97D2-697C888DACD5}" destId="{BCDAD892-F7D9-4C60-9136-912434AC7CBE}" srcOrd="1" destOrd="0" presId="urn:microsoft.com/office/officeart/2005/8/layout/orgChart1"/>
    <dgm:cxn modelId="{469BA56E-338F-4FBC-A2BC-5C0505C5C932}" type="presOf" srcId="{25B3A6EA-D54D-46A9-B9C5-E6F4491B40F7}" destId="{E8653563-2467-4763-B113-D5C2C6B8CE32}" srcOrd="0" destOrd="0" presId="urn:microsoft.com/office/officeart/2005/8/layout/orgChart1"/>
    <dgm:cxn modelId="{85731944-5168-4ED7-B3C0-89B7E922BF7A}" srcId="{7C3F6A06-EAAD-45FA-971F-EF40A6BBE12E}" destId="{2A9DFB7B-D94D-4BDA-957E-8C670BDFFA14}" srcOrd="3" destOrd="0" parTransId="{A1E83FE1-82E8-44FA-AEFD-0E9FE4260588}" sibTransId="{5B6388E8-AFB1-4A6B-820F-542C923FFBBD}"/>
    <dgm:cxn modelId="{55F46EC0-6028-4A0A-9FF6-9E8A1BA853F0}" srcId="{7C3F6A06-EAAD-45FA-971F-EF40A6BBE12E}" destId="{A3485ED6-A12B-44B9-97D2-697C888DACD5}" srcOrd="0" destOrd="0" parTransId="{5B2AD0EC-EC8F-4995-AD5D-EB8A7C344E1A}" sibTransId="{869AC7B3-5C09-4AB1-975C-C70A0DFC210F}"/>
    <dgm:cxn modelId="{B6A3AD5F-C348-407E-BECC-DEAE73C2EA64}" type="presOf" srcId="{E3B91354-3F0F-4799-8812-37093FB50343}" destId="{A6EBD3C1-A420-4641-AA62-E1A68ABB16F7}" srcOrd="0" destOrd="0" presId="urn:microsoft.com/office/officeart/2005/8/layout/orgChart1"/>
    <dgm:cxn modelId="{89569DDE-4A9F-4B6A-BE3E-139532E2D70E}" srcId="{7C3F6A06-EAAD-45FA-971F-EF40A6BBE12E}" destId="{E3B91354-3F0F-4799-8812-37093FB50343}" srcOrd="1" destOrd="0" parTransId="{25B3A6EA-D54D-46A9-B9C5-E6F4491B40F7}" sibTransId="{B1967205-F7DF-40E2-B0D4-8A5E5F70E771}"/>
    <dgm:cxn modelId="{E3052BFC-61F5-40EC-89A9-126AA8464A10}" type="presOf" srcId="{7C3F6A06-EAAD-45FA-971F-EF40A6BBE12E}" destId="{48876E89-E962-47EC-BA7F-7F5C8CE08872}" srcOrd="1" destOrd="0" presId="urn:microsoft.com/office/officeart/2005/8/layout/orgChart1"/>
    <dgm:cxn modelId="{C6A759D3-ADDC-4C7F-8F22-4FE134195053}" srcId="{7C3F6A06-EAAD-45FA-971F-EF40A6BBE12E}" destId="{16203650-6329-4322-BEB9-DA402A3F78B0}" srcOrd="2" destOrd="0" parTransId="{E91B1CAD-6600-4348-9EB6-B2DA41D523EE}" sibTransId="{5DBBDE07-33B3-41FB-A66E-02D0429DB463}"/>
    <dgm:cxn modelId="{EA2C8A9C-F97F-446E-888D-553068053086}" type="presOf" srcId="{2A9DFB7B-D94D-4BDA-957E-8C670BDFFA14}" destId="{A77753F7-7566-4B94-8E50-EA10FAC7268A}" srcOrd="0" destOrd="0" presId="urn:microsoft.com/office/officeart/2005/8/layout/orgChart1"/>
    <dgm:cxn modelId="{3FD283B5-2B8D-4ECB-AE52-978ABF8ABD80}" type="presOf" srcId="{2A9DFB7B-D94D-4BDA-957E-8C670BDFFA14}" destId="{4C45CBEA-0728-4E21-88F7-A02FE8888009}" srcOrd="1" destOrd="0" presId="urn:microsoft.com/office/officeart/2005/8/layout/orgChart1"/>
    <dgm:cxn modelId="{4BBCBD1B-84E8-4EB0-A038-7FDB5235E8F8}" type="presOf" srcId="{16203650-6329-4322-BEB9-DA402A3F78B0}" destId="{E94AC596-E3BE-4DDA-A8FD-F417E644071C}" srcOrd="1" destOrd="0" presId="urn:microsoft.com/office/officeart/2005/8/layout/orgChart1"/>
    <dgm:cxn modelId="{237D180F-ACEA-445B-A74B-2331F8596864}" type="presOf" srcId="{7C3F6A06-EAAD-45FA-971F-EF40A6BBE12E}" destId="{3EE6FDAB-65D7-474B-82FD-151AEC19CD3A}" srcOrd="0" destOrd="0" presId="urn:microsoft.com/office/officeart/2005/8/layout/orgChart1"/>
    <dgm:cxn modelId="{4D80255E-9264-4927-87E4-DDB89243C09F}" type="presOf" srcId="{A3485ED6-A12B-44B9-97D2-697C888DACD5}" destId="{25A1B535-1CF5-4FD0-8058-0615CE3FAB76}" srcOrd="0" destOrd="0" presId="urn:microsoft.com/office/officeart/2005/8/layout/orgChart1"/>
    <dgm:cxn modelId="{14065BFD-5CB1-440F-A7D5-67AF7211BB46}" type="presOf" srcId="{E91B1CAD-6600-4348-9EB6-B2DA41D523EE}" destId="{B043E318-2CE5-4134-AC97-5D8BFF578BA5}" srcOrd="0" destOrd="0" presId="urn:microsoft.com/office/officeart/2005/8/layout/orgChart1"/>
    <dgm:cxn modelId="{15B89E0E-E253-4953-9AE7-49FE8FF09C44}" type="presOf" srcId="{16203650-6329-4322-BEB9-DA402A3F78B0}" destId="{3D8760A4-2A1D-4B90-A617-43D6AEFAA123}" srcOrd="0" destOrd="0" presId="urn:microsoft.com/office/officeart/2005/8/layout/orgChart1"/>
    <dgm:cxn modelId="{74D56686-290B-440D-B361-B5F9ED7A9C21}" srcId="{CC54E910-48F5-41DE-AB76-D5729B65CCAD}" destId="{7C3F6A06-EAAD-45FA-971F-EF40A6BBE12E}" srcOrd="0" destOrd="0" parTransId="{764D1CFD-DB02-461F-BE51-39F6BC1E817A}" sibTransId="{67AC0417-2241-4800-B617-50EFB7A86B67}"/>
    <dgm:cxn modelId="{B82B7945-EEFD-4FBE-8121-AF5D12FDB914}" type="presOf" srcId="{CC54E910-48F5-41DE-AB76-D5729B65CCAD}" destId="{B31AD218-F43C-4B7C-82FB-0714525CFB39}" srcOrd="0" destOrd="0" presId="urn:microsoft.com/office/officeart/2005/8/layout/orgChart1"/>
    <dgm:cxn modelId="{A70CA51F-CF4E-4844-BEA2-F73548A7F0EC}" type="presOf" srcId="{A1E83FE1-82E8-44FA-AEFD-0E9FE4260588}" destId="{058F3694-914A-4AA2-9202-5230194B2029}" srcOrd="0" destOrd="0" presId="urn:microsoft.com/office/officeart/2005/8/layout/orgChart1"/>
    <dgm:cxn modelId="{5D79643A-DCA7-4548-B016-6B6539116568}" type="presParOf" srcId="{B31AD218-F43C-4B7C-82FB-0714525CFB39}" destId="{E90AECE3-9A05-4647-B118-0799BAE58846}" srcOrd="0" destOrd="0" presId="urn:microsoft.com/office/officeart/2005/8/layout/orgChart1"/>
    <dgm:cxn modelId="{61B61ED3-4EC8-4102-9A58-2858A91B59E4}" type="presParOf" srcId="{E90AECE3-9A05-4647-B118-0799BAE58846}" destId="{7C49EFEE-AB7A-479B-997D-C34929C22119}" srcOrd="0" destOrd="0" presId="urn:microsoft.com/office/officeart/2005/8/layout/orgChart1"/>
    <dgm:cxn modelId="{4756CCCB-E40C-407A-8805-F027E1B81509}" type="presParOf" srcId="{7C49EFEE-AB7A-479B-997D-C34929C22119}" destId="{3EE6FDAB-65D7-474B-82FD-151AEC19CD3A}" srcOrd="0" destOrd="0" presId="urn:microsoft.com/office/officeart/2005/8/layout/orgChart1"/>
    <dgm:cxn modelId="{BCF3C58A-A49A-40DC-BDEC-8DE1886F4151}" type="presParOf" srcId="{7C49EFEE-AB7A-479B-997D-C34929C22119}" destId="{48876E89-E962-47EC-BA7F-7F5C8CE08872}" srcOrd="1" destOrd="0" presId="urn:microsoft.com/office/officeart/2005/8/layout/orgChart1"/>
    <dgm:cxn modelId="{B63D71E7-E985-4C6F-9FB5-0CDEB792403E}" type="presParOf" srcId="{E90AECE3-9A05-4647-B118-0799BAE58846}" destId="{29E28E08-B3D2-4325-AA16-2F30C2E36E88}" srcOrd="1" destOrd="0" presId="urn:microsoft.com/office/officeart/2005/8/layout/orgChart1"/>
    <dgm:cxn modelId="{7ADA4352-4A97-45A1-95F4-A048243F782A}" type="presParOf" srcId="{29E28E08-B3D2-4325-AA16-2F30C2E36E88}" destId="{E8653563-2467-4763-B113-D5C2C6B8CE32}" srcOrd="0" destOrd="0" presId="urn:microsoft.com/office/officeart/2005/8/layout/orgChart1"/>
    <dgm:cxn modelId="{A28E6EB5-B551-4D02-9764-50516460A6A5}" type="presParOf" srcId="{29E28E08-B3D2-4325-AA16-2F30C2E36E88}" destId="{5FD8A32F-FDB7-4F59-B83A-1812C345C482}" srcOrd="1" destOrd="0" presId="urn:microsoft.com/office/officeart/2005/8/layout/orgChart1"/>
    <dgm:cxn modelId="{E199EA13-A262-46CD-ABDC-206AC88ED48D}" type="presParOf" srcId="{5FD8A32F-FDB7-4F59-B83A-1812C345C482}" destId="{CA563A42-C96B-4D95-A565-3EDD4A0A9090}" srcOrd="0" destOrd="0" presId="urn:microsoft.com/office/officeart/2005/8/layout/orgChart1"/>
    <dgm:cxn modelId="{22B01D38-09B5-4BD6-B282-61B49333366A}" type="presParOf" srcId="{CA563A42-C96B-4D95-A565-3EDD4A0A9090}" destId="{A6EBD3C1-A420-4641-AA62-E1A68ABB16F7}" srcOrd="0" destOrd="0" presId="urn:microsoft.com/office/officeart/2005/8/layout/orgChart1"/>
    <dgm:cxn modelId="{A1F5CEA8-9C87-4EC1-AD23-AC3E7F0B5351}" type="presParOf" srcId="{CA563A42-C96B-4D95-A565-3EDD4A0A9090}" destId="{A1F22F7A-B60B-45CB-8025-758D919999B4}" srcOrd="1" destOrd="0" presId="urn:microsoft.com/office/officeart/2005/8/layout/orgChart1"/>
    <dgm:cxn modelId="{4FBF782D-A1DA-4E3A-81D3-306D8ACB6F44}" type="presParOf" srcId="{5FD8A32F-FDB7-4F59-B83A-1812C345C482}" destId="{0F42A2B7-A49D-47D0-B174-AC01A850C06D}" srcOrd="1" destOrd="0" presId="urn:microsoft.com/office/officeart/2005/8/layout/orgChart1"/>
    <dgm:cxn modelId="{EEC722C9-9B84-40B0-9402-C1AF6AD5AC21}" type="presParOf" srcId="{5FD8A32F-FDB7-4F59-B83A-1812C345C482}" destId="{D8E2755D-0912-4897-B198-5C96C8734861}" srcOrd="2" destOrd="0" presId="urn:microsoft.com/office/officeart/2005/8/layout/orgChart1"/>
    <dgm:cxn modelId="{0E9C66BA-E975-443F-A71A-5FF6F8B6AD8B}" type="presParOf" srcId="{29E28E08-B3D2-4325-AA16-2F30C2E36E88}" destId="{B043E318-2CE5-4134-AC97-5D8BFF578BA5}" srcOrd="2" destOrd="0" presId="urn:microsoft.com/office/officeart/2005/8/layout/orgChart1"/>
    <dgm:cxn modelId="{BAE09B0D-86D3-4846-AAD0-18F38BE51285}" type="presParOf" srcId="{29E28E08-B3D2-4325-AA16-2F30C2E36E88}" destId="{C5F1CE79-7AB2-4379-B6AC-15E916F867BB}" srcOrd="3" destOrd="0" presId="urn:microsoft.com/office/officeart/2005/8/layout/orgChart1"/>
    <dgm:cxn modelId="{3D3154F3-118B-4FD1-9934-45C5D2ECB21F}" type="presParOf" srcId="{C5F1CE79-7AB2-4379-B6AC-15E916F867BB}" destId="{AF52F989-DB78-4D90-A27F-2132C99E6415}" srcOrd="0" destOrd="0" presId="urn:microsoft.com/office/officeart/2005/8/layout/orgChart1"/>
    <dgm:cxn modelId="{4BFC699C-847A-4731-9D72-0CD559184B00}" type="presParOf" srcId="{AF52F989-DB78-4D90-A27F-2132C99E6415}" destId="{3D8760A4-2A1D-4B90-A617-43D6AEFAA123}" srcOrd="0" destOrd="0" presId="urn:microsoft.com/office/officeart/2005/8/layout/orgChart1"/>
    <dgm:cxn modelId="{10E05D00-B267-4210-A0A8-38B5168A4BC1}" type="presParOf" srcId="{AF52F989-DB78-4D90-A27F-2132C99E6415}" destId="{E94AC596-E3BE-4DDA-A8FD-F417E644071C}" srcOrd="1" destOrd="0" presId="urn:microsoft.com/office/officeart/2005/8/layout/orgChart1"/>
    <dgm:cxn modelId="{F4A5969E-088D-424A-96E9-9420B1C35A8C}" type="presParOf" srcId="{C5F1CE79-7AB2-4379-B6AC-15E916F867BB}" destId="{407F0C3C-7213-4CB6-BBFD-D994EF722A7B}" srcOrd="1" destOrd="0" presId="urn:microsoft.com/office/officeart/2005/8/layout/orgChart1"/>
    <dgm:cxn modelId="{5A5973F1-EBC0-4370-8676-EB99FD880C68}" type="presParOf" srcId="{C5F1CE79-7AB2-4379-B6AC-15E916F867BB}" destId="{F8E01066-EA6D-4AEA-8C74-CD4660B84CBF}" srcOrd="2" destOrd="0" presId="urn:microsoft.com/office/officeart/2005/8/layout/orgChart1"/>
    <dgm:cxn modelId="{C8A11978-4761-43F5-A32C-AD6C46FF4DEA}" type="presParOf" srcId="{29E28E08-B3D2-4325-AA16-2F30C2E36E88}" destId="{058F3694-914A-4AA2-9202-5230194B2029}" srcOrd="4" destOrd="0" presId="urn:microsoft.com/office/officeart/2005/8/layout/orgChart1"/>
    <dgm:cxn modelId="{1AD99A3A-91F3-40AC-B1CA-B094E91246CF}" type="presParOf" srcId="{29E28E08-B3D2-4325-AA16-2F30C2E36E88}" destId="{DAECB42F-29F0-4934-9746-DA2495EE6A4F}" srcOrd="5" destOrd="0" presId="urn:microsoft.com/office/officeart/2005/8/layout/orgChart1"/>
    <dgm:cxn modelId="{2FF05316-2B68-4C22-BB2F-3C8DD30BF315}" type="presParOf" srcId="{DAECB42F-29F0-4934-9746-DA2495EE6A4F}" destId="{58CB16DE-5B40-48D2-86C5-51ED32DE7514}" srcOrd="0" destOrd="0" presId="urn:microsoft.com/office/officeart/2005/8/layout/orgChart1"/>
    <dgm:cxn modelId="{D8A94073-46D6-46DF-B229-6D7AB3D03BB4}" type="presParOf" srcId="{58CB16DE-5B40-48D2-86C5-51ED32DE7514}" destId="{A77753F7-7566-4B94-8E50-EA10FAC7268A}" srcOrd="0" destOrd="0" presId="urn:microsoft.com/office/officeart/2005/8/layout/orgChart1"/>
    <dgm:cxn modelId="{1F5A43D8-3EDB-4EF4-8BC4-AC556023071E}" type="presParOf" srcId="{58CB16DE-5B40-48D2-86C5-51ED32DE7514}" destId="{4C45CBEA-0728-4E21-88F7-A02FE8888009}" srcOrd="1" destOrd="0" presId="urn:microsoft.com/office/officeart/2005/8/layout/orgChart1"/>
    <dgm:cxn modelId="{7C50E1F3-D80B-4443-8ED6-EB3DDC9A1267}" type="presParOf" srcId="{DAECB42F-29F0-4934-9746-DA2495EE6A4F}" destId="{4D19D22A-F676-4155-A0C8-0DD268E31A00}" srcOrd="1" destOrd="0" presId="urn:microsoft.com/office/officeart/2005/8/layout/orgChart1"/>
    <dgm:cxn modelId="{9C6F53CE-9F1D-4F96-8020-E16E057569A0}" type="presParOf" srcId="{DAECB42F-29F0-4934-9746-DA2495EE6A4F}" destId="{48953D1D-766A-440C-A692-0B4B1AA5260E}" srcOrd="2" destOrd="0" presId="urn:microsoft.com/office/officeart/2005/8/layout/orgChart1"/>
    <dgm:cxn modelId="{45BD122D-1FCD-4199-9899-A340AD0F527C}" type="presParOf" srcId="{E90AECE3-9A05-4647-B118-0799BAE58846}" destId="{85C1A1F7-FA6C-465D-B29C-F6DAA363E964}" srcOrd="2" destOrd="0" presId="urn:microsoft.com/office/officeart/2005/8/layout/orgChart1"/>
    <dgm:cxn modelId="{19377B9A-9AD3-462A-A258-A78CE542A5DC}" type="presParOf" srcId="{85C1A1F7-FA6C-465D-B29C-F6DAA363E964}" destId="{3B61211A-0B7E-499C-833B-194D2F534319}" srcOrd="0" destOrd="0" presId="urn:microsoft.com/office/officeart/2005/8/layout/orgChart1"/>
    <dgm:cxn modelId="{5454C63B-195D-4AD6-AFE3-04EEE9D83BF5}" type="presParOf" srcId="{85C1A1F7-FA6C-465D-B29C-F6DAA363E964}" destId="{CA13D311-5D1D-49DC-AE57-FA9686198DEC}" srcOrd="1" destOrd="0" presId="urn:microsoft.com/office/officeart/2005/8/layout/orgChart1"/>
    <dgm:cxn modelId="{3491CBF7-F8FF-499A-BF9D-F531844DB372}" type="presParOf" srcId="{CA13D311-5D1D-49DC-AE57-FA9686198DEC}" destId="{B6FB9350-9B94-4A6B-B6C4-ED0EC1E48392}" srcOrd="0" destOrd="0" presId="urn:microsoft.com/office/officeart/2005/8/layout/orgChart1"/>
    <dgm:cxn modelId="{A197ABE6-A85C-4EA2-A19E-4DE79A162A64}" type="presParOf" srcId="{B6FB9350-9B94-4A6B-B6C4-ED0EC1E48392}" destId="{25A1B535-1CF5-4FD0-8058-0615CE3FAB76}" srcOrd="0" destOrd="0" presId="urn:microsoft.com/office/officeart/2005/8/layout/orgChart1"/>
    <dgm:cxn modelId="{CC24E17E-F279-40D2-8604-3256DAEFA889}" type="presParOf" srcId="{B6FB9350-9B94-4A6B-B6C4-ED0EC1E48392}" destId="{BCDAD892-F7D9-4C60-9136-912434AC7CBE}" srcOrd="1" destOrd="0" presId="urn:microsoft.com/office/officeart/2005/8/layout/orgChart1"/>
    <dgm:cxn modelId="{A9C673D3-D5FB-4E98-966D-6B6020CD94FB}" type="presParOf" srcId="{CA13D311-5D1D-49DC-AE57-FA9686198DEC}" destId="{169FB820-4DC8-4814-B6AD-3247813B1C03}" srcOrd="1" destOrd="0" presId="urn:microsoft.com/office/officeart/2005/8/layout/orgChart1"/>
    <dgm:cxn modelId="{CD2B33A3-5524-44E8-BBFF-B04A4CC318C8}" type="presParOf" srcId="{CA13D311-5D1D-49DC-AE57-FA9686198DEC}" destId="{9A72B179-52B7-4EFB-B2E7-747E8E915072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3EC19-1B0B-48BE-9799-E47201DFB5BB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F9FDB-4F9E-4DAD-A1B6-E188B914AFFD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814404B-0B13-425A-BE2C-B6D2E7970E53}" type="parTrans" cxnId="{ACF28A15-6621-4F1F-A034-9A65E7085B78}">
      <dgm:prSet/>
      <dgm:spPr/>
      <dgm:t>
        <a:bodyPr/>
        <a:lstStyle/>
        <a:p>
          <a:endParaRPr lang="en-US"/>
        </a:p>
      </dgm:t>
    </dgm:pt>
    <dgm:pt modelId="{90C4E7D7-EDB5-465A-9474-2523F61FDC63}" type="sibTrans" cxnId="{ACF28A15-6621-4F1F-A034-9A65E7085B78}">
      <dgm:prSet/>
      <dgm:spPr/>
      <dgm:t>
        <a:bodyPr/>
        <a:lstStyle/>
        <a:p>
          <a:endParaRPr lang="en-US"/>
        </a:p>
      </dgm:t>
    </dgm:pt>
    <dgm:pt modelId="{92893278-2D15-43E7-B048-6C7FB50E1414}">
      <dgm:prSet phldrT="[Text]"/>
      <dgm:spPr/>
      <dgm:t>
        <a:bodyPr/>
        <a:lstStyle/>
        <a:p>
          <a:r>
            <a:rPr lang="en-US" dirty="0" smtClean="0"/>
            <a:t>Terms</a:t>
          </a:r>
          <a:endParaRPr lang="en-US" dirty="0"/>
        </a:p>
      </dgm:t>
    </dgm:pt>
    <dgm:pt modelId="{6B48A42C-7A8B-44A5-AAF5-2591D4DF7C25}" type="parTrans" cxnId="{A60DD069-9C87-4BC2-BE33-E2BA35FE6A3E}">
      <dgm:prSet/>
      <dgm:spPr/>
      <dgm:t>
        <a:bodyPr/>
        <a:lstStyle/>
        <a:p>
          <a:endParaRPr lang="en-US"/>
        </a:p>
      </dgm:t>
    </dgm:pt>
    <dgm:pt modelId="{F202D808-DF1A-42B3-B60B-AACA50FDED6F}" type="sibTrans" cxnId="{A60DD069-9C87-4BC2-BE33-E2BA35FE6A3E}">
      <dgm:prSet/>
      <dgm:spPr/>
      <dgm:t>
        <a:bodyPr/>
        <a:lstStyle/>
        <a:p>
          <a:endParaRPr lang="en-US"/>
        </a:p>
      </dgm:t>
    </dgm:pt>
    <dgm:pt modelId="{BE2628AA-2D1F-4EF6-9CA6-7029F6DEC054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D798DB82-2160-4003-83A1-7E4CC3CCC5BB}" type="parTrans" cxnId="{0FC2AA47-FAAD-4777-A50D-C398E1A4C0A7}">
      <dgm:prSet/>
      <dgm:spPr/>
      <dgm:t>
        <a:bodyPr/>
        <a:lstStyle/>
        <a:p>
          <a:endParaRPr lang="en-US"/>
        </a:p>
      </dgm:t>
    </dgm:pt>
    <dgm:pt modelId="{AD7BEBCF-D190-4BEB-B5EB-07F9ABAF73F0}" type="sibTrans" cxnId="{0FC2AA47-FAAD-4777-A50D-C398E1A4C0A7}">
      <dgm:prSet/>
      <dgm:spPr/>
      <dgm:t>
        <a:bodyPr/>
        <a:lstStyle/>
        <a:p>
          <a:endParaRPr lang="en-US"/>
        </a:p>
      </dgm:t>
    </dgm:pt>
    <dgm:pt modelId="{077FDABB-75F0-450F-91BC-71506C3287FD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31D1EB97-151C-4874-BC2B-EC9F5BD1FBA6}" type="parTrans" cxnId="{4F03732F-CF5C-4898-BB71-DF68B974F480}">
      <dgm:prSet/>
      <dgm:spPr/>
      <dgm:t>
        <a:bodyPr/>
        <a:lstStyle/>
        <a:p>
          <a:endParaRPr lang="en-US"/>
        </a:p>
      </dgm:t>
    </dgm:pt>
    <dgm:pt modelId="{5F50EBF3-2CB7-4819-911B-06AE2C946888}" type="sibTrans" cxnId="{4F03732F-CF5C-4898-BB71-DF68B974F480}">
      <dgm:prSet/>
      <dgm:spPr/>
      <dgm:t>
        <a:bodyPr/>
        <a:lstStyle/>
        <a:p>
          <a:endParaRPr lang="en-US"/>
        </a:p>
      </dgm:t>
    </dgm:pt>
    <dgm:pt modelId="{F72FAAFC-0B76-4310-A141-FE7F898AC345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80B2A8FF-77BD-4972-B318-E2FA3EB0D9BA}" type="parTrans" cxnId="{EA5A1884-F949-41B3-BDD4-0379C11AB23F}">
      <dgm:prSet/>
      <dgm:spPr/>
      <dgm:t>
        <a:bodyPr/>
        <a:lstStyle/>
        <a:p>
          <a:endParaRPr lang="en-US"/>
        </a:p>
      </dgm:t>
    </dgm:pt>
    <dgm:pt modelId="{74620606-98A6-405D-8D77-2B558FAE8DED}" type="sibTrans" cxnId="{EA5A1884-F949-41B3-BDD4-0379C11AB23F}">
      <dgm:prSet/>
      <dgm:spPr/>
      <dgm:t>
        <a:bodyPr/>
        <a:lstStyle/>
        <a:p>
          <a:endParaRPr lang="en-US"/>
        </a:p>
      </dgm:t>
    </dgm:pt>
    <dgm:pt modelId="{1E2E7093-BC1D-4816-A444-0031C68EAA75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455F0FF0-9A76-48F1-BD32-74739C63C7F0}" type="parTrans" cxnId="{8EA66EDE-809E-439E-9DDF-E18A435F6F77}">
      <dgm:prSet/>
      <dgm:spPr/>
      <dgm:t>
        <a:bodyPr/>
        <a:lstStyle/>
        <a:p>
          <a:endParaRPr lang="en-US"/>
        </a:p>
      </dgm:t>
    </dgm:pt>
    <dgm:pt modelId="{67E69523-B43A-4E9E-BFAF-5DD92D934B6A}" type="sibTrans" cxnId="{8EA66EDE-809E-439E-9DDF-E18A435F6F77}">
      <dgm:prSet/>
      <dgm:spPr/>
      <dgm:t>
        <a:bodyPr/>
        <a:lstStyle/>
        <a:p>
          <a:endParaRPr lang="en-US"/>
        </a:p>
      </dgm:t>
    </dgm:pt>
    <dgm:pt modelId="{7813EF78-63A3-4908-BF6C-F5F8CEE86394}">
      <dgm:prSet phldrT="[Text]"/>
      <dgm:spPr/>
      <dgm:t>
        <a:bodyPr/>
        <a:lstStyle/>
        <a:p>
          <a:r>
            <a:rPr lang="en-US" dirty="0" smtClean="0"/>
            <a:t>Covers</a:t>
          </a:r>
          <a:endParaRPr lang="en-US" dirty="0"/>
        </a:p>
      </dgm:t>
    </dgm:pt>
    <dgm:pt modelId="{56ABE303-0B8F-4FD0-9110-EF80C7D4F117}" type="parTrans" cxnId="{41821053-CA3D-4EF9-8D4D-CDBF427A4085}">
      <dgm:prSet/>
      <dgm:spPr/>
      <dgm:t>
        <a:bodyPr/>
        <a:lstStyle/>
        <a:p>
          <a:endParaRPr lang="en-US"/>
        </a:p>
      </dgm:t>
    </dgm:pt>
    <dgm:pt modelId="{93E7B646-DB3B-42B0-B1DD-D92B6A6B3CD9}" type="sibTrans" cxnId="{41821053-CA3D-4EF9-8D4D-CDBF427A4085}">
      <dgm:prSet/>
      <dgm:spPr/>
      <dgm:t>
        <a:bodyPr/>
        <a:lstStyle/>
        <a:p>
          <a:endParaRPr lang="en-US"/>
        </a:p>
      </dgm:t>
    </dgm:pt>
    <dgm:pt modelId="{DE2520A7-7C66-4FF6-857D-A04E554AB04C}">
      <dgm:prSet/>
      <dgm:spPr/>
      <dgm:t>
        <a:bodyPr/>
        <a:lstStyle/>
        <a:p>
          <a:r>
            <a:rPr lang="en-US" smtClean="0"/>
            <a:t>Terms</a:t>
          </a:r>
          <a:endParaRPr lang="en-US" dirty="0"/>
        </a:p>
      </dgm:t>
    </dgm:pt>
    <dgm:pt modelId="{A8600E1C-8A15-4C58-A2A6-C514FBB32476}" type="parTrans" cxnId="{314CE3A6-5032-4DFE-A1B7-E907A425C179}">
      <dgm:prSet/>
      <dgm:spPr/>
      <dgm:t>
        <a:bodyPr/>
        <a:lstStyle/>
        <a:p>
          <a:endParaRPr lang="en-US"/>
        </a:p>
      </dgm:t>
    </dgm:pt>
    <dgm:pt modelId="{BAB3C171-149D-4877-9F5B-1321B225A5DC}" type="sibTrans" cxnId="{314CE3A6-5032-4DFE-A1B7-E907A425C179}">
      <dgm:prSet/>
      <dgm:spPr/>
      <dgm:t>
        <a:bodyPr/>
        <a:lstStyle/>
        <a:p>
          <a:endParaRPr lang="en-US"/>
        </a:p>
      </dgm:t>
    </dgm:pt>
    <dgm:pt modelId="{889E0CC9-C85A-48FB-A787-CB210F9DE50A}">
      <dgm:prSet/>
      <dgm:spPr/>
      <dgm:t>
        <a:bodyPr/>
        <a:lstStyle/>
        <a:p>
          <a:r>
            <a:rPr lang="en-US" dirty="0" smtClean="0"/>
            <a:t>Covers</a:t>
          </a:r>
          <a:endParaRPr lang="en-US" dirty="0"/>
        </a:p>
      </dgm:t>
    </dgm:pt>
    <dgm:pt modelId="{2A9DA0E2-0EB2-4A67-94E3-07C6B1283235}" type="parTrans" cxnId="{7710E5E3-7110-4B8F-9196-440A72065F8E}">
      <dgm:prSet/>
      <dgm:spPr/>
      <dgm:t>
        <a:bodyPr/>
        <a:lstStyle/>
        <a:p>
          <a:endParaRPr lang="en-US"/>
        </a:p>
      </dgm:t>
    </dgm:pt>
    <dgm:pt modelId="{465FE6E7-8233-49E8-A69C-1FA9B09DD855}" type="sibTrans" cxnId="{7710E5E3-7110-4B8F-9196-440A72065F8E}">
      <dgm:prSet/>
      <dgm:spPr/>
      <dgm:t>
        <a:bodyPr/>
        <a:lstStyle/>
        <a:p>
          <a:endParaRPr lang="en-US"/>
        </a:p>
      </dgm:t>
    </dgm:pt>
    <dgm:pt modelId="{BB7ABF1B-3B89-4972-8435-C6DE0B3CFDD6}">
      <dgm:prSet/>
      <dgm:spPr/>
      <dgm:t>
        <a:bodyPr/>
        <a:lstStyle/>
        <a:p>
          <a:r>
            <a:rPr lang="en-US" smtClean="0"/>
            <a:t>Terms</a:t>
          </a:r>
          <a:endParaRPr lang="en-US" dirty="0"/>
        </a:p>
      </dgm:t>
    </dgm:pt>
    <dgm:pt modelId="{4A4577E3-06C7-4B8B-88F3-138FBD88B0A8}" type="parTrans" cxnId="{1469EE53-5B70-4C46-98B6-7220488BBAD0}">
      <dgm:prSet/>
      <dgm:spPr/>
      <dgm:t>
        <a:bodyPr/>
        <a:lstStyle/>
        <a:p>
          <a:endParaRPr lang="en-US"/>
        </a:p>
      </dgm:t>
    </dgm:pt>
    <dgm:pt modelId="{A1097B1C-DB29-4973-AED5-1B20E03B9048}" type="sibTrans" cxnId="{1469EE53-5B70-4C46-98B6-7220488BBAD0}">
      <dgm:prSet/>
      <dgm:spPr/>
      <dgm:t>
        <a:bodyPr/>
        <a:lstStyle/>
        <a:p>
          <a:endParaRPr lang="en-US"/>
        </a:p>
      </dgm:t>
    </dgm:pt>
    <dgm:pt modelId="{A2BA4491-0F81-41FE-8C51-22D8A3EE414D}">
      <dgm:prSet/>
      <dgm:spPr/>
      <dgm:t>
        <a:bodyPr/>
        <a:lstStyle/>
        <a:p>
          <a:r>
            <a:rPr lang="en-US" dirty="0" smtClean="0"/>
            <a:t>Covers</a:t>
          </a:r>
          <a:endParaRPr lang="en-US" dirty="0"/>
        </a:p>
      </dgm:t>
    </dgm:pt>
    <dgm:pt modelId="{B0BC1A8B-C80C-4AE3-9478-7662C56B106B}" type="parTrans" cxnId="{176E2AFB-30B7-416C-A161-EF605966B89D}">
      <dgm:prSet/>
      <dgm:spPr/>
      <dgm:t>
        <a:bodyPr/>
        <a:lstStyle/>
        <a:p>
          <a:endParaRPr lang="en-US"/>
        </a:p>
      </dgm:t>
    </dgm:pt>
    <dgm:pt modelId="{0E445D75-2E97-411C-8EC8-842AFE7DD8BA}" type="sibTrans" cxnId="{176E2AFB-30B7-416C-A161-EF605966B89D}">
      <dgm:prSet/>
      <dgm:spPr/>
      <dgm:t>
        <a:bodyPr/>
        <a:lstStyle/>
        <a:p>
          <a:endParaRPr lang="en-US"/>
        </a:p>
      </dgm:t>
    </dgm:pt>
    <dgm:pt modelId="{C9048092-207F-42DA-9E36-08E5DCD21C24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6910DC8F-5BC9-4044-BB72-2C6AC37F38D5}" type="sibTrans" cxnId="{E41F4548-50E8-485B-AE4A-490896896B2A}">
      <dgm:prSet/>
      <dgm:spPr/>
      <dgm:t>
        <a:bodyPr/>
        <a:lstStyle/>
        <a:p>
          <a:endParaRPr lang="en-US"/>
        </a:p>
      </dgm:t>
    </dgm:pt>
    <dgm:pt modelId="{071799F1-8FE7-41C6-B9ED-5E873659CBE5}" type="parTrans" cxnId="{E41F4548-50E8-485B-AE4A-490896896B2A}">
      <dgm:prSet/>
      <dgm:spPr/>
      <dgm:t>
        <a:bodyPr/>
        <a:lstStyle/>
        <a:p>
          <a:endParaRPr lang="en-US"/>
        </a:p>
      </dgm:t>
    </dgm:pt>
    <dgm:pt modelId="{5129D9FA-D2D0-4302-AF5A-DC21ADE1B95F}" type="pres">
      <dgm:prSet presAssocID="{F663EC19-1B0B-48BE-9799-E47201DFB5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C52340-E5C2-4C3A-9CDC-78EC9714C1FA}" type="pres">
      <dgm:prSet presAssocID="{C9048092-207F-42DA-9E36-08E5DCD21C24}" presName="root" presStyleCnt="0"/>
      <dgm:spPr/>
    </dgm:pt>
    <dgm:pt modelId="{C4B0A2E4-CFA4-4A49-9919-BDEBD2B18F29}" type="pres">
      <dgm:prSet presAssocID="{C9048092-207F-42DA-9E36-08E5DCD21C24}" presName="rootComposite" presStyleCnt="0"/>
      <dgm:spPr/>
    </dgm:pt>
    <dgm:pt modelId="{2BF3398C-7363-4477-B7E1-D3CE8BC32157}" type="pres">
      <dgm:prSet presAssocID="{C9048092-207F-42DA-9E36-08E5DCD21C24}" presName="rootText" presStyleLbl="node1" presStyleIdx="0" presStyleCnt="3"/>
      <dgm:spPr/>
    </dgm:pt>
    <dgm:pt modelId="{C3E58EFA-297D-4AAC-9A9B-C14FB308E2DD}" type="pres">
      <dgm:prSet presAssocID="{C9048092-207F-42DA-9E36-08E5DCD21C24}" presName="rootConnector" presStyleLbl="node1" presStyleIdx="0" presStyleCnt="3"/>
      <dgm:spPr/>
    </dgm:pt>
    <dgm:pt modelId="{FB2C129F-9164-4ED6-90C3-C5577B5D8276}" type="pres">
      <dgm:prSet presAssocID="{C9048092-207F-42DA-9E36-08E5DCD21C24}" presName="childShape" presStyleCnt="0"/>
      <dgm:spPr/>
    </dgm:pt>
    <dgm:pt modelId="{9C6DC4CE-1A17-423E-BE1E-818FFF6E4429}" type="pres">
      <dgm:prSet presAssocID="{C814404B-0B13-425A-BE2C-B6D2E7970E53}" presName="Name13" presStyleLbl="parChTrans1D2" presStyleIdx="0" presStyleCnt="9"/>
      <dgm:spPr/>
    </dgm:pt>
    <dgm:pt modelId="{01C32ABA-758D-4C1B-A04E-6897071065D3}" type="pres">
      <dgm:prSet presAssocID="{567F9FDB-4F9E-4DAD-A1B6-E188B914AFFD}" presName="childText" presStyleLbl="bgAcc1" presStyleIdx="0" presStyleCnt="9">
        <dgm:presLayoutVars>
          <dgm:bulletEnabled val="1"/>
        </dgm:presLayoutVars>
      </dgm:prSet>
      <dgm:spPr/>
    </dgm:pt>
    <dgm:pt modelId="{3AF0D763-F797-4EDD-A3F6-480754F4628B}" type="pres">
      <dgm:prSet presAssocID="{6B48A42C-7A8B-44A5-AAF5-2591D4DF7C25}" presName="Name13" presStyleLbl="parChTrans1D2" presStyleIdx="1" presStyleCnt="9"/>
      <dgm:spPr/>
    </dgm:pt>
    <dgm:pt modelId="{59D0C229-ED0C-4536-8035-CD3C28DA7964}" type="pres">
      <dgm:prSet presAssocID="{92893278-2D15-43E7-B048-6C7FB50E1414}" presName="childText" presStyleLbl="bgAcc1" presStyleIdx="1" presStyleCnt="9">
        <dgm:presLayoutVars>
          <dgm:bulletEnabled val="1"/>
        </dgm:presLayoutVars>
      </dgm:prSet>
      <dgm:spPr/>
    </dgm:pt>
    <dgm:pt modelId="{3ED32EAA-1D39-4C2D-8FA8-30B7D7B1A4E9}" type="pres">
      <dgm:prSet presAssocID="{56ABE303-0B8F-4FD0-9110-EF80C7D4F117}" presName="Name13" presStyleLbl="parChTrans1D2" presStyleIdx="2" presStyleCnt="9"/>
      <dgm:spPr/>
    </dgm:pt>
    <dgm:pt modelId="{240A1FCF-42F8-46A1-AADD-37751C6967A6}" type="pres">
      <dgm:prSet presAssocID="{7813EF78-63A3-4908-BF6C-F5F8CEE86394}" presName="childText" presStyleLbl="bgAcc1" presStyleIdx="2" presStyleCnt="9">
        <dgm:presLayoutVars>
          <dgm:bulletEnabled val="1"/>
        </dgm:presLayoutVars>
      </dgm:prSet>
      <dgm:spPr/>
    </dgm:pt>
    <dgm:pt modelId="{C28A7659-693D-4F50-9AB7-DB1C5580EBE6}" type="pres">
      <dgm:prSet presAssocID="{BE2628AA-2D1F-4EF6-9CA6-7029F6DEC054}" presName="root" presStyleCnt="0"/>
      <dgm:spPr/>
    </dgm:pt>
    <dgm:pt modelId="{76832CC3-9C22-4783-A5AF-BCEB319C17C9}" type="pres">
      <dgm:prSet presAssocID="{BE2628AA-2D1F-4EF6-9CA6-7029F6DEC054}" presName="rootComposite" presStyleCnt="0"/>
      <dgm:spPr/>
    </dgm:pt>
    <dgm:pt modelId="{A677C804-A1C7-4239-83F0-E465206F4AED}" type="pres">
      <dgm:prSet presAssocID="{BE2628AA-2D1F-4EF6-9CA6-7029F6DEC054}" presName="rootText" presStyleLbl="node1" presStyleIdx="1" presStyleCnt="3"/>
      <dgm:spPr/>
    </dgm:pt>
    <dgm:pt modelId="{FB86920C-1A3F-4070-9D76-89A4D29D4410}" type="pres">
      <dgm:prSet presAssocID="{BE2628AA-2D1F-4EF6-9CA6-7029F6DEC054}" presName="rootConnector" presStyleLbl="node1" presStyleIdx="1" presStyleCnt="3"/>
      <dgm:spPr/>
    </dgm:pt>
    <dgm:pt modelId="{20EB1FE1-5992-43D9-96CC-0CF67A472C5B}" type="pres">
      <dgm:prSet presAssocID="{BE2628AA-2D1F-4EF6-9CA6-7029F6DEC054}" presName="childShape" presStyleCnt="0"/>
      <dgm:spPr/>
    </dgm:pt>
    <dgm:pt modelId="{5FE6B663-2355-4DFE-8930-9A9824F7DE6C}" type="pres">
      <dgm:prSet presAssocID="{31D1EB97-151C-4874-BC2B-EC9F5BD1FBA6}" presName="Name13" presStyleLbl="parChTrans1D2" presStyleIdx="3" presStyleCnt="9"/>
      <dgm:spPr/>
    </dgm:pt>
    <dgm:pt modelId="{DF03798A-AEE0-4FB0-B037-3F949AD469CC}" type="pres">
      <dgm:prSet presAssocID="{077FDABB-75F0-450F-91BC-71506C3287FD}" presName="childText" presStyleLbl="bgAcc1" presStyleIdx="3" presStyleCnt="9">
        <dgm:presLayoutVars>
          <dgm:bulletEnabled val="1"/>
        </dgm:presLayoutVars>
      </dgm:prSet>
      <dgm:spPr/>
    </dgm:pt>
    <dgm:pt modelId="{008E4625-9CD4-4497-9721-A568D9C92BB8}" type="pres">
      <dgm:prSet presAssocID="{A8600E1C-8A15-4C58-A2A6-C514FBB32476}" presName="Name13" presStyleLbl="parChTrans1D2" presStyleIdx="4" presStyleCnt="9"/>
      <dgm:spPr/>
    </dgm:pt>
    <dgm:pt modelId="{A4C95D92-DA25-4D62-BA8B-8FF292A837EB}" type="pres">
      <dgm:prSet presAssocID="{DE2520A7-7C66-4FF6-857D-A04E554AB04C}" presName="childText" presStyleLbl="bgAcc1" presStyleIdx="4" presStyleCnt="9">
        <dgm:presLayoutVars>
          <dgm:bulletEnabled val="1"/>
        </dgm:presLayoutVars>
      </dgm:prSet>
      <dgm:spPr/>
    </dgm:pt>
    <dgm:pt modelId="{3303D3A0-88A7-4DB6-8B1A-18D45615744F}" type="pres">
      <dgm:prSet presAssocID="{2A9DA0E2-0EB2-4A67-94E3-07C6B1283235}" presName="Name13" presStyleLbl="parChTrans1D2" presStyleIdx="5" presStyleCnt="9"/>
      <dgm:spPr/>
    </dgm:pt>
    <dgm:pt modelId="{A0EDEF78-1409-4C19-AC44-015F01156E02}" type="pres">
      <dgm:prSet presAssocID="{889E0CC9-C85A-48FB-A787-CB210F9DE50A}" presName="childText" presStyleLbl="bgAcc1" presStyleIdx="5" presStyleCnt="9">
        <dgm:presLayoutVars>
          <dgm:bulletEnabled val="1"/>
        </dgm:presLayoutVars>
      </dgm:prSet>
      <dgm:spPr/>
    </dgm:pt>
    <dgm:pt modelId="{00539414-8385-44EB-8984-5FDF3599FEE1}" type="pres">
      <dgm:prSet presAssocID="{F72FAAFC-0B76-4310-A141-FE7F898AC345}" presName="root" presStyleCnt="0"/>
      <dgm:spPr/>
    </dgm:pt>
    <dgm:pt modelId="{FD8DEC66-8DFB-4D6F-9035-37648105F80B}" type="pres">
      <dgm:prSet presAssocID="{F72FAAFC-0B76-4310-A141-FE7F898AC345}" presName="rootComposite" presStyleCnt="0"/>
      <dgm:spPr/>
    </dgm:pt>
    <dgm:pt modelId="{6481F96F-C58A-4123-991C-544FAFEFA83E}" type="pres">
      <dgm:prSet presAssocID="{F72FAAFC-0B76-4310-A141-FE7F898AC345}" presName="rootText" presStyleLbl="node1" presStyleIdx="2" presStyleCnt="3"/>
      <dgm:spPr/>
    </dgm:pt>
    <dgm:pt modelId="{B42D8E34-DBB4-4874-B350-5AE529AD8EF2}" type="pres">
      <dgm:prSet presAssocID="{F72FAAFC-0B76-4310-A141-FE7F898AC345}" presName="rootConnector" presStyleLbl="node1" presStyleIdx="2" presStyleCnt="3"/>
      <dgm:spPr/>
    </dgm:pt>
    <dgm:pt modelId="{D9F38A89-E3A2-40E5-948B-B030E477EFD6}" type="pres">
      <dgm:prSet presAssocID="{F72FAAFC-0B76-4310-A141-FE7F898AC345}" presName="childShape" presStyleCnt="0"/>
      <dgm:spPr/>
    </dgm:pt>
    <dgm:pt modelId="{ED25F0B2-352F-4B26-8589-5E9530F058C6}" type="pres">
      <dgm:prSet presAssocID="{455F0FF0-9A76-48F1-BD32-74739C63C7F0}" presName="Name13" presStyleLbl="parChTrans1D2" presStyleIdx="6" presStyleCnt="9"/>
      <dgm:spPr/>
    </dgm:pt>
    <dgm:pt modelId="{18418BAC-9E31-4BDB-B9A2-BC27354454F1}" type="pres">
      <dgm:prSet presAssocID="{1E2E7093-BC1D-4816-A444-0031C68EAA75}" presName="childText" presStyleLbl="bgAcc1" presStyleIdx="6" presStyleCnt="9">
        <dgm:presLayoutVars>
          <dgm:bulletEnabled val="1"/>
        </dgm:presLayoutVars>
      </dgm:prSet>
      <dgm:spPr/>
    </dgm:pt>
    <dgm:pt modelId="{F2DDBA89-8FCA-48BC-9C3C-39D40F7FA252}" type="pres">
      <dgm:prSet presAssocID="{4A4577E3-06C7-4B8B-88F3-138FBD88B0A8}" presName="Name13" presStyleLbl="parChTrans1D2" presStyleIdx="7" presStyleCnt="9"/>
      <dgm:spPr/>
    </dgm:pt>
    <dgm:pt modelId="{81BFCBF9-8D11-487E-B043-00544C53AF79}" type="pres">
      <dgm:prSet presAssocID="{BB7ABF1B-3B89-4972-8435-C6DE0B3CFDD6}" presName="childText" presStyleLbl="bgAcc1" presStyleIdx="7" presStyleCnt="9">
        <dgm:presLayoutVars>
          <dgm:bulletEnabled val="1"/>
        </dgm:presLayoutVars>
      </dgm:prSet>
      <dgm:spPr/>
    </dgm:pt>
    <dgm:pt modelId="{D5448C1F-9ACB-4798-A1C5-779418BB2877}" type="pres">
      <dgm:prSet presAssocID="{B0BC1A8B-C80C-4AE3-9478-7662C56B106B}" presName="Name13" presStyleLbl="parChTrans1D2" presStyleIdx="8" presStyleCnt="9"/>
      <dgm:spPr/>
    </dgm:pt>
    <dgm:pt modelId="{4949E3BD-1FBA-4054-AC4C-4D5B708A0844}" type="pres">
      <dgm:prSet presAssocID="{A2BA4491-0F81-41FE-8C51-22D8A3EE414D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1CC42AAF-D161-4CA6-AB59-ECB89B589F59}" type="presOf" srcId="{1E2E7093-BC1D-4816-A444-0031C68EAA75}" destId="{18418BAC-9E31-4BDB-B9A2-BC27354454F1}" srcOrd="0" destOrd="0" presId="urn:microsoft.com/office/officeart/2005/8/layout/hierarchy3"/>
    <dgm:cxn modelId="{93FA8C4F-1BF3-41E2-B512-9EFD9B9B7810}" type="presOf" srcId="{7813EF78-63A3-4908-BF6C-F5F8CEE86394}" destId="{240A1FCF-42F8-46A1-AADD-37751C6967A6}" srcOrd="0" destOrd="0" presId="urn:microsoft.com/office/officeart/2005/8/layout/hierarchy3"/>
    <dgm:cxn modelId="{C36A1AEC-AED7-4842-BA61-5056D14A75DD}" type="presOf" srcId="{F72FAAFC-0B76-4310-A141-FE7F898AC345}" destId="{6481F96F-C58A-4123-991C-544FAFEFA83E}" srcOrd="0" destOrd="0" presId="urn:microsoft.com/office/officeart/2005/8/layout/hierarchy3"/>
    <dgm:cxn modelId="{FA2087D3-857E-44D7-AAC1-F554F090106D}" type="presOf" srcId="{BB7ABF1B-3B89-4972-8435-C6DE0B3CFDD6}" destId="{81BFCBF9-8D11-487E-B043-00544C53AF79}" srcOrd="0" destOrd="0" presId="urn:microsoft.com/office/officeart/2005/8/layout/hierarchy3"/>
    <dgm:cxn modelId="{71A12439-1711-48B6-87F6-B3F02BF34D86}" type="presOf" srcId="{077FDABB-75F0-450F-91BC-71506C3287FD}" destId="{DF03798A-AEE0-4FB0-B037-3F949AD469CC}" srcOrd="0" destOrd="0" presId="urn:microsoft.com/office/officeart/2005/8/layout/hierarchy3"/>
    <dgm:cxn modelId="{9506A885-32EA-4272-A6BD-2F7D47910F2D}" type="presOf" srcId="{DE2520A7-7C66-4FF6-857D-A04E554AB04C}" destId="{A4C95D92-DA25-4D62-BA8B-8FF292A837EB}" srcOrd="0" destOrd="0" presId="urn:microsoft.com/office/officeart/2005/8/layout/hierarchy3"/>
    <dgm:cxn modelId="{1496911F-9C45-4C5F-BE7C-3070E5A34D16}" type="presOf" srcId="{C814404B-0B13-425A-BE2C-B6D2E7970E53}" destId="{9C6DC4CE-1A17-423E-BE1E-818FFF6E4429}" srcOrd="0" destOrd="0" presId="urn:microsoft.com/office/officeart/2005/8/layout/hierarchy3"/>
    <dgm:cxn modelId="{2493F8AD-EA22-4393-BECB-C9F807377421}" type="presOf" srcId="{A2BA4491-0F81-41FE-8C51-22D8A3EE414D}" destId="{4949E3BD-1FBA-4054-AC4C-4D5B708A0844}" srcOrd="0" destOrd="0" presId="urn:microsoft.com/office/officeart/2005/8/layout/hierarchy3"/>
    <dgm:cxn modelId="{EA5A1884-F949-41B3-BDD4-0379C11AB23F}" srcId="{F663EC19-1B0B-48BE-9799-E47201DFB5BB}" destId="{F72FAAFC-0B76-4310-A141-FE7F898AC345}" srcOrd="2" destOrd="0" parTransId="{80B2A8FF-77BD-4972-B318-E2FA3EB0D9BA}" sibTransId="{74620606-98A6-405D-8D77-2B558FAE8DED}"/>
    <dgm:cxn modelId="{099701CC-4467-425A-9183-0F16FA5E10A4}" type="presOf" srcId="{A8600E1C-8A15-4C58-A2A6-C514FBB32476}" destId="{008E4625-9CD4-4497-9721-A568D9C92BB8}" srcOrd="0" destOrd="0" presId="urn:microsoft.com/office/officeart/2005/8/layout/hierarchy3"/>
    <dgm:cxn modelId="{DD1A99DE-E8CC-4290-91D0-FB694A0CA6D5}" type="presOf" srcId="{C9048092-207F-42DA-9E36-08E5DCD21C24}" destId="{C3E58EFA-297D-4AAC-9A9B-C14FB308E2DD}" srcOrd="1" destOrd="0" presId="urn:microsoft.com/office/officeart/2005/8/layout/hierarchy3"/>
    <dgm:cxn modelId="{B190B2DC-9F10-4D55-9BC5-EAE05B4CB5D8}" type="presOf" srcId="{BE2628AA-2D1F-4EF6-9CA6-7029F6DEC054}" destId="{A677C804-A1C7-4239-83F0-E465206F4AED}" srcOrd="0" destOrd="0" presId="urn:microsoft.com/office/officeart/2005/8/layout/hierarchy3"/>
    <dgm:cxn modelId="{07FD0385-0F3B-4BE1-860A-2859C0C756AE}" type="presOf" srcId="{567F9FDB-4F9E-4DAD-A1B6-E188B914AFFD}" destId="{01C32ABA-758D-4C1B-A04E-6897071065D3}" srcOrd="0" destOrd="0" presId="urn:microsoft.com/office/officeart/2005/8/layout/hierarchy3"/>
    <dgm:cxn modelId="{314CE3A6-5032-4DFE-A1B7-E907A425C179}" srcId="{BE2628AA-2D1F-4EF6-9CA6-7029F6DEC054}" destId="{DE2520A7-7C66-4FF6-857D-A04E554AB04C}" srcOrd="1" destOrd="0" parTransId="{A8600E1C-8A15-4C58-A2A6-C514FBB32476}" sibTransId="{BAB3C171-149D-4877-9F5B-1321B225A5DC}"/>
    <dgm:cxn modelId="{3E6DE0B9-19B5-4579-802F-07253CCEE2F3}" type="presOf" srcId="{56ABE303-0B8F-4FD0-9110-EF80C7D4F117}" destId="{3ED32EAA-1D39-4C2D-8FA8-30B7D7B1A4E9}" srcOrd="0" destOrd="0" presId="urn:microsoft.com/office/officeart/2005/8/layout/hierarchy3"/>
    <dgm:cxn modelId="{0F258320-407B-4A37-88B7-23CE25A8511C}" type="presOf" srcId="{C9048092-207F-42DA-9E36-08E5DCD21C24}" destId="{2BF3398C-7363-4477-B7E1-D3CE8BC32157}" srcOrd="0" destOrd="0" presId="urn:microsoft.com/office/officeart/2005/8/layout/hierarchy3"/>
    <dgm:cxn modelId="{A60DD069-9C87-4BC2-BE33-E2BA35FE6A3E}" srcId="{C9048092-207F-42DA-9E36-08E5DCD21C24}" destId="{92893278-2D15-43E7-B048-6C7FB50E1414}" srcOrd="1" destOrd="0" parTransId="{6B48A42C-7A8B-44A5-AAF5-2591D4DF7C25}" sibTransId="{F202D808-DF1A-42B3-B60B-AACA50FDED6F}"/>
    <dgm:cxn modelId="{8E5F0FE2-911B-4E96-8A07-E50A70E0B373}" type="presOf" srcId="{F72FAAFC-0B76-4310-A141-FE7F898AC345}" destId="{B42D8E34-DBB4-4874-B350-5AE529AD8EF2}" srcOrd="1" destOrd="0" presId="urn:microsoft.com/office/officeart/2005/8/layout/hierarchy3"/>
    <dgm:cxn modelId="{41821053-CA3D-4EF9-8D4D-CDBF427A4085}" srcId="{C9048092-207F-42DA-9E36-08E5DCD21C24}" destId="{7813EF78-63A3-4908-BF6C-F5F8CEE86394}" srcOrd="2" destOrd="0" parTransId="{56ABE303-0B8F-4FD0-9110-EF80C7D4F117}" sibTransId="{93E7B646-DB3B-42B0-B1DD-D92B6A6B3CD9}"/>
    <dgm:cxn modelId="{F078B247-8F0C-4384-B65B-675602916302}" type="presOf" srcId="{889E0CC9-C85A-48FB-A787-CB210F9DE50A}" destId="{A0EDEF78-1409-4C19-AC44-015F01156E02}" srcOrd="0" destOrd="0" presId="urn:microsoft.com/office/officeart/2005/8/layout/hierarchy3"/>
    <dgm:cxn modelId="{1469EE53-5B70-4C46-98B6-7220488BBAD0}" srcId="{F72FAAFC-0B76-4310-A141-FE7F898AC345}" destId="{BB7ABF1B-3B89-4972-8435-C6DE0B3CFDD6}" srcOrd="1" destOrd="0" parTransId="{4A4577E3-06C7-4B8B-88F3-138FBD88B0A8}" sibTransId="{A1097B1C-DB29-4973-AED5-1B20E03B9048}"/>
    <dgm:cxn modelId="{380C0A64-8637-4481-BBB0-E4D66CD7D3A0}" type="presOf" srcId="{B0BC1A8B-C80C-4AE3-9478-7662C56B106B}" destId="{D5448C1F-9ACB-4798-A1C5-779418BB2877}" srcOrd="0" destOrd="0" presId="urn:microsoft.com/office/officeart/2005/8/layout/hierarchy3"/>
    <dgm:cxn modelId="{7536143D-E2D9-44DE-ACED-C76A29E5D0D9}" type="presOf" srcId="{F663EC19-1B0B-48BE-9799-E47201DFB5BB}" destId="{5129D9FA-D2D0-4302-AF5A-DC21ADE1B95F}" srcOrd="0" destOrd="0" presId="urn:microsoft.com/office/officeart/2005/8/layout/hierarchy3"/>
    <dgm:cxn modelId="{0FC2AA47-FAAD-4777-A50D-C398E1A4C0A7}" srcId="{F663EC19-1B0B-48BE-9799-E47201DFB5BB}" destId="{BE2628AA-2D1F-4EF6-9CA6-7029F6DEC054}" srcOrd="1" destOrd="0" parTransId="{D798DB82-2160-4003-83A1-7E4CC3CCC5BB}" sibTransId="{AD7BEBCF-D190-4BEB-B5EB-07F9ABAF73F0}"/>
    <dgm:cxn modelId="{8EA66EDE-809E-439E-9DDF-E18A435F6F77}" srcId="{F72FAAFC-0B76-4310-A141-FE7F898AC345}" destId="{1E2E7093-BC1D-4816-A444-0031C68EAA75}" srcOrd="0" destOrd="0" parTransId="{455F0FF0-9A76-48F1-BD32-74739C63C7F0}" sibTransId="{67E69523-B43A-4E9E-BFAF-5DD92D934B6A}"/>
    <dgm:cxn modelId="{EFAA6689-3276-40A1-A3EB-8E467906CF1E}" type="presOf" srcId="{BE2628AA-2D1F-4EF6-9CA6-7029F6DEC054}" destId="{FB86920C-1A3F-4070-9D76-89A4D29D4410}" srcOrd="1" destOrd="0" presId="urn:microsoft.com/office/officeart/2005/8/layout/hierarchy3"/>
    <dgm:cxn modelId="{2DB04006-E211-4AA4-AEF6-B1E540AD7F12}" type="presOf" srcId="{4A4577E3-06C7-4B8B-88F3-138FBD88B0A8}" destId="{F2DDBA89-8FCA-48BC-9C3C-39D40F7FA252}" srcOrd="0" destOrd="0" presId="urn:microsoft.com/office/officeart/2005/8/layout/hierarchy3"/>
    <dgm:cxn modelId="{8D3C28E8-0E5B-43B3-B516-310585E0A9E1}" type="presOf" srcId="{92893278-2D15-43E7-B048-6C7FB50E1414}" destId="{59D0C229-ED0C-4536-8035-CD3C28DA7964}" srcOrd="0" destOrd="0" presId="urn:microsoft.com/office/officeart/2005/8/layout/hierarchy3"/>
    <dgm:cxn modelId="{E41F4548-50E8-485B-AE4A-490896896B2A}" srcId="{F663EC19-1B0B-48BE-9799-E47201DFB5BB}" destId="{C9048092-207F-42DA-9E36-08E5DCD21C24}" srcOrd="0" destOrd="0" parTransId="{071799F1-8FE7-41C6-B9ED-5E873659CBE5}" sibTransId="{6910DC8F-5BC9-4044-BB72-2C6AC37F38D5}"/>
    <dgm:cxn modelId="{0B4C37B0-C02F-4E1F-A6DD-620E713EDFFC}" type="presOf" srcId="{2A9DA0E2-0EB2-4A67-94E3-07C6B1283235}" destId="{3303D3A0-88A7-4DB6-8B1A-18D45615744F}" srcOrd="0" destOrd="0" presId="urn:microsoft.com/office/officeart/2005/8/layout/hierarchy3"/>
    <dgm:cxn modelId="{ACF28A15-6621-4F1F-A034-9A65E7085B78}" srcId="{C9048092-207F-42DA-9E36-08E5DCD21C24}" destId="{567F9FDB-4F9E-4DAD-A1B6-E188B914AFFD}" srcOrd="0" destOrd="0" parTransId="{C814404B-0B13-425A-BE2C-B6D2E7970E53}" sibTransId="{90C4E7D7-EDB5-465A-9474-2523F61FDC63}"/>
    <dgm:cxn modelId="{176E2AFB-30B7-416C-A161-EF605966B89D}" srcId="{F72FAAFC-0B76-4310-A141-FE7F898AC345}" destId="{A2BA4491-0F81-41FE-8C51-22D8A3EE414D}" srcOrd="2" destOrd="0" parTransId="{B0BC1A8B-C80C-4AE3-9478-7662C56B106B}" sibTransId="{0E445D75-2E97-411C-8EC8-842AFE7DD8BA}"/>
    <dgm:cxn modelId="{29C07984-0C38-450B-A150-340404BC8A53}" type="presOf" srcId="{455F0FF0-9A76-48F1-BD32-74739C63C7F0}" destId="{ED25F0B2-352F-4B26-8589-5E9530F058C6}" srcOrd="0" destOrd="0" presId="urn:microsoft.com/office/officeart/2005/8/layout/hierarchy3"/>
    <dgm:cxn modelId="{B7A1725F-DD78-4FA4-BE9A-E5753550FBFC}" type="presOf" srcId="{6B48A42C-7A8B-44A5-AAF5-2591D4DF7C25}" destId="{3AF0D763-F797-4EDD-A3F6-480754F4628B}" srcOrd="0" destOrd="0" presId="urn:microsoft.com/office/officeart/2005/8/layout/hierarchy3"/>
    <dgm:cxn modelId="{C1DADE2D-19A7-49DB-8105-60A153524DB0}" type="presOf" srcId="{31D1EB97-151C-4874-BC2B-EC9F5BD1FBA6}" destId="{5FE6B663-2355-4DFE-8930-9A9824F7DE6C}" srcOrd="0" destOrd="0" presId="urn:microsoft.com/office/officeart/2005/8/layout/hierarchy3"/>
    <dgm:cxn modelId="{4F03732F-CF5C-4898-BB71-DF68B974F480}" srcId="{BE2628AA-2D1F-4EF6-9CA6-7029F6DEC054}" destId="{077FDABB-75F0-450F-91BC-71506C3287FD}" srcOrd="0" destOrd="0" parTransId="{31D1EB97-151C-4874-BC2B-EC9F5BD1FBA6}" sibTransId="{5F50EBF3-2CB7-4819-911B-06AE2C946888}"/>
    <dgm:cxn modelId="{7710E5E3-7110-4B8F-9196-440A72065F8E}" srcId="{BE2628AA-2D1F-4EF6-9CA6-7029F6DEC054}" destId="{889E0CC9-C85A-48FB-A787-CB210F9DE50A}" srcOrd="2" destOrd="0" parTransId="{2A9DA0E2-0EB2-4A67-94E3-07C6B1283235}" sibTransId="{465FE6E7-8233-49E8-A69C-1FA9B09DD855}"/>
    <dgm:cxn modelId="{17D8E3D1-6522-4D74-838C-0C1D07625619}" type="presParOf" srcId="{5129D9FA-D2D0-4302-AF5A-DC21ADE1B95F}" destId="{8EC52340-E5C2-4C3A-9CDC-78EC9714C1FA}" srcOrd="0" destOrd="0" presId="urn:microsoft.com/office/officeart/2005/8/layout/hierarchy3"/>
    <dgm:cxn modelId="{8A74CDC3-60F1-4C19-8F6A-D8612059EFBF}" type="presParOf" srcId="{8EC52340-E5C2-4C3A-9CDC-78EC9714C1FA}" destId="{C4B0A2E4-CFA4-4A49-9919-BDEBD2B18F29}" srcOrd="0" destOrd="0" presId="urn:microsoft.com/office/officeart/2005/8/layout/hierarchy3"/>
    <dgm:cxn modelId="{003873D3-59DC-4A3C-A19D-D084EB97EAB3}" type="presParOf" srcId="{C4B0A2E4-CFA4-4A49-9919-BDEBD2B18F29}" destId="{2BF3398C-7363-4477-B7E1-D3CE8BC32157}" srcOrd="0" destOrd="0" presId="urn:microsoft.com/office/officeart/2005/8/layout/hierarchy3"/>
    <dgm:cxn modelId="{6ACE00FB-8526-4298-B1D5-DA714D7BF985}" type="presParOf" srcId="{C4B0A2E4-CFA4-4A49-9919-BDEBD2B18F29}" destId="{C3E58EFA-297D-4AAC-9A9B-C14FB308E2DD}" srcOrd="1" destOrd="0" presId="urn:microsoft.com/office/officeart/2005/8/layout/hierarchy3"/>
    <dgm:cxn modelId="{3BD545AD-3532-4B01-A010-6FA648884282}" type="presParOf" srcId="{8EC52340-E5C2-4C3A-9CDC-78EC9714C1FA}" destId="{FB2C129F-9164-4ED6-90C3-C5577B5D8276}" srcOrd="1" destOrd="0" presId="urn:microsoft.com/office/officeart/2005/8/layout/hierarchy3"/>
    <dgm:cxn modelId="{2AB853E9-3B82-4D42-A83B-09BA8778E9A5}" type="presParOf" srcId="{FB2C129F-9164-4ED6-90C3-C5577B5D8276}" destId="{9C6DC4CE-1A17-423E-BE1E-818FFF6E4429}" srcOrd="0" destOrd="0" presId="urn:microsoft.com/office/officeart/2005/8/layout/hierarchy3"/>
    <dgm:cxn modelId="{BD92D0E3-5025-408A-B826-D65FC61D5C12}" type="presParOf" srcId="{FB2C129F-9164-4ED6-90C3-C5577B5D8276}" destId="{01C32ABA-758D-4C1B-A04E-6897071065D3}" srcOrd="1" destOrd="0" presId="urn:microsoft.com/office/officeart/2005/8/layout/hierarchy3"/>
    <dgm:cxn modelId="{56DC4371-23DB-4336-B997-A4BA3F44B228}" type="presParOf" srcId="{FB2C129F-9164-4ED6-90C3-C5577B5D8276}" destId="{3AF0D763-F797-4EDD-A3F6-480754F4628B}" srcOrd="2" destOrd="0" presId="urn:microsoft.com/office/officeart/2005/8/layout/hierarchy3"/>
    <dgm:cxn modelId="{6606BE84-BD1F-4511-B9F7-1A38BAFADA4E}" type="presParOf" srcId="{FB2C129F-9164-4ED6-90C3-C5577B5D8276}" destId="{59D0C229-ED0C-4536-8035-CD3C28DA7964}" srcOrd="3" destOrd="0" presId="urn:microsoft.com/office/officeart/2005/8/layout/hierarchy3"/>
    <dgm:cxn modelId="{E09E981A-F3BD-4D30-A2C8-A0392C709591}" type="presParOf" srcId="{FB2C129F-9164-4ED6-90C3-C5577B5D8276}" destId="{3ED32EAA-1D39-4C2D-8FA8-30B7D7B1A4E9}" srcOrd="4" destOrd="0" presId="urn:microsoft.com/office/officeart/2005/8/layout/hierarchy3"/>
    <dgm:cxn modelId="{AAF81E9D-65A2-4654-9CC1-901EA736BA26}" type="presParOf" srcId="{FB2C129F-9164-4ED6-90C3-C5577B5D8276}" destId="{240A1FCF-42F8-46A1-AADD-37751C6967A6}" srcOrd="5" destOrd="0" presId="urn:microsoft.com/office/officeart/2005/8/layout/hierarchy3"/>
    <dgm:cxn modelId="{214FAEBC-9062-4416-9657-9F5563B47E08}" type="presParOf" srcId="{5129D9FA-D2D0-4302-AF5A-DC21ADE1B95F}" destId="{C28A7659-693D-4F50-9AB7-DB1C5580EBE6}" srcOrd="1" destOrd="0" presId="urn:microsoft.com/office/officeart/2005/8/layout/hierarchy3"/>
    <dgm:cxn modelId="{DEEEE7F3-5DB3-42C3-839B-E8C4DB6D9B32}" type="presParOf" srcId="{C28A7659-693D-4F50-9AB7-DB1C5580EBE6}" destId="{76832CC3-9C22-4783-A5AF-BCEB319C17C9}" srcOrd="0" destOrd="0" presId="urn:microsoft.com/office/officeart/2005/8/layout/hierarchy3"/>
    <dgm:cxn modelId="{1D7E4BFE-58BA-4756-A5FF-B865771132F0}" type="presParOf" srcId="{76832CC3-9C22-4783-A5AF-BCEB319C17C9}" destId="{A677C804-A1C7-4239-83F0-E465206F4AED}" srcOrd="0" destOrd="0" presId="urn:microsoft.com/office/officeart/2005/8/layout/hierarchy3"/>
    <dgm:cxn modelId="{A1F1C7A5-6D61-453A-8A6C-01AF9625EA17}" type="presParOf" srcId="{76832CC3-9C22-4783-A5AF-BCEB319C17C9}" destId="{FB86920C-1A3F-4070-9D76-89A4D29D4410}" srcOrd="1" destOrd="0" presId="urn:microsoft.com/office/officeart/2005/8/layout/hierarchy3"/>
    <dgm:cxn modelId="{B78E5C87-4BA1-4D3D-8152-8A0BB80DBB5F}" type="presParOf" srcId="{C28A7659-693D-4F50-9AB7-DB1C5580EBE6}" destId="{20EB1FE1-5992-43D9-96CC-0CF67A472C5B}" srcOrd="1" destOrd="0" presId="urn:microsoft.com/office/officeart/2005/8/layout/hierarchy3"/>
    <dgm:cxn modelId="{12E0BFFB-0A40-4726-BE87-14E82D8C179A}" type="presParOf" srcId="{20EB1FE1-5992-43D9-96CC-0CF67A472C5B}" destId="{5FE6B663-2355-4DFE-8930-9A9824F7DE6C}" srcOrd="0" destOrd="0" presId="urn:microsoft.com/office/officeart/2005/8/layout/hierarchy3"/>
    <dgm:cxn modelId="{BEBE34AE-D904-4D84-929D-F6CA4B2A4817}" type="presParOf" srcId="{20EB1FE1-5992-43D9-96CC-0CF67A472C5B}" destId="{DF03798A-AEE0-4FB0-B037-3F949AD469CC}" srcOrd="1" destOrd="0" presId="urn:microsoft.com/office/officeart/2005/8/layout/hierarchy3"/>
    <dgm:cxn modelId="{EA4A86DE-4DBD-4951-83E5-5B6744FC83D8}" type="presParOf" srcId="{20EB1FE1-5992-43D9-96CC-0CF67A472C5B}" destId="{008E4625-9CD4-4497-9721-A568D9C92BB8}" srcOrd="2" destOrd="0" presId="urn:microsoft.com/office/officeart/2005/8/layout/hierarchy3"/>
    <dgm:cxn modelId="{46401851-5681-44ED-A2ED-0B1A2F64E25D}" type="presParOf" srcId="{20EB1FE1-5992-43D9-96CC-0CF67A472C5B}" destId="{A4C95D92-DA25-4D62-BA8B-8FF292A837EB}" srcOrd="3" destOrd="0" presId="urn:microsoft.com/office/officeart/2005/8/layout/hierarchy3"/>
    <dgm:cxn modelId="{5C3DD390-ECA9-4D4B-9C56-3A7FC062CAFE}" type="presParOf" srcId="{20EB1FE1-5992-43D9-96CC-0CF67A472C5B}" destId="{3303D3A0-88A7-4DB6-8B1A-18D45615744F}" srcOrd="4" destOrd="0" presId="urn:microsoft.com/office/officeart/2005/8/layout/hierarchy3"/>
    <dgm:cxn modelId="{AAA16115-0307-4803-938A-BB66DCEABDB2}" type="presParOf" srcId="{20EB1FE1-5992-43D9-96CC-0CF67A472C5B}" destId="{A0EDEF78-1409-4C19-AC44-015F01156E02}" srcOrd="5" destOrd="0" presId="urn:microsoft.com/office/officeart/2005/8/layout/hierarchy3"/>
    <dgm:cxn modelId="{DDD144BC-CA0F-4259-9963-598C6507DC6B}" type="presParOf" srcId="{5129D9FA-D2D0-4302-AF5A-DC21ADE1B95F}" destId="{00539414-8385-44EB-8984-5FDF3599FEE1}" srcOrd="2" destOrd="0" presId="urn:microsoft.com/office/officeart/2005/8/layout/hierarchy3"/>
    <dgm:cxn modelId="{F5A84769-373C-45F3-92FB-662E00DF7501}" type="presParOf" srcId="{00539414-8385-44EB-8984-5FDF3599FEE1}" destId="{FD8DEC66-8DFB-4D6F-9035-37648105F80B}" srcOrd="0" destOrd="0" presId="urn:microsoft.com/office/officeart/2005/8/layout/hierarchy3"/>
    <dgm:cxn modelId="{732A1B53-D0B8-44AD-9FD4-D791EF81B961}" type="presParOf" srcId="{FD8DEC66-8DFB-4D6F-9035-37648105F80B}" destId="{6481F96F-C58A-4123-991C-544FAFEFA83E}" srcOrd="0" destOrd="0" presId="urn:microsoft.com/office/officeart/2005/8/layout/hierarchy3"/>
    <dgm:cxn modelId="{2148D6DC-47EC-4F43-B780-420166316702}" type="presParOf" srcId="{FD8DEC66-8DFB-4D6F-9035-37648105F80B}" destId="{B42D8E34-DBB4-4874-B350-5AE529AD8EF2}" srcOrd="1" destOrd="0" presId="urn:microsoft.com/office/officeart/2005/8/layout/hierarchy3"/>
    <dgm:cxn modelId="{9C87BF19-E4FD-4C5E-9FAD-F0A3E07DFA31}" type="presParOf" srcId="{00539414-8385-44EB-8984-5FDF3599FEE1}" destId="{D9F38A89-E3A2-40E5-948B-B030E477EFD6}" srcOrd="1" destOrd="0" presId="urn:microsoft.com/office/officeart/2005/8/layout/hierarchy3"/>
    <dgm:cxn modelId="{45ECC365-C772-4834-9F52-5FDC71E96F43}" type="presParOf" srcId="{D9F38A89-E3A2-40E5-948B-B030E477EFD6}" destId="{ED25F0B2-352F-4B26-8589-5E9530F058C6}" srcOrd="0" destOrd="0" presId="urn:microsoft.com/office/officeart/2005/8/layout/hierarchy3"/>
    <dgm:cxn modelId="{646814B9-EBEE-471F-A4E4-BEB95125D334}" type="presParOf" srcId="{D9F38A89-E3A2-40E5-948B-B030E477EFD6}" destId="{18418BAC-9E31-4BDB-B9A2-BC27354454F1}" srcOrd="1" destOrd="0" presId="urn:microsoft.com/office/officeart/2005/8/layout/hierarchy3"/>
    <dgm:cxn modelId="{B07CEB06-37F4-49F0-B81A-24C5CF27AFB6}" type="presParOf" srcId="{D9F38A89-E3A2-40E5-948B-B030E477EFD6}" destId="{F2DDBA89-8FCA-48BC-9C3C-39D40F7FA252}" srcOrd="2" destOrd="0" presId="urn:microsoft.com/office/officeart/2005/8/layout/hierarchy3"/>
    <dgm:cxn modelId="{070994DC-2D1F-489C-9F85-F43FB970E56F}" type="presParOf" srcId="{D9F38A89-E3A2-40E5-948B-B030E477EFD6}" destId="{81BFCBF9-8D11-487E-B043-00544C53AF79}" srcOrd="3" destOrd="0" presId="urn:microsoft.com/office/officeart/2005/8/layout/hierarchy3"/>
    <dgm:cxn modelId="{E513B7BD-3DB0-474A-B78F-B998200168FD}" type="presParOf" srcId="{D9F38A89-E3A2-40E5-948B-B030E477EFD6}" destId="{D5448C1F-9ACB-4798-A1C5-779418BB2877}" srcOrd="4" destOrd="0" presId="urn:microsoft.com/office/officeart/2005/8/layout/hierarchy3"/>
    <dgm:cxn modelId="{BF5CBE79-E308-445B-9A57-5B0EA2620DD2}" type="presParOf" srcId="{D9F38A89-E3A2-40E5-948B-B030E477EFD6}" destId="{4949E3BD-1FBA-4054-AC4C-4D5B708A0844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0"/>
            <a:ext cx="3154680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3250" y="866775"/>
            <a:ext cx="6019800" cy="102412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352800" y="4443984"/>
            <a:ext cx="3886200" cy="966216"/>
          </a:xfrm>
        </p:spPr>
        <p:txBody>
          <a:bodyPr lIns="118872" tIns="0" rIns="45720" bIns="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pic>
        <p:nvPicPr>
          <p:cNvPr id="18" name="Picture 17" descr="Ny2.png"/>
          <p:cNvPicPr>
            <a:picLocks noChangeAspect="1"/>
          </p:cNvPicPr>
          <p:nvPr/>
        </p:nvPicPr>
        <p:blipFill>
          <a:blip r:embed="rId2" cstate="print"/>
          <a:srcRect l="4805" t="37002" r="884" b="16959"/>
          <a:stretch>
            <a:fillRect/>
          </a:stretch>
        </p:blipFill>
        <p:spPr>
          <a:xfrm>
            <a:off x="0" y="866775"/>
            <a:ext cx="3167051" cy="1021556"/>
          </a:xfrm>
          <a:prstGeom prst="rect">
            <a:avLst/>
          </a:prstGeom>
        </p:spPr>
      </p:pic>
      <p:sp>
        <p:nvSpPr>
          <p:cNvPr id="1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62400" y="1156447"/>
            <a:ext cx="4724400" cy="533400"/>
          </a:xfrm>
        </p:spPr>
        <p:txBody>
          <a:bodyPr>
            <a:normAutofit/>
          </a:bodyPr>
          <a:lstStyle>
            <a:lvl1pPr algn="r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52800" y="2209800"/>
            <a:ext cx="5562600" cy="1676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52400" y="1066800"/>
            <a:ext cx="8763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4225" y="6462713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1"/>
                </a:solidFill>
              </a:defRPr>
            </a:lvl1pPr>
          </a:lstStyle>
          <a:p>
            <a:fld id="{EB1388B6-D7EA-4280-A248-390CE47D7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743200"/>
            <a:ext cx="9144000" cy="41148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660775" y="6459538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893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</a:rPr>
              <a:t>CONFIDENTIAL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42875" y="6462713"/>
            <a:ext cx="2038350" cy="3651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</a:rPr>
              <a:t>©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2012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</a:rPr>
              <a:t>Risk Management Solutions, Inc.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707341"/>
            <a:ext cx="9144000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52400" y="1371600"/>
            <a:ext cx="8839200" cy="1295400"/>
          </a:xfrm>
        </p:spPr>
        <p:txBody>
          <a:bodyPr>
            <a:normAutofit/>
          </a:bodyPr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4225" y="6462713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fld id="{EB1388B6-D7EA-4280-A248-390CE47D72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5026152"/>
          </a:xfrm>
        </p:spPr>
        <p:txBody>
          <a:bodyPr lIns="4572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026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4225" y="6462713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1"/>
                </a:solidFill>
              </a:defRPr>
            </a:lvl1pPr>
          </a:lstStyle>
          <a:p>
            <a:fld id="{EB1388B6-D7EA-4280-A248-390CE47D7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7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4225" y="6462713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1"/>
                </a:solidFill>
              </a:defRPr>
            </a:lvl1pPr>
          </a:lstStyle>
          <a:p>
            <a:fld id="{EB1388B6-D7EA-4280-A248-390CE47D7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763000" cy="5029200"/>
          </a:xfrm>
          <a:prstGeom prst="rect">
            <a:avLst/>
          </a:prstGeom>
        </p:spPr>
        <p:txBody>
          <a:bodyPr vert="horz" lIns="45720" tIns="4572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660775" y="6459538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93763"/>
            <a:r>
              <a:rPr lang="en-US" sz="800" b="0" dirty="0">
                <a:solidFill>
                  <a:srgbClr val="333333"/>
                </a:solidFill>
                <a:latin typeface="+mj-lt"/>
              </a:rPr>
              <a:t>CONFIDENTIAL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42875" y="6462713"/>
            <a:ext cx="2038350" cy="3651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r>
              <a:rPr lang="en-US" sz="800" b="0" dirty="0">
                <a:solidFill>
                  <a:srgbClr val="333333"/>
                </a:solidFill>
                <a:latin typeface="+mj-lt"/>
              </a:rPr>
              <a:t>© </a:t>
            </a:r>
            <a:r>
              <a:rPr lang="en-US" sz="800" b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2012</a:t>
            </a:r>
            <a:r>
              <a:rPr lang="en-US" sz="800" b="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800" b="0" dirty="0">
                <a:solidFill>
                  <a:srgbClr val="333333"/>
                </a:solidFill>
                <a:latin typeface="+mj-lt"/>
              </a:rPr>
              <a:t>Risk Management Solutions, Inc.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9144000" cy="45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4225" y="6462713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fld id="{EB1388B6-D7EA-4280-A248-390CE47D72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latinLnBrk="0" hangingPunct="1">
        <a:lnSpc>
          <a:spcPts val="3100"/>
        </a:lnSpc>
        <a:spcBef>
          <a:spcPct val="0"/>
        </a:spcBef>
        <a:buNone/>
        <a:defRPr kumimoji="0" sz="2800" b="1" kern="120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SzPct val="100000"/>
        <a:buFont typeface="Wingdings 2" pitchFamily="18" charset="2"/>
        <a:buChar char="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SzPct val="100000"/>
        <a:buFont typeface="Arial" pitchFamily="34" charset="0"/>
        <a:buChar char="–"/>
        <a:defRPr kumimoji="0"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Tahoma" pitchFamily="34" charset="0"/>
        <a:buChar char="̶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kumimoji="0"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en/details.aspx?id=2680" TargetMode="External"/><Relationship Id="rId2" Type="http://schemas.openxmlformats.org/officeDocument/2006/relationships/hyperlink" Target="http://fsharppowerpack.codeplex.com/releases/view/455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repoint/ProdSolutions/NGFM/CM-CDL/Project%20Documents/CDL%20calc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CDL Prototype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Mixed C# and F# Solution that implements straight forward Semantic Model (Fowler) design pattern</a:t>
            </a:r>
          </a:p>
          <a:p>
            <a:r>
              <a:rPr lang="en-US" dirty="0" smtClean="0"/>
              <a:t>F# Component: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 Component: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590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Lexer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23" idx="1"/>
          </p:cNvCxnSpPr>
          <p:nvPr/>
        </p:nvCxnSpPr>
        <p:spPr>
          <a:xfrm>
            <a:off x="3505200" y="2895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867400" y="1905000"/>
            <a:ext cx="2743200" cy="1981200"/>
            <a:chOff x="5943600" y="1905000"/>
            <a:chExt cx="2819400" cy="2286000"/>
          </a:xfrm>
        </p:grpSpPr>
        <p:sp>
          <p:nvSpPr>
            <p:cNvPr id="39" name="Rectangle 38"/>
            <p:cNvSpPr/>
            <p:nvPr/>
          </p:nvSpPr>
          <p:spPr>
            <a:xfrm>
              <a:off x="5943600" y="1905000"/>
              <a:ext cx="2819400" cy="2286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Abstract Syntax Tree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" name="Diagram 7"/>
            <p:cNvGraphicFramePr/>
            <p:nvPr/>
          </p:nvGraphicFramePr>
          <p:xfrm>
            <a:off x="6096000" y="2286000"/>
            <a:ext cx="2514600" cy="1676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cxnSp>
        <p:nvCxnSpPr>
          <p:cNvPr id="9" name="Straight Arrow Connector 8"/>
          <p:cNvCxnSpPr>
            <a:stCxn id="23" idx="3"/>
            <a:endCxn id="39" idx="1"/>
          </p:cNvCxnSpPr>
          <p:nvPr/>
        </p:nvCxnSpPr>
        <p:spPr>
          <a:xfrm>
            <a:off x="52578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00" y="2590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2400" y="2590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</a:p>
        </p:txBody>
      </p:sp>
      <p:cxnSp>
        <p:nvCxnSpPr>
          <p:cNvPr id="29" name="Straight Arrow Connector 28"/>
          <p:cNvCxnSpPr>
            <a:stCxn id="22" idx="3"/>
            <a:endCxn id="4" idx="1"/>
          </p:cNvCxnSpPr>
          <p:nvPr/>
        </p:nvCxnSpPr>
        <p:spPr>
          <a:xfrm>
            <a:off x="1676400" y="2895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3" idx="3"/>
            <a:endCxn id="34" idx="1"/>
          </p:cNvCxnSpPr>
          <p:nvPr/>
        </p:nvCxnSpPr>
        <p:spPr>
          <a:xfrm>
            <a:off x="30480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862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Traversal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81000" y="4267200"/>
            <a:ext cx="2667000" cy="2133600"/>
            <a:chOff x="5943600" y="1905000"/>
            <a:chExt cx="2819400" cy="2286000"/>
          </a:xfrm>
        </p:grpSpPr>
        <p:sp>
          <p:nvSpPr>
            <p:cNvPr id="43" name="Rectangle 42"/>
            <p:cNvSpPr/>
            <p:nvPr/>
          </p:nvSpPr>
          <p:spPr>
            <a:xfrm>
              <a:off x="5943600" y="1905000"/>
              <a:ext cx="2819400" cy="2286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Abstract Syntax Tree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4" name="Diagram 43"/>
            <p:cNvGraphicFramePr/>
            <p:nvPr/>
          </p:nvGraphicFramePr>
          <p:xfrm>
            <a:off x="6096000" y="2286000"/>
            <a:ext cx="2514600" cy="1676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</p:grpSp>
      <p:sp>
        <p:nvSpPr>
          <p:cNvPr id="55" name="Rectangle 54"/>
          <p:cNvSpPr/>
          <p:nvPr/>
        </p:nvSpPr>
        <p:spPr>
          <a:xfrm>
            <a:off x="5867400" y="4343400"/>
            <a:ext cx="27432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34" idx="3"/>
            <a:endCxn id="55" idx="1"/>
          </p:cNvCxnSpPr>
          <p:nvPr/>
        </p:nvCxnSpPr>
        <p:spPr>
          <a:xfrm>
            <a:off x="5181600" y="5334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Diagram 83"/>
          <p:cNvGraphicFramePr/>
          <p:nvPr/>
        </p:nvGraphicFramePr>
        <p:xfrm>
          <a:off x="5867400" y="4724400"/>
          <a:ext cx="2590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Dependencies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8265" y="1066800"/>
            <a:ext cx="51312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Components of </a:t>
            </a:r>
            <a:r>
              <a:rPr lang="en-US" dirty="0" err="1" smtClean="0"/>
              <a:t>CDLModel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18371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990600"/>
            <a:ext cx="284730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029200"/>
            <a:ext cx="5047833" cy="141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219200"/>
            <a:ext cx="1235841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1219200"/>
            <a:ext cx="130949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1219200"/>
            <a:ext cx="124660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7096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21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143000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 View of Portfolio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00600" y="1600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1143000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CDL Editor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1752600" y="533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5943600"/>
            <a:ext cx="594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Verbose Output of </a:t>
            </a:r>
            <a:r>
              <a:rPr lang="en-US" dirty="0"/>
              <a:t>A</a:t>
            </a:r>
            <a:r>
              <a:rPr lang="en-US" dirty="0" smtClean="0"/>
              <a:t>ll Intermediate Calculations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114300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Migration Tool Interface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7200900" y="17145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 smtClean="0"/>
              <a:t>F# </a:t>
            </a:r>
            <a:r>
              <a:rPr lang="en-US" b="1" dirty="0" err="1" smtClean="0"/>
              <a:t>PowerPack</a:t>
            </a:r>
            <a:endParaRPr lang="en-US" dirty="0" smtClean="0"/>
          </a:p>
          <a:p>
            <a:pPr>
              <a:buNone/>
            </a:pPr>
            <a:r>
              <a:rPr lang="en-US" u="sng" dirty="0" smtClean="0">
                <a:hlinkClick r:id="rId2"/>
              </a:rPr>
              <a:t>http://fsharppowerpack.codeplex.com/releases/view/45593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Visual Studio 2010 SDK</a:t>
            </a:r>
            <a:endParaRPr lang="en-US" dirty="0" smtClean="0"/>
          </a:p>
          <a:p>
            <a:pPr>
              <a:buNone/>
            </a:pPr>
            <a:r>
              <a:rPr lang="en-US" u="sng" dirty="0" smtClean="0">
                <a:hlinkClick r:id="rId3"/>
              </a:rPr>
              <a:t>http://www.microsoft.com/download/en/details.aspx?id=2680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Powerpoint</a:t>
            </a:r>
            <a:r>
              <a:rPr lang="en-US" b="1" dirty="0" smtClean="0"/>
              <a:t>: </a:t>
            </a:r>
            <a:r>
              <a:rPr lang="en-US" b="1" i="1" dirty="0" smtClean="0"/>
              <a:t>“CDL </a:t>
            </a:r>
            <a:r>
              <a:rPr lang="en-US" b="1" i="1" dirty="0" smtClean="0"/>
              <a:t>based calculations &amp; data </a:t>
            </a:r>
            <a:r>
              <a:rPr lang="en-US" b="1" i="1" dirty="0" smtClean="0"/>
              <a:t>formats”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sharepoint/ProdSolutions/NGFM/CM-CDL/Project%20Documents/CDL%20calc.pptx</a:t>
            </a:r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Dependencies and References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MS_blank">
  <a:themeElements>
    <a:clrScheme name="RMS">
      <a:dk1>
        <a:srgbClr val="1F1F1F"/>
      </a:dk1>
      <a:lt1>
        <a:sysClr val="window" lastClr="FFFFFF"/>
      </a:lt1>
      <a:dk2>
        <a:srgbClr val="0F243E"/>
      </a:dk2>
      <a:lt2>
        <a:srgbClr val="EEECE1"/>
      </a:lt2>
      <a:accent1>
        <a:srgbClr val="18609C"/>
      </a:accent1>
      <a:accent2>
        <a:srgbClr val="7C953D"/>
      </a:accent2>
      <a:accent3>
        <a:srgbClr val="90270A"/>
      </a:accent3>
      <a:accent4>
        <a:srgbClr val="BA9C02"/>
      </a:accent4>
      <a:accent5>
        <a:srgbClr val="0F243E"/>
      </a:accent5>
      <a:accent6>
        <a:srgbClr val="4C99A5"/>
      </a:accent6>
      <a:hlink>
        <a:srgbClr val="1B6BAD"/>
      </a:hlink>
      <a:folHlink>
        <a:srgbClr val="4C99A5"/>
      </a:folHlink>
    </a:clrScheme>
    <a:fontScheme name="R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RMS_blank</Template>
  <TotalTime>159</TotalTime>
  <Words>123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RMS_blank</vt:lpstr>
      <vt:lpstr>Overview of CDL Prototype</vt:lpstr>
      <vt:lpstr>Overview of the Implementation</vt:lpstr>
      <vt:lpstr>Assembly Dependencies</vt:lpstr>
      <vt:lpstr>Primary Components of CDLModel</vt:lpstr>
      <vt:lpstr>User Interface</vt:lpstr>
      <vt:lpstr>External Dependencies and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Prototype</dc:title>
  <dc:creator>kris keltner</dc:creator>
  <cp:lastModifiedBy>kris keltner</cp:lastModifiedBy>
  <cp:revision>11</cp:revision>
  <dcterms:created xsi:type="dcterms:W3CDTF">2012-02-07T18:34:22Z</dcterms:created>
  <dcterms:modified xsi:type="dcterms:W3CDTF">2012-02-07T21:13:47Z</dcterms:modified>
</cp:coreProperties>
</file>