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97" r:id="rId6"/>
    <p:sldId id="261" r:id="rId7"/>
    <p:sldId id="271" r:id="rId8"/>
    <p:sldId id="273" r:id="rId9"/>
    <p:sldId id="27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78573C-917A-4D10-9A94-6C4A46EE88E4}">
  <a:tblStyle styleId="{7A78573C-917A-4D10-9A94-6C4A46EE88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/>
    <p:restoredTop sz="94679"/>
  </p:normalViewPr>
  <p:slideViewPr>
    <p:cSldViewPr snapToGrid="0">
      <p:cViewPr varScale="1">
        <p:scale>
          <a:sx n="209" d="100"/>
          <a:sy n="20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512c563f32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512c563f32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8bba8eef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8bba8eef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58bba8ee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58bba8eef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18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564cb1007b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564cb1007b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8bba8eef5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8bba8eef5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58bba8eef5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58bba8eef5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CUSTOM_7">
    <p:bg>
      <p:bgPr>
        <a:solidFill>
          <a:srgbClr val="CFD9E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avLst/>
              <a:gdLst/>
              <a:ahLst/>
              <a:cxnLst/>
              <a:rect l="l" t="t" r="r" b="b"/>
              <a:pathLst>
                <a:path w="18879" h="13657" extrusionOk="0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avLst/>
              <a:gdLst/>
              <a:ahLst/>
              <a:cxnLst/>
              <a:rect l="l" t="t" r="r" b="b"/>
              <a:pathLst>
                <a:path w="14692" h="14415" extrusionOk="0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avLst/>
              <a:gdLst/>
              <a:ahLst/>
              <a:cxnLst/>
              <a:rect l="l" t="t" r="r" b="b"/>
              <a:pathLst>
                <a:path w="3238" h="4336" extrusionOk="0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avLst/>
              <a:gdLst/>
              <a:ahLst/>
              <a:cxnLst/>
              <a:rect l="l" t="t" r="r" b="b"/>
              <a:pathLst>
                <a:path w="6294" h="4532" extrusionOk="0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avLst/>
              <a:gdLst/>
              <a:ahLst/>
              <a:cxnLst/>
              <a:rect l="l" t="t" r="r" b="b"/>
              <a:pathLst>
                <a:path w="8283" h="4775" extrusionOk="0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avLst/>
              <a:gdLst/>
              <a:ahLst/>
              <a:cxnLst/>
              <a:rect l="l" t="t" r="r" b="b"/>
              <a:pathLst>
                <a:path w="5164" h="3873" extrusionOk="0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avLst/>
              <a:gdLst/>
              <a:ahLst/>
              <a:cxnLst/>
              <a:rect l="l" t="t" r="r" b="b"/>
              <a:pathLst>
                <a:path w="5200" h="3873" extrusionOk="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avLst/>
              <a:gdLst/>
              <a:ahLst/>
              <a:cxnLst/>
              <a:rect l="l" t="t" r="r" b="b"/>
              <a:pathLst>
                <a:path w="3961" h="23589" extrusionOk="0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avLst/>
              <a:gdLst/>
              <a:ahLst/>
              <a:cxnLst/>
              <a:rect l="l" t="t" r="r" b="b"/>
              <a:pathLst>
                <a:path w="3952" h="23589" extrusionOk="0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avLst/>
              <a:gdLst/>
              <a:ahLst/>
              <a:cxnLst/>
              <a:rect l="l" t="t" r="r" b="b"/>
              <a:pathLst>
                <a:path w="5164" h="1927" extrusionOk="0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avLst/>
              <a:gdLst/>
              <a:ahLst/>
              <a:cxnLst/>
              <a:rect l="l" t="t" r="r" b="b"/>
              <a:pathLst>
                <a:path w="5200" h="1927" extrusionOk="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avLst/>
              <a:gdLst/>
              <a:ahLst/>
              <a:cxnLst/>
              <a:rect l="l" t="t" r="r" b="b"/>
              <a:pathLst>
                <a:path w="7794" h="21066" extrusionOk="0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avLst/>
              <a:gdLst/>
              <a:ahLst/>
              <a:cxnLst/>
              <a:rect l="l" t="t" r="r" b="b"/>
              <a:pathLst>
                <a:path w="6927" h="23056" extrusionOk="0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avLst/>
              <a:gdLst/>
              <a:ahLst/>
              <a:cxnLst/>
              <a:rect l="l" t="t" r="r" b="b"/>
              <a:pathLst>
                <a:path w="9494" h="23056" extrusionOk="0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avLst/>
              <a:gdLst/>
              <a:ahLst/>
              <a:cxnLst/>
              <a:rect l="l" t="t" r="r" b="b"/>
              <a:pathLst>
                <a:path w="1" h="905" extrusionOk="0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avLst/>
              <a:gdLst/>
              <a:ahLst/>
              <a:cxnLst/>
              <a:rect l="l" t="t" r="r" b="b"/>
              <a:pathLst>
                <a:path w="1809" h="978" extrusionOk="0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avLst/>
              <a:gdLst/>
              <a:ahLst/>
              <a:cxnLst/>
              <a:rect l="l" t="t" r="r" b="b"/>
              <a:pathLst>
                <a:path w="1276" h="2405" extrusionOk="0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avLst/>
              <a:gdLst/>
              <a:ahLst/>
              <a:cxnLst/>
              <a:rect l="l" t="t" r="r" b="b"/>
              <a:pathLst>
                <a:path w="715" h="1191" extrusionOk="0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avLst/>
              <a:gdLst/>
              <a:ahLst/>
              <a:cxnLst/>
              <a:rect l="l" t="t" r="r" b="b"/>
              <a:pathLst>
                <a:path w="227" h="874" extrusionOk="0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avLst/>
              <a:gdLst/>
              <a:ahLst/>
              <a:cxnLst/>
              <a:rect l="l" t="t" r="r" b="b"/>
              <a:pathLst>
                <a:path w="1167" h="905" extrusionOk="0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avLst/>
              <a:gdLst/>
              <a:ahLst/>
              <a:cxnLst/>
              <a:rect l="l" t="t" r="r" b="b"/>
              <a:pathLst>
                <a:path w="905" h="1655" extrusionOk="0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avLst/>
              <a:gdLst/>
              <a:ahLst/>
              <a:cxnLst/>
              <a:rect l="l" t="t" r="r" b="b"/>
              <a:pathLst>
                <a:path w="643" h="1131" extrusionOk="0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avLst/>
              <a:gdLst/>
              <a:ahLst/>
              <a:cxnLst/>
              <a:rect l="l" t="t" r="r" b="b"/>
              <a:pathLst>
                <a:path w="227" h="869" extrusionOk="0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avLst/>
              <a:gdLst/>
              <a:ahLst/>
              <a:cxnLst/>
              <a:rect l="l" t="t" r="r" b="b"/>
              <a:pathLst>
                <a:path w="9458" h="8337" extrusionOk="0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avLst/>
              <a:gdLst/>
              <a:ahLst/>
              <a:cxnLst/>
              <a:rect l="l" t="t" r="r" b="b"/>
              <a:pathLst>
                <a:path w="1321" h="1634" extrusionOk="0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avLst/>
              <a:gdLst/>
              <a:ahLst/>
              <a:cxnLst/>
              <a:rect l="l" t="t" r="r" b="b"/>
              <a:pathLst>
                <a:path w="525" h="811" extrusionOk="0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avLst/>
              <a:gdLst/>
              <a:ahLst/>
              <a:cxnLst/>
              <a:rect l="l" t="t" r="r" b="b"/>
              <a:pathLst>
                <a:path w="715" h="1168" extrusionOk="0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avLst/>
              <a:gdLst/>
              <a:ahLst/>
              <a:cxnLst/>
              <a:rect l="l" t="t" r="r" b="b"/>
              <a:pathLst>
                <a:path w="372" h="220" extrusionOk="0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avLst/>
              <a:gdLst/>
              <a:ahLst/>
              <a:cxnLst/>
              <a:rect l="l" t="t" r="r" b="b"/>
              <a:pathLst>
                <a:path w="1095" h="344" extrusionOk="0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avLst/>
              <a:gdLst/>
              <a:ahLst/>
              <a:cxnLst/>
              <a:rect l="l" t="t" r="r" b="b"/>
              <a:pathLst>
                <a:path w="299" h="837" extrusionOk="0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avLst/>
              <a:gdLst/>
              <a:ahLst/>
              <a:cxnLst/>
              <a:rect l="l" t="t" r="r" b="b"/>
              <a:pathLst>
                <a:path w="263" h="833" extrusionOk="0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avLst/>
              <a:gdLst/>
              <a:ahLst/>
              <a:cxnLst/>
              <a:rect l="l" t="t" r="r" b="b"/>
              <a:pathLst>
                <a:path w="1131" h="459" extrusionOk="0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avLst/>
              <a:gdLst/>
              <a:ahLst/>
              <a:cxnLst/>
              <a:rect l="l" t="t" r="r" b="b"/>
              <a:pathLst>
                <a:path w="1131" h="683" extrusionOk="0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avLst/>
              <a:gdLst/>
              <a:ahLst/>
              <a:cxnLst/>
              <a:rect l="l" t="t" r="r" b="b"/>
              <a:pathLst>
                <a:path w="5317" h="4871" extrusionOk="0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avLst/>
              <a:gdLst/>
              <a:ahLst/>
              <a:cxnLst/>
              <a:rect l="l" t="t" r="r" b="b"/>
              <a:pathLst>
                <a:path w="1358" h="1583" extrusionOk="0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avLst/>
              <a:gdLst/>
              <a:ahLst/>
              <a:cxnLst/>
              <a:rect l="l" t="t" r="r" b="b"/>
              <a:pathLst>
                <a:path w="109" h="299" extrusionOk="0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avLst/>
              <a:gdLst/>
              <a:ahLst/>
              <a:cxnLst/>
              <a:rect l="l" t="t" r="r" b="b"/>
              <a:pathLst>
                <a:path w="2035" h="10172" extrusionOk="0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avLst/>
              <a:gdLst/>
              <a:ahLst/>
              <a:cxnLst/>
              <a:rect l="l" t="t" r="r" b="b"/>
              <a:pathLst>
                <a:path w="1990" h="9982" extrusionOk="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avLst/>
              <a:gdLst/>
              <a:ahLst/>
              <a:cxnLst/>
              <a:rect l="l" t="t" r="r" b="b"/>
              <a:pathLst>
                <a:path w="941" h="1059" extrusionOk="0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avLst/>
              <a:gdLst/>
              <a:ahLst/>
              <a:cxnLst/>
              <a:rect l="l" t="t" r="r" b="b"/>
              <a:pathLst>
                <a:path w="490" h="1023" extrusionOk="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avLst/>
              <a:gdLst/>
              <a:ahLst/>
              <a:cxnLst/>
              <a:rect l="l" t="t" r="r" b="b"/>
              <a:pathLst>
                <a:path w="336" h="227" extrusionOk="0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avLst/>
              <a:gdLst/>
              <a:ahLst/>
              <a:cxnLst/>
              <a:rect l="l" t="t" r="r" b="b"/>
              <a:pathLst>
                <a:path w="824" h="372" extrusionOk="0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avLst/>
              <a:gdLst/>
              <a:ahLst/>
              <a:cxnLst/>
              <a:rect l="l" t="t" r="r" b="b"/>
              <a:pathLst>
                <a:path w="1501" h="417" extrusionOk="0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avLst/>
              <a:gdLst/>
              <a:ahLst/>
              <a:cxnLst/>
              <a:rect l="l" t="t" r="r" b="b"/>
              <a:pathLst>
                <a:path w="1890" h="1203" extrusionOk="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avLst/>
              <a:gdLst/>
              <a:ahLst/>
              <a:cxnLst/>
              <a:rect l="l" t="t" r="r" b="b"/>
              <a:pathLst>
                <a:path w="2036" h="1203" extrusionOk="0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355" h="3355" extrusionOk="0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avLst/>
              <a:gdLst/>
              <a:ahLst/>
              <a:cxnLst/>
              <a:rect l="l" t="t" r="r" b="b"/>
              <a:pathLst>
                <a:path w="3355" h="3392" extrusionOk="0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avLst/>
              <a:gdLst/>
              <a:ahLst/>
              <a:cxnLst/>
              <a:rect l="l" t="t" r="r" b="b"/>
              <a:pathLst>
                <a:path w="5155" h="941" extrusionOk="0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avLst/>
              <a:gdLst/>
              <a:ahLst/>
              <a:cxnLst/>
              <a:rect l="l" t="t" r="r" b="b"/>
              <a:pathLst>
                <a:path w="5163" h="1014" extrusionOk="0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avLst/>
              <a:gdLst/>
              <a:ahLst/>
              <a:cxnLst/>
              <a:rect l="l" t="t" r="r" b="b"/>
              <a:pathLst>
                <a:path w="2035" h="1845" extrusionOk="0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avLst/>
              <a:gdLst/>
              <a:ahLst/>
              <a:cxnLst/>
              <a:rect l="l" t="t" r="r" b="b"/>
              <a:pathLst>
                <a:path w="1430" h="3745" extrusionOk="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avLst/>
              <a:gdLst/>
              <a:ahLst/>
              <a:cxnLst/>
              <a:rect l="l" t="t" r="r" b="b"/>
              <a:pathLst>
                <a:path w="2225" h="3819" extrusionOk="0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avLst/>
              <a:gdLst/>
              <a:ahLst/>
              <a:cxnLst/>
              <a:rect l="l" t="t" r="r" b="b"/>
              <a:pathLst>
                <a:path w="8744" h="10588" extrusionOk="0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avLst/>
              <a:gdLst/>
              <a:ahLst/>
              <a:cxnLst/>
              <a:rect l="l" t="t" r="r" b="b"/>
              <a:pathLst>
                <a:path w="4901" h="1239" extrusionOk="0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avLst/>
              <a:gdLst/>
              <a:ahLst/>
              <a:cxnLst/>
              <a:rect l="l" t="t" r="r" b="b"/>
              <a:pathLst>
                <a:path w="3735" h="715" extrusionOk="0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avLst/>
              <a:gdLst/>
              <a:ahLst/>
              <a:cxnLst/>
              <a:rect l="l" t="t" r="r" b="b"/>
              <a:pathLst>
                <a:path w="3653" h="2994" extrusionOk="0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avLst/>
              <a:gdLst/>
              <a:ahLst/>
              <a:cxnLst/>
              <a:rect l="l" t="t" r="r" b="b"/>
              <a:pathLst>
                <a:path w="8590" h="4105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avLst/>
              <a:gdLst/>
              <a:ahLst/>
              <a:cxnLst/>
              <a:rect l="l" t="t" r="r" b="b"/>
              <a:pathLst>
                <a:path w="1321" h="2071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bg>
      <p:bgPr>
        <a:solidFill>
          <a:srgbClr val="CFD9E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480951" y="1095153"/>
            <a:ext cx="1168896" cy="3585467"/>
            <a:chOff x="480951" y="1095153"/>
            <a:chExt cx="1168896" cy="3585467"/>
          </a:xfrm>
        </p:grpSpPr>
        <p:sp>
          <p:nvSpPr>
            <p:cNvPr id="104" name="Google Shape;104;p3"/>
            <p:cNvSpPr/>
            <p:nvPr/>
          </p:nvSpPr>
          <p:spPr>
            <a:xfrm>
              <a:off x="480951" y="4445697"/>
              <a:ext cx="1168896" cy="234922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668225" y="1095153"/>
              <a:ext cx="775851" cy="3502983"/>
              <a:chOff x="778400" y="963103"/>
              <a:chExt cx="775851" cy="3502983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153" extrusionOk="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53" extrusionOk="0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" name="Google Shape;108;p3"/>
              <p:cNvGrpSpPr/>
              <p:nvPr/>
            </p:nvGrpSpPr>
            <p:grpSpPr>
              <a:xfrm>
                <a:off x="836415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5712" extrusionOk="0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2" h="4331" extrusionOk="0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7" h="18644" extrusionOk="0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" h="5796" extrusionOk="0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7542" extrusionOk="0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rgbClr val="4675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2795" extrusionOk="0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rgbClr val="6D97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2261" extrusionOk="0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F56E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0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4594" extrusionOk="0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2" name="Google Shape;122;p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" name="Google Shape;125;p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" name="Google Shape;134;p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" name="Google Shape;136;p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7" name="Google Shape;137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" name="Google Shape;145;p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3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3"/>
          <p:cNvSpPr txBox="1">
            <a:spLocks noGrp="1"/>
          </p:cNvSpPr>
          <p:nvPr>
            <p:ph type="title" hasCustomPrompt="1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1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6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subTitle" idx="7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6" name="Google Shape;156;p3"/>
          <p:cNvSpPr txBox="1">
            <a:spLocks noGrp="1"/>
          </p:cNvSpPr>
          <p:nvPr>
            <p:ph type="subTitle" idx="8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9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subTitle" idx="13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4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subTitle" idx="15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subTitle" idx="16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7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18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164" name="Google Shape;164;p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66" name="Google Shape;166;p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1">
  <p:cSld name="CUSTOM_13">
    <p:bg>
      <p:bgPr>
        <a:solidFill>
          <a:srgbClr val="CFD9E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" name="Google Shape;171;p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2" name="Google Shape;182;p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3" name="Google Shape;183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4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95" name="Google Shape;195;p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" name="Google Shape;196;p4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7" name="Google Shape;197;p4"/>
            <p:cNvSpPr/>
            <p:nvPr/>
          </p:nvSpPr>
          <p:spPr>
            <a:xfrm>
              <a:off x="4656900" y="1434650"/>
              <a:ext cx="107425" cy="110100"/>
            </a:xfrm>
            <a:custGeom>
              <a:avLst/>
              <a:gdLst/>
              <a:ahLst/>
              <a:cxnLst/>
              <a:rect l="l" t="t" r="r" b="b"/>
              <a:pathLst>
                <a:path w="4297" h="4404" extrusionOk="0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840500" y="2368800"/>
              <a:ext cx="969000" cy="125250"/>
            </a:xfrm>
            <a:custGeom>
              <a:avLst/>
              <a:gdLst/>
              <a:ahLst/>
              <a:cxnLst/>
              <a:rect l="l" t="t" r="r" b="b"/>
              <a:pathLst>
                <a:path w="38760" h="5010" extrusionOk="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692619" y="1205393"/>
              <a:ext cx="1669804" cy="1043341"/>
            </a:xfrm>
            <a:custGeom>
              <a:avLst/>
              <a:gdLst/>
              <a:ahLst/>
              <a:cxnLst/>
              <a:rect l="l" t="t" r="r" b="b"/>
              <a:pathLst>
                <a:path w="16763" h="10474" extrusionOk="0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45025" y="1087325"/>
              <a:ext cx="128175" cy="119900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960975" y="1099450"/>
              <a:ext cx="26475" cy="74175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938375" y="1103300"/>
              <a:ext cx="22625" cy="73250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899725" y="1136825"/>
              <a:ext cx="230800" cy="142350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06075" y="1248900"/>
              <a:ext cx="25350" cy="5287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10600" y="1260375"/>
              <a:ext cx="21725" cy="31900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08800" y="1260375"/>
              <a:ext cx="14250" cy="25350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13550" y="1269650"/>
              <a:ext cx="5675" cy="19000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23225" y="1320500"/>
              <a:ext cx="45225" cy="28350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908300" y="1329100"/>
              <a:ext cx="215650" cy="155300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90550" y="1489825"/>
              <a:ext cx="152600" cy="268900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02250" y="2369875"/>
              <a:ext cx="127050" cy="94450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25250" y="2367900"/>
              <a:ext cx="47950" cy="78600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02250" y="2416725"/>
              <a:ext cx="127050" cy="47600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04475" y="2405125"/>
              <a:ext cx="87500" cy="55250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53200" y="1773675"/>
              <a:ext cx="96075" cy="619575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23225" y="1773675"/>
              <a:ext cx="110325" cy="619575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053200" y="1773675"/>
              <a:ext cx="94275" cy="76200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026975" y="1783850"/>
              <a:ext cx="6575" cy="64225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931825" y="1773675"/>
              <a:ext cx="101725" cy="74400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65400" y="1501325"/>
              <a:ext cx="132025" cy="14860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821525" y="1393050"/>
              <a:ext cx="366400" cy="434375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3525" y="1393050"/>
              <a:ext cx="135625" cy="117800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81450" y="1512625"/>
              <a:ext cx="106475" cy="73675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1525" y="1493875"/>
              <a:ext cx="76400" cy="85675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76125" y="1442775"/>
              <a:ext cx="97875" cy="294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23225" y="1460875"/>
              <a:ext cx="206375" cy="260850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64825" y="1506975"/>
              <a:ext cx="130875" cy="27375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91950" y="1548575"/>
              <a:ext cx="73475" cy="1607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907175" y="1790650"/>
              <a:ext cx="266750" cy="36775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790550" y="1527775"/>
              <a:ext cx="167500" cy="231025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982675" y="1555125"/>
              <a:ext cx="199600" cy="94125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91950" y="1355700"/>
              <a:ext cx="1150" cy="17725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91950" y="1354400"/>
              <a:ext cx="45225" cy="23775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27075" y="1175625"/>
              <a:ext cx="188300" cy="18237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33525" y="1282550"/>
              <a:ext cx="34825" cy="26825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10025" y="1254725"/>
              <a:ext cx="6575" cy="19700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76700" y="1249975"/>
              <a:ext cx="7700" cy="21725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42800" y="1255650"/>
              <a:ext cx="18100" cy="20100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40075" y="1268750"/>
              <a:ext cx="6575" cy="6025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988325" y="1224100"/>
              <a:ext cx="33025" cy="18550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063600" y="1217300"/>
              <a:ext cx="30075" cy="14850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037150" y="1294300"/>
              <a:ext cx="27375" cy="15075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920525" y="1157775"/>
              <a:ext cx="148750" cy="135625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901525" y="1270300"/>
              <a:ext cx="53825" cy="588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06275" y="1284800"/>
              <a:ext cx="41625" cy="35725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16675" y="1285025"/>
              <a:ext cx="29175" cy="35500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27075" y="1290450"/>
              <a:ext cx="15150" cy="23300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036250" y="1258350"/>
              <a:ext cx="21700" cy="20825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42800" y="1257450"/>
              <a:ext cx="15150" cy="17875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040075" y="1268750"/>
              <a:ext cx="6575" cy="5675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986275" y="1279150"/>
              <a:ext cx="43425" cy="31200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069250" y="1276425"/>
              <a:ext cx="34825" cy="27150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916875" y="1519800"/>
              <a:ext cx="111925" cy="105875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33000" y="1352525"/>
              <a:ext cx="152600" cy="114925"/>
            </a:xfrm>
            <a:custGeom>
              <a:avLst/>
              <a:gdLst/>
              <a:ahLst/>
              <a:cxnLst/>
              <a:rect l="l" t="t" r="r" b="b"/>
              <a:pathLst>
                <a:path w="6104" h="4597" extrusionOk="0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06150" y="2342375"/>
              <a:ext cx="155525" cy="109225"/>
            </a:xfrm>
            <a:custGeom>
              <a:avLst/>
              <a:gdLst/>
              <a:ahLst/>
              <a:cxnLst/>
              <a:rect l="l" t="t" r="r" b="b"/>
              <a:pathLst>
                <a:path w="6221" h="4369" extrusionOk="0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328275" y="2329250"/>
              <a:ext cx="85675" cy="119050"/>
            </a:xfrm>
            <a:custGeom>
              <a:avLst/>
              <a:gdLst/>
              <a:ahLst/>
              <a:cxnLst/>
              <a:rect l="l" t="t" r="r" b="b"/>
              <a:pathLst>
                <a:path w="3427" h="4762" extrusionOk="0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23525" y="1747250"/>
              <a:ext cx="243900" cy="622500"/>
            </a:xfrm>
            <a:custGeom>
              <a:avLst/>
              <a:gdLst/>
              <a:ahLst/>
              <a:cxnLst/>
              <a:rect l="l" t="t" r="r" b="b"/>
              <a:pathLst>
                <a:path w="9756" h="24900" extrusionOk="0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06150" y="2382825"/>
              <a:ext cx="155525" cy="68775"/>
            </a:xfrm>
            <a:custGeom>
              <a:avLst/>
              <a:gdLst/>
              <a:ahLst/>
              <a:cxnLst/>
              <a:rect l="l" t="t" r="r" b="b"/>
              <a:pathLst>
                <a:path w="6221" h="2751" extrusionOk="0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314025" y="2385600"/>
              <a:ext cx="111225" cy="67650"/>
            </a:xfrm>
            <a:custGeom>
              <a:avLst/>
              <a:gdLst/>
              <a:ahLst/>
              <a:cxnLst/>
              <a:rect l="l" t="t" r="r" b="b"/>
              <a:pathLst>
                <a:path w="4449" h="2706" extrusionOk="0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200100" y="1491150"/>
              <a:ext cx="235550" cy="271250"/>
            </a:xfrm>
            <a:custGeom>
              <a:avLst/>
              <a:gdLst/>
              <a:ahLst/>
              <a:cxnLst/>
              <a:rect l="l" t="t" r="r" b="b"/>
              <a:pathLst>
                <a:path w="9422" h="10850" extrusionOk="0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502525" y="1490025"/>
              <a:ext cx="224025" cy="178775"/>
            </a:xfrm>
            <a:custGeom>
              <a:avLst/>
              <a:gdLst/>
              <a:ahLst/>
              <a:cxnLst/>
              <a:rect l="l" t="t" r="r" b="b"/>
              <a:pathLst>
                <a:path w="8961" h="7151" extrusionOk="0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303850" y="1319600"/>
              <a:ext cx="240075" cy="161625"/>
            </a:xfrm>
            <a:custGeom>
              <a:avLst/>
              <a:gdLst/>
              <a:ahLst/>
              <a:cxnLst/>
              <a:rect l="l" t="t" r="r" b="b"/>
              <a:pathLst>
                <a:path w="9603" h="646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231300" y="1378975"/>
              <a:ext cx="359625" cy="417300"/>
            </a:xfrm>
            <a:custGeom>
              <a:avLst/>
              <a:gdLst/>
              <a:ahLst/>
              <a:cxnLst/>
              <a:rect l="l" t="t" r="r" b="b"/>
              <a:pathLst>
                <a:path w="14385" h="16692" extrusionOk="0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49950" y="13790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231300" y="1493875"/>
              <a:ext cx="86600" cy="72125"/>
            </a:xfrm>
            <a:custGeom>
              <a:avLst/>
              <a:gdLst/>
              <a:ahLst/>
              <a:cxnLst/>
              <a:rect l="l" t="t" r="r" b="b"/>
              <a:pathLst>
                <a:path w="3464" h="2885" extrusionOk="0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519475" y="1478725"/>
              <a:ext cx="71450" cy="64225"/>
            </a:xfrm>
            <a:custGeom>
              <a:avLst/>
              <a:gdLst/>
              <a:ahLst/>
              <a:cxnLst/>
              <a:rect l="l" t="t" r="r" b="b"/>
              <a:pathLst>
                <a:path w="2858" h="2569" extrusionOk="0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29975" y="1342200"/>
              <a:ext cx="1825" cy="22625"/>
            </a:xfrm>
            <a:custGeom>
              <a:avLst/>
              <a:gdLst/>
              <a:ahLst/>
              <a:cxnLst/>
              <a:rect l="l" t="t" r="r" b="b"/>
              <a:pathLst>
                <a:path w="73" h="905" extrusionOk="0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430875" y="1353500"/>
              <a:ext cx="25" cy="657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83875" y="1342200"/>
              <a:ext cx="47925" cy="27375"/>
            </a:xfrm>
            <a:custGeom>
              <a:avLst/>
              <a:gdLst/>
              <a:ahLst/>
              <a:cxnLst/>
              <a:rect l="l" t="t" r="r" b="b"/>
              <a:pathLst>
                <a:path w="1917" h="1095" extrusionOk="0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284875" y="1081875"/>
              <a:ext cx="259050" cy="182150"/>
            </a:xfrm>
            <a:custGeom>
              <a:avLst/>
              <a:gdLst/>
              <a:ahLst/>
              <a:cxnLst/>
              <a:rect l="l" t="t" r="r" b="b"/>
              <a:pathLst>
                <a:path w="10362" h="7286" extrusionOk="0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0325" y="1230800"/>
              <a:ext cx="32800" cy="54925"/>
            </a:xfrm>
            <a:custGeom>
              <a:avLst/>
              <a:gdLst/>
              <a:ahLst/>
              <a:cxnLst/>
              <a:rect l="l" t="t" r="r" b="b"/>
              <a:pathLst>
                <a:path w="1312" h="2197" extrusionOk="0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498675" y="1239250"/>
              <a:ext cx="14275" cy="32625"/>
            </a:xfrm>
            <a:custGeom>
              <a:avLst/>
              <a:gdLst/>
              <a:ahLst/>
              <a:cxnLst/>
              <a:rect l="l" t="t" r="r" b="b"/>
              <a:pathLst>
                <a:path w="571" h="1305" extrusionOk="0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02525" y="1249075"/>
              <a:ext cx="7475" cy="20600"/>
            </a:xfrm>
            <a:custGeom>
              <a:avLst/>
              <a:gdLst/>
              <a:ahLst/>
              <a:cxnLst/>
              <a:rect l="l" t="t" r="r" b="b"/>
              <a:pathLst>
                <a:path w="299" h="824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307475" y="1146575"/>
              <a:ext cx="199825" cy="197075"/>
            </a:xfrm>
            <a:custGeom>
              <a:avLst/>
              <a:gdLst/>
              <a:ahLst/>
              <a:cxnLst/>
              <a:rect l="l" t="t" r="r" b="b"/>
              <a:pathLst>
                <a:path w="7993" h="7883" extrusionOk="0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378225" y="1236725"/>
              <a:ext cx="7475" cy="23675"/>
            </a:xfrm>
            <a:custGeom>
              <a:avLst/>
              <a:gdLst/>
              <a:ahLst/>
              <a:cxnLst/>
              <a:rect l="l" t="t" r="r" b="b"/>
              <a:pathLst>
                <a:path w="299" h="947" extrusionOk="0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455300" y="1233950"/>
              <a:ext cx="7700" cy="22725"/>
            </a:xfrm>
            <a:custGeom>
              <a:avLst/>
              <a:gdLst/>
              <a:ahLst/>
              <a:cxnLst/>
              <a:rect l="l" t="t" r="r" b="b"/>
              <a:pathLst>
                <a:path w="308" h="909" extrusionOk="0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352675" y="1194925"/>
              <a:ext cx="37775" cy="21425"/>
            </a:xfrm>
            <a:custGeom>
              <a:avLst/>
              <a:gdLst/>
              <a:ahLst/>
              <a:cxnLst/>
              <a:rect l="l" t="t" r="r" b="b"/>
              <a:pathLst>
                <a:path w="1511" h="857" extrusionOk="0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443075" y="1188725"/>
              <a:ext cx="34850" cy="17075"/>
            </a:xfrm>
            <a:custGeom>
              <a:avLst/>
              <a:gdLst/>
              <a:ahLst/>
              <a:cxnLst/>
              <a:rect l="l" t="t" r="r" b="b"/>
              <a:pathLst>
                <a:path w="1394" h="683" extrusionOk="0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13925" y="1239100"/>
              <a:ext cx="21725" cy="20400"/>
            </a:xfrm>
            <a:custGeom>
              <a:avLst/>
              <a:gdLst/>
              <a:ahLst/>
              <a:cxnLst/>
              <a:rect l="l" t="t" r="r" b="b"/>
              <a:pathLst>
                <a:path w="869" h="816" extrusionOk="0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12125" y="125565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07375" y="1266850"/>
              <a:ext cx="24425" cy="9975"/>
            </a:xfrm>
            <a:custGeom>
              <a:avLst/>
              <a:gdLst/>
              <a:ahLst/>
              <a:cxnLst/>
              <a:rect l="l" t="t" r="r" b="b"/>
              <a:pathLst>
                <a:path w="977" h="399" extrusionOk="0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11225" y="1241400"/>
              <a:ext cx="23850" cy="21725"/>
            </a:xfrm>
            <a:custGeom>
              <a:avLst/>
              <a:gdLst/>
              <a:ahLst/>
              <a:cxnLst/>
              <a:rect l="l" t="t" r="r" b="b"/>
              <a:pathLst>
                <a:path w="954" h="869" extrusionOk="0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14825" y="1241400"/>
              <a:ext cx="19925" cy="18100"/>
            </a:xfrm>
            <a:custGeom>
              <a:avLst/>
              <a:gdLst/>
              <a:ahLst/>
              <a:cxnLst/>
              <a:rect l="l" t="t" r="r" b="b"/>
              <a:pathLst>
                <a:path w="797" h="724" extrusionOk="0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413025" y="1255650"/>
              <a:ext cx="4775" cy="5675"/>
            </a:xfrm>
            <a:custGeom>
              <a:avLst/>
              <a:gdLst/>
              <a:ahLst/>
              <a:cxnLst/>
              <a:rect l="l" t="t" r="r" b="b"/>
              <a:pathLst>
                <a:path w="191" h="227" extrusionOk="0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499600" y="1240500"/>
              <a:ext cx="21725" cy="34825"/>
            </a:xfrm>
            <a:custGeom>
              <a:avLst/>
              <a:gdLst/>
              <a:ahLst/>
              <a:cxnLst/>
              <a:rect l="l" t="t" r="r" b="b"/>
              <a:pathLst>
                <a:path w="869" h="1393" extrusionOk="0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498675" y="1240500"/>
              <a:ext cx="13150" cy="31200"/>
            </a:xfrm>
            <a:custGeom>
              <a:avLst/>
              <a:gdLst/>
              <a:ahLst/>
              <a:cxnLst/>
              <a:rect l="l" t="t" r="r" b="b"/>
              <a:pathLst>
                <a:path w="526" h="1248" extrusionOk="0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503425" y="1249075"/>
              <a:ext cx="6575" cy="20600"/>
            </a:xfrm>
            <a:custGeom>
              <a:avLst/>
              <a:gdLst/>
              <a:ahLst/>
              <a:cxnLst/>
              <a:rect l="l" t="t" r="r" b="b"/>
              <a:pathLst>
                <a:path w="263" h="824" extrusionOk="0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62175" y="1266025"/>
              <a:ext cx="39575" cy="31000"/>
            </a:xfrm>
            <a:custGeom>
              <a:avLst/>
              <a:gdLst/>
              <a:ahLst/>
              <a:cxnLst/>
              <a:rect l="l" t="t" r="r" b="b"/>
              <a:pathLst>
                <a:path w="1583" h="1240" extrusionOk="0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42175" y="1260375"/>
              <a:ext cx="40500" cy="30100"/>
            </a:xfrm>
            <a:custGeom>
              <a:avLst/>
              <a:gdLst/>
              <a:ahLst/>
              <a:cxnLst/>
              <a:rect l="l" t="t" r="r" b="b"/>
              <a:pathLst>
                <a:path w="1620" h="1204" extrusionOk="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14025" y="1146475"/>
              <a:ext cx="124325" cy="45225"/>
            </a:xfrm>
            <a:custGeom>
              <a:avLst/>
              <a:gdLst/>
              <a:ahLst/>
              <a:cxnLst/>
              <a:rect l="l" t="t" r="r" b="b"/>
              <a:pathLst>
                <a:path w="4973" h="1809" extrusionOk="0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314025" y="1146475"/>
              <a:ext cx="124325" cy="111900"/>
            </a:xfrm>
            <a:custGeom>
              <a:avLst/>
              <a:gdLst/>
              <a:ahLst/>
              <a:cxnLst/>
              <a:rect l="l" t="t" r="r" b="b"/>
              <a:pathLst>
                <a:path w="4973" h="4476" extrusionOk="0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352675" y="1203875"/>
              <a:ext cx="7700" cy="12225"/>
            </a:xfrm>
            <a:custGeom>
              <a:avLst/>
              <a:gdLst/>
              <a:ahLst/>
              <a:cxnLst/>
              <a:rect l="l" t="t" r="r" b="b"/>
              <a:pathLst>
                <a:path w="308" h="489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297075" y="1125275"/>
              <a:ext cx="140375" cy="138750"/>
            </a:xfrm>
            <a:custGeom>
              <a:avLst/>
              <a:gdLst/>
              <a:ahLst/>
              <a:cxnLst/>
              <a:rect l="l" t="t" r="r" b="b"/>
              <a:pathLst>
                <a:path w="5615" h="5550" extrusionOk="0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276500" y="1249575"/>
              <a:ext cx="48850" cy="57125"/>
            </a:xfrm>
            <a:custGeom>
              <a:avLst/>
              <a:gdLst/>
              <a:ahLst/>
              <a:cxnLst/>
              <a:rect l="l" t="t" r="r" b="b"/>
              <a:pathLst>
                <a:path w="1954" h="2285" extrusionOk="0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90525" y="1261975"/>
              <a:ext cx="32100" cy="33250"/>
            </a:xfrm>
            <a:custGeom>
              <a:avLst/>
              <a:gdLst/>
              <a:ahLst/>
              <a:cxnLst/>
              <a:rect l="l" t="t" r="r" b="b"/>
              <a:pathLst>
                <a:path w="1284" h="1330" extrusionOk="0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301825" y="1267850"/>
              <a:ext cx="11325" cy="21725"/>
            </a:xfrm>
            <a:custGeom>
              <a:avLst/>
              <a:gdLst/>
              <a:ahLst/>
              <a:cxnLst/>
              <a:rect l="l" t="t" r="r" b="b"/>
              <a:pathLst>
                <a:path w="453" h="869" extrusionOk="0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83050" y="1261300"/>
              <a:ext cx="38675" cy="35725"/>
            </a:xfrm>
            <a:custGeom>
              <a:avLst/>
              <a:gdLst/>
              <a:ahLst/>
              <a:cxnLst/>
              <a:rect l="l" t="t" r="r" b="b"/>
              <a:pathLst>
                <a:path w="1547" h="1429" extrusionOk="0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90525" y="1262200"/>
              <a:ext cx="31200" cy="32125"/>
            </a:xfrm>
            <a:custGeom>
              <a:avLst/>
              <a:gdLst/>
              <a:ahLst/>
              <a:cxnLst/>
              <a:rect l="l" t="t" r="r" b="b"/>
              <a:pathLst>
                <a:path w="1248" h="1285" extrusionOk="0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301825" y="1268750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297075" y="1749950"/>
              <a:ext cx="268550" cy="46325"/>
            </a:xfrm>
            <a:custGeom>
              <a:avLst/>
              <a:gdLst/>
              <a:ahLst/>
              <a:cxnLst/>
              <a:rect l="l" t="t" r="r" b="b"/>
              <a:pathLst>
                <a:path w="10742" h="1853" extrusionOk="0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257525" y="1520325"/>
              <a:ext cx="270350" cy="305150"/>
            </a:xfrm>
            <a:custGeom>
              <a:avLst/>
              <a:gdLst/>
              <a:ahLst/>
              <a:cxnLst/>
              <a:rect l="l" t="t" r="r" b="b"/>
              <a:pathLst>
                <a:path w="10814" h="12206" extrusionOk="0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200100" y="1537275"/>
              <a:ext cx="182875" cy="214750"/>
            </a:xfrm>
            <a:custGeom>
              <a:avLst/>
              <a:gdLst/>
              <a:ahLst/>
              <a:cxnLst/>
              <a:rect l="l" t="t" r="r" b="b"/>
              <a:pathLst>
                <a:path w="7315" h="8590" extrusionOk="0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440375" y="1361200"/>
              <a:ext cx="45225" cy="88375"/>
            </a:xfrm>
            <a:custGeom>
              <a:avLst/>
              <a:gdLst/>
              <a:ahLst/>
              <a:cxnLst/>
              <a:rect l="l" t="t" r="r" b="b"/>
              <a:pathLst>
                <a:path w="1809" h="3535" extrusionOk="0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333000" y="1369550"/>
              <a:ext cx="37550" cy="97900"/>
            </a:xfrm>
            <a:custGeom>
              <a:avLst/>
              <a:gdLst/>
              <a:ahLst/>
              <a:cxnLst/>
              <a:rect l="l" t="t" r="r" b="b"/>
              <a:pathLst>
                <a:path w="1502" h="3916" extrusionOk="0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23525" y="1435550"/>
              <a:ext cx="65100" cy="64900"/>
            </a:xfrm>
            <a:custGeom>
              <a:avLst/>
              <a:gdLst/>
              <a:ahLst/>
              <a:cxnLst/>
              <a:rect l="l" t="t" r="r" b="b"/>
              <a:pathLst>
                <a:path w="2604" h="2596" extrusionOk="0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340475" y="1453400"/>
              <a:ext cx="31200" cy="30100"/>
            </a:xfrm>
            <a:custGeom>
              <a:avLst/>
              <a:gdLst/>
              <a:ahLst/>
              <a:cxnLst/>
              <a:rect l="l" t="t" r="r" b="b"/>
              <a:pathLst>
                <a:path w="1248" h="1204" extrusionOk="0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513825" y="1417700"/>
              <a:ext cx="13150" cy="153500"/>
            </a:xfrm>
            <a:custGeom>
              <a:avLst/>
              <a:gdLst/>
              <a:ahLst/>
              <a:cxnLst/>
              <a:rect l="l" t="t" r="r" b="b"/>
              <a:pathLst>
                <a:path w="526" h="6140" extrusionOk="0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442175" y="1443925"/>
              <a:ext cx="46150" cy="83050"/>
            </a:xfrm>
            <a:custGeom>
              <a:avLst/>
              <a:gdLst/>
              <a:ahLst/>
              <a:cxnLst/>
              <a:rect l="l" t="t" r="r" b="b"/>
              <a:pathLst>
                <a:path w="1846" h="3322" extrusionOk="0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37425" y="1485550"/>
              <a:ext cx="63300" cy="93950"/>
            </a:xfrm>
            <a:custGeom>
              <a:avLst/>
              <a:gdLst/>
              <a:ahLst/>
              <a:cxnLst/>
              <a:rect l="l" t="t" r="r" b="b"/>
              <a:pathLst>
                <a:path w="2532" h="3758" extrusionOk="0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414675" y="1480975"/>
              <a:ext cx="72725" cy="90625"/>
            </a:xfrm>
            <a:custGeom>
              <a:avLst/>
              <a:gdLst/>
              <a:ahLst/>
              <a:cxnLst/>
              <a:rect l="l" t="t" r="r" b="b"/>
              <a:pathLst>
                <a:path w="2909" h="3625" extrusionOk="0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409175" y="1550375"/>
              <a:ext cx="19025" cy="15175"/>
            </a:xfrm>
            <a:custGeom>
              <a:avLst/>
              <a:gdLst/>
              <a:ahLst/>
              <a:cxnLst/>
              <a:rect l="l" t="t" r="r" b="b"/>
              <a:pathLst>
                <a:path w="761" h="607" extrusionOk="0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86475" y="1561675"/>
              <a:ext cx="18800" cy="14275"/>
            </a:xfrm>
            <a:custGeom>
              <a:avLst/>
              <a:gdLst/>
              <a:ahLst/>
              <a:cxnLst/>
              <a:rect l="l" t="t" r="r" b="b"/>
              <a:pathLst>
                <a:path w="752" h="571" extrusionOk="0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09500" y="1676500"/>
              <a:ext cx="126150" cy="101125"/>
            </a:xfrm>
            <a:custGeom>
              <a:avLst/>
              <a:gdLst/>
              <a:ahLst/>
              <a:cxnLst/>
              <a:rect l="l" t="t" r="r" b="b"/>
              <a:pathLst>
                <a:path w="5046" h="4045" extrusionOk="0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4"/>
          <p:cNvSpPr txBox="1">
            <a:spLocks noGrp="1"/>
          </p:cNvSpPr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4"/>
          <p:cNvSpPr txBox="1">
            <a:spLocks noGrp="1"/>
          </p:cNvSpPr>
          <p:nvPr>
            <p:ph type="subTitle" idx="1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4"/>
          <p:cNvSpPr txBox="1">
            <a:spLocks noGrp="1"/>
          </p:cNvSpPr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317" name="Google Shape;317;p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4_1">
    <p:bg>
      <p:bgPr>
        <a:solidFill>
          <a:srgbClr val="CFD9E0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54" name="Google Shape;354;p6"/>
            <p:cNvSpPr/>
            <p:nvPr/>
          </p:nvSpPr>
          <p:spPr>
            <a:xfrm>
              <a:off x="0" y="-1"/>
              <a:ext cx="1264806" cy="4053190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" name="Google Shape;355;p6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177" extrusionOk="0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434" extrusionOk="0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dist="9525" dir="2520000" algn="bl" rotWithShape="0">
                  <a:srgbClr val="000000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095" extrusionOk="0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643" extrusionOk="0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6"/>
            <p:cNvSpPr/>
            <p:nvPr/>
          </p:nvSpPr>
          <p:spPr>
            <a:xfrm flipH="1">
              <a:off x="886588" y="2128568"/>
              <a:ext cx="149309" cy="32666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6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2" name="Google Shape;362;p6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3" name="Google Shape;363;p6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6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5" name="Google Shape;365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3" name="Google Shape;373;p6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6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75" name="Google Shape;375;p6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6" name="Google Shape;376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0" name="Google Shape;380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84" name="Google Shape;384;p6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5" name="Google Shape;385;p6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avLst/>
                <a:gdLst/>
                <a:ahLst/>
                <a:cxnLst/>
                <a:rect l="l" t="t" r="r" b="b"/>
                <a:pathLst>
                  <a:path w="53343" h="7414" extrusionOk="0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7" name="Google Shape;387;p6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388" name="Google Shape;388;p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6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390" name="Google Shape;390;p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4_1_2">
    <p:bg>
      <p:bgPr>
        <a:solidFill>
          <a:srgbClr val="CFD9E0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7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393" name="Google Shape;393;p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5" name="Google Shape;395;p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4" name="Google Shape;404;p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5" name="Google Shape;415;p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7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7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18" name="Google Shape;418;p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7"/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420" name="Google Shape;420;p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4_1_1">
    <p:bg>
      <p:bgPr>
        <a:solidFill>
          <a:srgbClr val="CFD9E0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9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28" name="Google Shape;428;p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29" name="Google Shape;429;p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0" name="Google Shape;430;p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1" name="Google Shape;431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9" name="Google Shape;439;p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1" name="Google Shape;441;p9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2" name="Google Shape;442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9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9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9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55" name="Google Shape;455;p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p9"/>
          <p:cNvSpPr txBox="1">
            <a:spLocks noGrp="1"/>
          </p:cNvSpPr>
          <p:nvPr>
            <p:ph type="subTitle" idx="1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7" name="Google Shape;457;p9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 txBox="1">
            <a:spLocks noGrp="1"/>
          </p:cNvSpPr>
          <p:nvPr>
            <p:ph type="subTitle" idx="2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9" name="Google Shape;459;p9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 txBox="1">
            <a:spLocks noGrp="1"/>
          </p:cNvSpPr>
          <p:nvPr>
            <p:ph type="subTitle" idx="3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462" name="Google Shape;462;p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4_1_1_4_1">
    <p:bg>
      <p:bgPr>
        <a:solidFill>
          <a:srgbClr val="CFD9E0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1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5" name="Google Shape;695;p1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6" name="Google Shape;696;p1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7" name="Google Shape;697;p1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8" name="Google Shape;698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6" name="Google Shape;706;p1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8" name="Google Shape;708;p1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09" name="Google Shape;709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7" name="Google Shape;717;p1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8" name="Google Shape;718;p1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12"/>
          <p:cNvSpPr txBox="1">
            <a:spLocks noGrp="1"/>
          </p:cNvSpPr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cxnSp>
        <p:nvCxnSpPr>
          <p:cNvPr id="721" name="Google Shape;721;p1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1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23" name="Google Shape;723;p12"/>
            <p:cNvSpPr/>
            <p:nvPr/>
          </p:nvSpPr>
          <p:spPr>
            <a:xfrm>
              <a:off x="6798500" y="1282075"/>
              <a:ext cx="314650" cy="358725"/>
            </a:xfrm>
            <a:custGeom>
              <a:avLst/>
              <a:gdLst/>
              <a:ahLst/>
              <a:cxnLst/>
              <a:rect l="l" t="t" r="r" b="b"/>
              <a:pathLst>
                <a:path w="12586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6798500" y="1282075"/>
              <a:ext cx="198700" cy="358725"/>
            </a:xfrm>
            <a:custGeom>
              <a:avLst/>
              <a:gdLst/>
              <a:ahLst/>
              <a:cxnLst/>
              <a:rect l="l" t="t" r="r" b="b"/>
              <a:pathLst>
                <a:path w="7948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6840975" y="1379950"/>
              <a:ext cx="51800" cy="26475"/>
            </a:xfrm>
            <a:custGeom>
              <a:avLst/>
              <a:gdLst/>
              <a:ahLst/>
              <a:cxnLst/>
              <a:rect l="l" t="t" r="r" b="b"/>
              <a:pathLst>
                <a:path w="2072" h="1059" extrusionOk="0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6846625" y="1393050"/>
              <a:ext cx="52700" cy="25575"/>
            </a:xfrm>
            <a:custGeom>
              <a:avLst/>
              <a:gdLst/>
              <a:ahLst/>
              <a:cxnLst/>
              <a:rect l="l" t="t" r="r" b="b"/>
              <a:pathLst>
                <a:path w="2108" h="1023" extrusionOk="0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53200" y="1386500"/>
              <a:ext cx="103525" cy="48175"/>
            </a:xfrm>
            <a:custGeom>
              <a:avLst/>
              <a:gdLst/>
              <a:ahLst/>
              <a:cxnLst/>
              <a:rect l="l" t="t" r="r" b="b"/>
              <a:pathLst>
                <a:path w="4141" h="1927" extrusionOk="0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915350" y="1506075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6906750" y="1491150"/>
              <a:ext cx="158250" cy="70550"/>
            </a:xfrm>
            <a:custGeom>
              <a:avLst/>
              <a:gdLst/>
              <a:ahLst/>
              <a:cxnLst/>
              <a:rect l="l" t="t" r="r" b="b"/>
              <a:pathLst>
                <a:path w="6330" h="2822" extrusionOk="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6865400" y="1393975"/>
              <a:ext cx="158225" cy="71675"/>
            </a:xfrm>
            <a:custGeom>
              <a:avLst/>
              <a:gdLst/>
              <a:ahLst/>
              <a:cxnLst/>
              <a:rect l="l" t="t" r="r" b="b"/>
              <a:pathLst>
                <a:path w="6329" h="2867" extrusionOk="0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6921900" y="1521225"/>
              <a:ext cx="158250" cy="70525"/>
            </a:xfrm>
            <a:custGeom>
              <a:avLst/>
              <a:gdLst/>
              <a:ahLst/>
              <a:cxnLst/>
              <a:rect l="l" t="t" r="r" b="b"/>
              <a:pathLst>
                <a:path w="6330" h="2821" extrusionOk="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872850" y="1410925"/>
              <a:ext cx="158250" cy="70750"/>
            </a:xfrm>
            <a:custGeom>
              <a:avLst/>
              <a:gdLst/>
              <a:ahLst/>
              <a:cxnLst/>
              <a:rect l="l" t="t" r="r" b="b"/>
              <a:pathLst>
                <a:path w="6330" h="2830" extrusionOk="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879400" y="1426050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6886200" y="1443000"/>
              <a:ext cx="158225" cy="70775"/>
            </a:xfrm>
            <a:custGeom>
              <a:avLst/>
              <a:gdLst/>
              <a:ahLst/>
              <a:cxnLst/>
              <a:rect l="l" t="t" r="r" b="b"/>
              <a:pathLst>
                <a:path w="6329" h="2831" extrusionOk="0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6893650" y="1459050"/>
              <a:ext cx="157325" cy="71675"/>
            </a:xfrm>
            <a:custGeom>
              <a:avLst/>
              <a:gdLst/>
              <a:ahLst/>
              <a:cxnLst/>
              <a:rect l="l" t="t" r="r" b="b"/>
              <a:pathLst>
                <a:path w="6293" h="2867" extrusionOk="0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6900200" y="1474200"/>
              <a:ext cx="157350" cy="71450"/>
            </a:xfrm>
            <a:custGeom>
              <a:avLst/>
              <a:gdLst/>
              <a:ahLst/>
              <a:cxnLst/>
              <a:rect l="l" t="t" r="r" b="b"/>
              <a:pathLst>
                <a:path w="6294" h="2858" extrusionOk="0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858850" y="1401650"/>
              <a:ext cx="104450" cy="47950"/>
            </a:xfrm>
            <a:custGeom>
              <a:avLst/>
              <a:gdLst/>
              <a:ahLst/>
              <a:cxnLst/>
              <a:rect l="l" t="t" r="r" b="b"/>
              <a:pathLst>
                <a:path w="4178" h="1918" extrusionOk="0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6639375" y="1348750"/>
              <a:ext cx="298600" cy="350375"/>
            </a:xfrm>
            <a:custGeom>
              <a:avLst/>
              <a:gdLst/>
              <a:ahLst/>
              <a:cxnLst/>
              <a:rect l="l" t="t" r="r" b="b"/>
              <a:pathLst>
                <a:path w="11944" h="14015" extrusionOk="0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639375" y="1348750"/>
              <a:ext cx="298600" cy="282575"/>
            </a:xfrm>
            <a:custGeom>
              <a:avLst/>
              <a:gdLst/>
              <a:ahLst/>
              <a:cxnLst/>
              <a:rect l="l" t="t" r="r" b="b"/>
              <a:pathLst>
                <a:path w="11944" h="11303" extrusionOk="0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6740175" y="1402550"/>
              <a:ext cx="53600" cy="22625"/>
            </a:xfrm>
            <a:custGeom>
              <a:avLst/>
              <a:gdLst/>
              <a:ahLst/>
              <a:cxnLst/>
              <a:rect l="l" t="t" r="r" b="b"/>
              <a:pathLst>
                <a:path w="2144" h="905" extrusionOk="0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736325" y="1415675"/>
              <a:ext cx="53825" cy="22625"/>
            </a:xfrm>
            <a:custGeom>
              <a:avLst/>
              <a:gdLst/>
              <a:ahLst/>
              <a:cxnLst/>
              <a:rect l="l" t="t" r="r" b="b"/>
              <a:pathLst>
                <a:path w="2153" h="905" extrusionOk="0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730675" y="1431700"/>
              <a:ext cx="107400" cy="40500"/>
            </a:xfrm>
            <a:custGeom>
              <a:avLst/>
              <a:gdLst/>
              <a:ahLst/>
              <a:cxnLst/>
              <a:rect l="l" t="t" r="r" b="b"/>
              <a:pathLst>
                <a:path w="4296" h="1620" extrusionOk="0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683675" y="1580425"/>
              <a:ext cx="161850" cy="58575"/>
            </a:xfrm>
            <a:custGeom>
              <a:avLst/>
              <a:gdLst/>
              <a:ahLst/>
              <a:cxnLst/>
              <a:rect l="l" t="t" r="r" b="b"/>
              <a:pathLst>
                <a:path w="6474" h="2343" extrusionOk="0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6687300" y="156347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6720275" y="146380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678925" y="1595575"/>
              <a:ext cx="162075" cy="59475"/>
            </a:xfrm>
            <a:custGeom>
              <a:avLst/>
              <a:gdLst/>
              <a:ahLst/>
              <a:cxnLst/>
              <a:rect l="l" t="t" r="r" b="b"/>
              <a:pathLst>
                <a:path w="6483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6714625" y="1480750"/>
              <a:ext cx="162100" cy="59250"/>
            </a:xfrm>
            <a:custGeom>
              <a:avLst/>
              <a:gdLst/>
              <a:ahLst/>
              <a:cxnLst/>
              <a:rect l="l" t="t" r="r" b="b"/>
              <a:pathLst>
                <a:path w="6484" h="2370" extrusionOk="0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6709900" y="1496800"/>
              <a:ext cx="162075" cy="58350"/>
            </a:xfrm>
            <a:custGeom>
              <a:avLst/>
              <a:gdLst/>
              <a:ahLst/>
              <a:cxnLst/>
              <a:rect l="l" t="t" r="r" b="b"/>
              <a:pathLst>
                <a:path w="6483" h="2334" extrusionOk="0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03325" y="151375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6697675" y="1530700"/>
              <a:ext cx="163000" cy="58350"/>
            </a:xfrm>
            <a:custGeom>
              <a:avLst/>
              <a:gdLst/>
              <a:ahLst/>
              <a:cxnLst/>
              <a:rect l="l" t="t" r="r" b="b"/>
              <a:pathLst>
                <a:path w="6520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6692950" y="154652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725950" y="1447750"/>
              <a:ext cx="106475" cy="39600"/>
            </a:xfrm>
            <a:custGeom>
              <a:avLst/>
              <a:gdLst/>
              <a:ahLst/>
              <a:cxnLst/>
              <a:rect l="l" t="t" r="r" b="b"/>
              <a:pathLst>
                <a:path w="4259" h="1584" extrusionOk="0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6533825" y="1432625"/>
              <a:ext cx="333400" cy="380650"/>
            </a:xfrm>
            <a:custGeom>
              <a:avLst/>
              <a:gdLst/>
              <a:ahLst/>
              <a:cxnLst/>
              <a:rect l="l" t="t" r="r" b="b"/>
              <a:pathLst>
                <a:path w="13336" h="15226" extrusionOk="0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6639375" y="1520325"/>
              <a:ext cx="210900" cy="178800"/>
            </a:xfrm>
            <a:custGeom>
              <a:avLst/>
              <a:gdLst/>
              <a:ahLst/>
              <a:cxnLst/>
              <a:rect l="l" t="t" r="r" b="b"/>
              <a:pathLst>
                <a:path w="8436" h="7152" extrusionOk="0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6639375" y="1426975"/>
              <a:ext cx="154400" cy="204350"/>
            </a:xfrm>
            <a:custGeom>
              <a:avLst/>
              <a:gdLst/>
              <a:ahLst/>
              <a:cxnLst/>
              <a:rect l="l" t="t" r="r" b="b"/>
              <a:pathLst>
                <a:path w="6176" h="8174" extrusionOk="0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6730675" y="1431700"/>
              <a:ext cx="38675" cy="17900"/>
            </a:xfrm>
            <a:custGeom>
              <a:avLst/>
              <a:gdLst/>
              <a:ahLst/>
              <a:cxnLst/>
              <a:rect l="l" t="t" r="r" b="b"/>
              <a:pathLst>
                <a:path w="1547" h="716" extrusionOk="0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683675" y="1580425"/>
              <a:ext cx="150550" cy="54725"/>
            </a:xfrm>
            <a:custGeom>
              <a:avLst/>
              <a:gdLst/>
              <a:ahLst/>
              <a:cxnLst/>
              <a:rect l="l" t="t" r="r" b="b"/>
              <a:pathLst>
                <a:path w="6022" h="2189" extrusionOk="0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6687300" y="1563475"/>
              <a:ext cx="139475" cy="52025"/>
            </a:xfrm>
            <a:custGeom>
              <a:avLst/>
              <a:gdLst/>
              <a:ahLst/>
              <a:cxnLst/>
              <a:rect l="l" t="t" r="r" b="b"/>
              <a:pathLst>
                <a:path w="5579" h="2081" extrusionOk="0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6720275" y="1463800"/>
              <a:ext cx="63100" cy="26250"/>
            </a:xfrm>
            <a:custGeom>
              <a:avLst/>
              <a:gdLst/>
              <a:ahLst/>
              <a:cxnLst/>
              <a:rect l="l" t="t" r="r" b="b"/>
              <a:pathLst>
                <a:path w="2524" h="1050" extrusionOk="0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6678925" y="1595575"/>
              <a:ext cx="160950" cy="59475"/>
            </a:xfrm>
            <a:custGeom>
              <a:avLst/>
              <a:gdLst/>
              <a:ahLst/>
              <a:cxnLst/>
              <a:rect l="l" t="t" r="r" b="b"/>
              <a:pathLst>
                <a:path w="6438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6714625" y="1480750"/>
              <a:ext cx="76425" cy="31000"/>
            </a:xfrm>
            <a:custGeom>
              <a:avLst/>
              <a:gdLst/>
              <a:ahLst/>
              <a:cxnLst/>
              <a:rect l="l" t="t" r="r" b="b"/>
              <a:pathLst>
                <a:path w="3057" h="1240" extrusionOk="0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6709900" y="1496800"/>
              <a:ext cx="87700" cy="33925"/>
            </a:xfrm>
            <a:custGeom>
              <a:avLst/>
              <a:gdLst/>
              <a:ahLst/>
              <a:cxnLst/>
              <a:rect l="l" t="t" r="r" b="b"/>
              <a:pathLst>
                <a:path w="3508" h="1357" extrusionOk="0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6703325" y="1513750"/>
              <a:ext cx="101750" cy="38450"/>
            </a:xfrm>
            <a:custGeom>
              <a:avLst/>
              <a:gdLst/>
              <a:ahLst/>
              <a:cxnLst/>
              <a:rect l="l" t="t" r="r" b="b"/>
              <a:pathLst>
                <a:path w="4070" h="1538" extrusionOk="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6697675" y="1530700"/>
              <a:ext cx="115075" cy="43200"/>
            </a:xfrm>
            <a:custGeom>
              <a:avLst/>
              <a:gdLst/>
              <a:ahLst/>
              <a:cxnLst/>
              <a:rect l="l" t="t" r="r" b="b"/>
              <a:pathLst>
                <a:path w="4603" h="1728" extrusionOk="0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6692950" y="1546525"/>
              <a:ext cx="126350" cy="47275"/>
            </a:xfrm>
            <a:custGeom>
              <a:avLst/>
              <a:gdLst/>
              <a:ahLst/>
              <a:cxnLst/>
              <a:rect l="l" t="t" r="r" b="b"/>
              <a:pathLst>
                <a:path w="5054" h="1891" extrusionOk="0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6725950" y="1447750"/>
              <a:ext cx="49975" cy="21725"/>
            </a:xfrm>
            <a:custGeom>
              <a:avLst/>
              <a:gdLst/>
              <a:ahLst/>
              <a:cxnLst/>
              <a:rect l="l" t="t" r="r" b="b"/>
              <a:pathLst>
                <a:path w="1999" h="869" extrusionOk="0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6523425" y="1419625"/>
              <a:ext cx="334525" cy="386025"/>
            </a:xfrm>
            <a:custGeom>
              <a:avLst/>
              <a:gdLst/>
              <a:ahLst/>
              <a:cxnLst/>
              <a:rect l="l" t="t" r="r" b="b"/>
              <a:pathLst>
                <a:path w="13381" h="15441" extrusionOk="0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6539475" y="1436450"/>
              <a:ext cx="302450" cy="352175"/>
            </a:xfrm>
            <a:custGeom>
              <a:avLst/>
              <a:gdLst/>
              <a:ahLst/>
              <a:cxnLst/>
              <a:rect l="l" t="t" r="r" b="b"/>
              <a:pathLst>
                <a:path w="1209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6539475" y="1436450"/>
              <a:ext cx="203450" cy="352175"/>
            </a:xfrm>
            <a:custGeom>
              <a:avLst/>
              <a:gdLst/>
              <a:ahLst/>
              <a:cxnLst/>
              <a:rect l="l" t="t" r="r" b="b"/>
              <a:pathLst>
                <a:path w="813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6559350" y="1430575"/>
              <a:ext cx="163900" cy="88025"/>
            </a:xfrm>
            <a:custGeom>
              <a:avLst/>
              <a:gdLst/>
              <a:ahLst/>
              <a:cxnLst/>
              <a:rect l="l" t="t" r="r" b="b"/>
              <a:pathLst>
                <a:path w="6556" h="3521" extrusionOk="0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6566825" y="1424250"/>
              <a:ext cx="138575" cy="64000"/>
            </a:xfrm>
            <a:custGeom>
              <a:avLst/>
              <a:gdLst/>
              <a:ahLst/>
              <a:cxnLst/>
              <a:rect l="l" t="t" r="r" b="b"/>
              <a:pathLst>
                <a:path w="5543" h="2560" extrusionOk="0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6569750" y="1432625"/>
              <a:ext cx="135650" cy="55625"/>
            </a:xfrm>
            <a:custGeom>
              <a:avLst/>
              <a:gdLst/>
              <a:ahLst/>
              <a:cxnLst/>
              <a:rect l="l" t="t" r="r" b="b"/>
              <a:pathLst>
                <a:path w="5426" h="2225" extrusionOk="0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6626250" y="1622925"/>
              <a:ext cx="99700" cy="77325"/>
            </a:xfrm>
            <a:custGeom>
              <a:avLst/>
              <a:gdLst/>
              <a:ahLst/>
              <a:cxnLst/>
              <a:rect l="l" t="t" r="r" b="b"/>
              <a:pathLst>
                <a:path w="3988" h="3093" extrusionOk="0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6576300" y="1539425"/>
              <a:ext cx="65800" cy="70950"/>
            </a:xfrm>
            <a:custGeom>
              <a:avLst/>
              <a:gdLst/>
              <a:ahLst/>
              <a:cxnLst/>
              <a:rect l="l" t="t" r="r" b="b"/>
              <a:pathLst>
                <a:path w="2632" h="2838" extrusionOk="0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6593250" y="1555125"/>
              <a:ext cx="39600" cy="43100"/>
            </a:xfrm>
            <a:custGeom>
              <a:avLst/>
              <a:gdLst/>
              <a:ahLst/>
              <a:cxnLst/>
              <a:rect l="l" t="t" r="r" b="b"/>
              <a:pathLst>
                <a:path w="1584" h="1724" extrusionOk="0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6639375" y="1521225"/>
              <a:ext cx="53600" cy="23525"/>
            </a:xfrm>
            <a:custGeom>
              <a:avLst/>
              <a:gdLst/>
              <a:ahLst/>
              <a:cxnLst/>
              <a:rect l="l" t="t" r="r" b="b"/>
              <a:pathLst>
                <a:path w="2144" h="941" extrusionOk="0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6743800" y="1601225"/>
              <a:ext cx="35950" cy="16975"/>
            </a:xfrm>
            <a:custGeom>
              <a:avLst/>
              <a:gdLst/>
              <a:ahLst/>
              <a:cxnLst/>
              <a:rect l="l" t="t" r="r" b="b"/>
              <a:pathLst>
                <a:path w="1438" h="679" extrusionOk="0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6748550" y="1616375"/>
              <a:ext cx="35950" cy="16075"/>
            </a:xfrm>
            <a:custGeom>
              <a:avLst/>
              <a:gdLst/>
              <a:ahLst/>
              <a:cxnLst/>
              <a:rect l="l" t="t" r="r" b="b"/>
              <a:pathLst>
                <a:path w="1438" h="643" extrusionOk="0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6754200" y="1630375"/>
              <a:ext cx="35950" cy="17000"/>
            </a:xfrm>
            <a:custGeom>
              <a:avLst/>
              <a:gdLst/>
              <a:ahLst/>
              <a:cxnLst/>
              <a:rect l="l" t="t" r="r" b="b"/>
              <a:pathLst>
                <a:path w="1438" h="680" extrusionOk="0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6644125" y="1534325"/>
              <a:ext cx="53575" cy="23525"/>
            </a:xfrm>
            <a:custGeom>
              <a:avLst/>
              <a:gdLst/>
              <a:ahLst/>
              <a:cxnLst/>
              <a:rect l="l" t="t" r="r" b="b"/>
              <a:pathLst>
                <a:path w="2143" h="941" extrusionOk="0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6649775" y="1531625"/>
              <a:ext cx="106475" cy="41375"/>
            </a:xfrm>
            <a:custGeom>
              <a:avLst/>
              <a:gdLst/>
              <a:ahLst/>
              <a:cxnLst/>
              <a:rect l="l" t="t" r="r" b="b"/>
              <a:pathLst>
                <a:path w="4259" h="1655" extrusionOk="0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644125" y="1679425"/>
              <a:ext cx="161850" cy="61275"/>
            </a:xfrm>
            <a:custGeom>
              <a:avLst/>
              <a:gdLst/>
              <a:ahLst/>
              <a:cxnLst/>
              <a:rect l="l" t="t" r="r" b="b"/>
              <a:pathLst>
                <a:path w="6474" h="2451" extrusionOk="0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6604550" y="1564625"/>
              <a:ext cx="160975" cy="61050"/>
            </a:xfrm>
            <a:custGeom>
              <a:avLst/>
              <a:gdLst/>
              <a:ahLst/>
              <a:cxnLst/>
              <a:rect l="l" t="t" r="r" b="b"/>
              <a:pathLst>
                <a:path w="6439" h="2442" extrusionOk="0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6649775" y="1694575"/>
              <a:ext cx="160950" cy="61050"/>
            </a:xfrm>
            <a:custGeom>
              <a:avLst/>
              <a:gdLst/>
              <a:ahLst/>
              <a:cxnLst/>
              <a:rect l="l" t="t" r="r" b="b"/>
              <a:pathLst>
                <a:path w="6438" h="2442" extrusionOk="0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6655425" y="1546525"/>
              <a:ext cx="106475" cy="42525"/>
            </a:xfrm>
            <a:custGeom>
              <a:avLst/>
              <a:gdLst/>
              <a:ahLst/>
              <a:cxnLst/>
              <a:rect l="l" t="t" r="r" b="b"/>
              <a:pathLst>
                <a:path w="4259" h="1701" extrusionOk="0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Google Shape;786;p1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12"/>
          <p:cNvSpPr txBox="1">
            <a:spLocks noGrp="1"/>
          </p:cNvSpPr>
          <p:nvPr>
            <p:ph type="subTitle" idx="1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  <p:sp>
        <p:nvSpPr>
          <p:cNvPr id="788" name="Google Shape;788;p12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12"/>
          <p:cNvSpPr txBox="1">
            <a:spLocks noGrp="1"/>
          </p:cNvSpPr>
          <p:nvPr>
            <p:ph type="subTitle" idx="4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_1_1_2">
    <p:bg>
      <p:bgPr>
        <a:solidFill>
          <a:srgbClr val="CFD9E0"/>
        </a:solidFill>
        <a:effectLst/>
      </p:bgPr>
    </p:bg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69" name="Google Shape;1169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0" name="Google Shape;1170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1" name="Google Shape;1171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2" name="Google Shape;1172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0" name="Google Shape;1180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3" name="Google Shape;1183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1" name="Google Shape;1191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2" name="Google Shape;1192;p15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1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195" name="Google Shape;1195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15"/>
          <p:cNvSpPr/>
          <p:nvPr/>
        </p:nvSpPr>
        <p:spPr>
          <a:xfrm>
            <a:off x="6602206" y="4444339"/>
            <a:ext cx="1535734" cy="308649"/>
          </a:xfrm>
          <a:custGeom>
            <a:avLst/>
            <a:gdLst/>
            <a:ahLst/>
            <a:cxnLst/>
            <a:rect l="l" t="t" r="r" b="b"/>
            <a:pathLst>
              <a:path w="22495" h="4521" extrusionOk="0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15"/>
          <p:cNvSpPr/>
          <p:nvPr/>
        </p:nvSpPr>
        <p:spPr>
          <a:xfrm>
            <a:off x="1934406" y="829801"/>
            <a:ext cx="5115643" cy="3700569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 txBox="1">
            <a:spLocks noGrp="1"/>
          </p:cNvSpPr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99" name="Google Shape;1199;p15"/>
          <p:cNvSpPr txBox="1">
            <a:spLocks noGrp="1"/>
          </p:cNvSpPr>
          <p:nvPr>
            <p:ph type="subTitle" idx="1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200" name="Google Shape;1200;p15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1" name="Google Shape;1201;p15"/>
            <p:cNvSpPr/>
            <p:nvPr/>
          </p:nvSpPr>
          <p:spPr>
            <a:xfrm>
              <a:off x="7245812" y="1840461"/>
              <a:ext cx="359653" cy="271567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6629827" y="2101375"/>
              <a:ext cx="676563" cy="519719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021818" y="2247071"/>
              <a:ext cx="32583" cy="37043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21818" y="2143994"/>
              <a:ext cx="233037" cy="28011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534850" y="2180913"/>
              <a:ext cx="448110" cy="504604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6839203" y="4512661"/>
              <a:ext cx="420235" cy="100103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862742" y="4269959"/>
              <a:ext cx="378732" cy="29126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843663" y="4382948"/>
              <a:ext cx="411191" cy="199463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7030738" y="4421106"/>
              <a:ext cx="70741" cy="56122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6979199" y="4435725"/>
              <a:ext cx="70741" cy="41503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7207778" y="4425566"/>
              <a:ext cx="47078" cy="103200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7558389" y="4500644"/>
              <a:ext cx="415651" cy="112120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7011659" y="2677219"/>
              <a:ext cx="486268" cy="1659507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571769" y="4244190"/>
              <a:ext cx="378732" cy="327937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558389" y="4366222"/>
              <a:ext cx="405492" cy="215692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726385" y="4418256"/>
              <a:ext cx="75077" cy="50052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7679306" y="4438203"/>
              <a:ext cx="75201" cy="3902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7465347" y="2820561"/>
              <a:ext cx="457154" cy="1516661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7907761" y="4393107"/>
              <a:ext cx="56122" cy="103200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7175195" y="2715502"/>
              <a:ext cx="238736" cy="162172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599768" y="2825021"/>
              <a:ext cx="262275" cy="1507741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7465347" y="2820561"/>
              <a:ext cx="124" cy="1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7465347" y="2820561"/>
              <a:ext cx="153624" cy="228577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735305" y="2829481"/>
              <a:ext cx="10159" cy="168119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7633343" y="2825021"/>
              <a:ext cx="112120" cy="206153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7614387" y="2825021"/>
              <a:ext cx="19079" cy="210737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7161814" y="2675981"/>
              <a:ext cx="317158" cy="368697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7138275" y="2675981"/>
              <a:ext cx="340698" cy="368697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7306271" y="2713024"/>
              <a:ext cx="107660" cy="327193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7091197" y="1177150"/>
              <a:ext cx="648688" cy="378856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7129355" y="1545725"/>
              <a:ext cx="78546" cy="13950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147195" y="1574963"/>
              <a:ext cx="56122" cy="93041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7198734" y="1770958"/>
              <a:ext cx="518727" cy="345158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7157354" y="1571247"/>
              <a:ext cx="50547" cy="96758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7175195" y="1597387"/>
              <a:ext cx="23663" cy="51662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026278" y="1919999"/>
              <a:ext cx="868221" cy="1055171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642387" y="2241372"/>
              <a:ext cx="60582" cy="705801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7077817" y="2844100"/>
              <a:ext cx="690067" cy="131076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7287316" y="1919999"/>
              <a:ext cx="336114" cy="217055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65802" y="2143994"/>
              <a:ext cx="228701" cy="191658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390269" y="2445915"/>
              <a:ext cx="504232" cy="267974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245812" y="2563983"/>
              <a:ext cx="392112" cy="243196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026278" y="2163073"/>
              <a:ext cx="177039" cy="205038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506850" y="1803418"/>
              <a:ext cx="124" cy="46087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506850" y="1849381"/>
              <a:ext cx="124" cy="5699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375774" y="1803418"/>
              <a:ext cx="131200" cy="60706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185354" y="1296581"/>
              <a:ext cx="513152" cy="516869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62270" y="1546964"/>
              <a:ext cx="69626" cy="69626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353350" y="1544486"/>
              <a:ext cx="56122" cy="73962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7399313" y="1602963"/>
              <a:ext cx="19079" cy="9044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7357810" y="1611883"/>
              <a:ext cx="79661" cy="38406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291776" y="1541389"/>
              <a:ext cx="14619" cy="51662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474267" y="1532469"/>
              <a:ext cx="19203" cy="47078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250272" y="1460612"/>
              <a:ext cx="65166" cy="43981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46268" y="1436082"/>
              <a:ext cx="79661" cy="3233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166275" y="1251980"/>
              <a:ext cx="527648" cy="304026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231317" y="1611883"/>
              <a:ext cx="116580" cy="69626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450852" y="1592927"/>
              <a:ext cx="112120" cy="70617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629874" y="1511779"/>
              <a:ext cx="129093" cy="156473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670386" y="1541389"/>
              <a:ext cx="69502" cy="103200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70386" y="1536929"/>
              <a:ext cx="51538" cy="107660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79306" y="1577565"/>
              <a:ext cx="19203" cy="5352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179779" y="2036456"/>
              <a:ext cx="38158" cy="378732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581804" y="2120454"/>
              <a:ext cx="121164" cy="219657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6447213" y="2094933"/>
              <a:ext cx="312574" cy="221639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7515770" y="1864000"/>
              <a:ext cx="89696" cy="20541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245812" y="1882956"/>
              <a:ext cx="88581" cy="229073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7226733" y="2036456"/>
              <a:ext cx="149164" cy="154739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7263777" y="2079075"/>
              <a:ext cx="75077" cy="69502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502266" y="2059252"/>
              <a:ext cx="112244" cy="19426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493346" y="2155515"/>
              <a:ext cx="147429" cy="221887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439454" y="2146224"/>
              <a:ext cx="170473" cy="211604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7427312" y="2307529"/>
              <a:ext cx="42618" cy="37043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7609803" y="2335529"/>
              <a:ext cx="41627" cy="32583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2800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●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/>
              <a:buChar char="○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/>
              <a:buChar char="■"/>
              <a:defRPr sz="120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61" r:id="rId8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0"/>
          <p:cNvSpPr txBox="1">
            <a:spLocks noGrp="1"/>
          </p:cNvSpPr>
          <p:nvPr>
            <p:ph type="subTitle" idx="1"/>
          </p:nvPr>
        </p:nvSpPr>
        <p:spPr>
          <a:xfrm>
            <a:off x="4696829" y="318271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Klimentina Savova</a:t>
            </a:r>
            <a:endParaRPr lang="bg-B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</a:t>
            </a:r>
            <a:r>
              <a:rPr lang="es" dirty="0"/>
              <a:t>n 4MI3400290 </a:t>
            </a:r>
            <a:endParaRPr dirty="0"/>
          </a:p>
        </p:txBody>
      </p:sp>
      <p:sp>
        <p:nvSpPr>
          <p:cNvPr id="1322" name="Google Shape;1322;p20"/>
          <p:cNvSpPr txBox="1">
            <a:spLocks noGrp="1"/>
          </p:cNvSpPr>
          <p:nvPr>
            <p:ph type="ctrTitle"/>
          </p:nvPr>
        </p:nvSpPr>
        <p:spPr>
          <a:xfrm>
            <a:off x="2498700" y="140041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FFFF"/>
                </a:solidFill>
              </a:rPr>
              <a:t>Medical Transcription Classification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1"/>
          <p:cNvSpPr txBox="1">
            <a:spLocks noGrp="1"/>
          </p:cNvSpPr>
          <p:nvPr>
            <p:ph type="title" idx="18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Съдържание</a:t>
            </a:r>
            <a:endParaRPr sz="2000" dirty="0"/>
          </a:p>
        </p:txBody>
      </p:sp>
      <p:sp>
        <p:nvSpPr>
          <p:cNvPr id="1328" name="Google Shape;1328;p21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329" name="Google Shape;1329;p21"/>
          <p:cNvSpPr txBox="1">
            <a:spLocks noGrp="1"/>
          </p:cNvSpPr>
          <p:nvPr>
            <p:ph type="title"/>
          </p:nvPr>
        </p:nvSpPr>
        <p:spPr>
          <a:xfrm flipH="1">
            <a:off x="2525984" y="596106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1330" name="Google Shape;1330;p21"/>
          <p:cNvSpPr txBox="1">
            <a:spLocks noGrp="1"/>
          </p:cNvSpPr>
          <p:nvPr>
            <p:ph type="title" idx="2"/>
          </p:nvPr>
        </p:nvSpPr>
        <p:spPr>
          <a:xfrm flipH="1">
            <a:off x="2525984" y="275817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331" name="Google Shape;1331;p21"/>
          <p:cNvSpPr txBox="1">
            <a:spLocks noGrp="1"/>
          </p:cNvSpPr>
          <p:nvPr>
            <p:ph type="title" idx="3"/>
          </p:nvPr>
        </p:nvSpPr>
        <p:spPr>
          <a:xfrm flipH="1">
            <a:off x="2525984" y="339112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sp>
        <p:nvSpPr>
          <p:cNvPr id="1332" name="Google Shape;1332;p21"/>
          <p:cNvSpPr txBox="1">
            <a:spLocks noGrp="1"/>
          </p:cNvSpPr>
          <p:nvPr>
            <p:ph type="title" idx="4"/>
          </p:nvPr>
        </p:nvSpPr>
        <p:spPr>
          <a:xfrm flipH="1">
            <a:off x="2527599" y="1333210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1333" name="Google Shape;1333;p21"/>
          <p:cNvSpPr txBox="1">
            <a:spLocks noGrp="1"/>
          </p:cNvSpPr>
          <p:nvPr>
            <p:ph type="title" idx="5"/>
          </p:nvPr>
        </p:nvSpPr>
        <p:spPr>
          <a:xfrm flipH="1">
            <a:off x="2525984" y="2052250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334" name="Google Shape;1334;p21"/>
          <p:cNvSpPr txBox="1">
            <a:spLocks noGrp="1"/>
          </p:cNvSpPr>
          <p:nvPr>
            <p:ph type="subTitle" idx="1"/>
          </p:nvPr>
        </p:nvSpPr>
        <p:spPr>
          <a:xfrm>
            <a:off x="3580188" y="5514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Задача</a:t>
            </a:r>
            <a:endParaRPr dirty="0"/>
          </a:p>
        </p:txBody>
      </p:sp>
      <p:sp>
        <p:nvSpPr>
          <p:cNvPr id="1335" name="Google Shape;1335;p21"/>
          <p:cNvSpPr txBox="1">
            <a:spLocks noGrp="1"/>
          </p:cNvSpPr>
          <p:nvPr>
            <p:ph type="subTitle" idx="6"/>
          </p:nvPr>
        </p:nvSpPr>
        <p:spPr>
          <a:xfrm>
            <a:off x="3580188" y="86147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Мотивация за избор на темата</a:t>
            </a:r>
            <a:endParaRPr dirty="0"/>
          </a:p>
        </p:txBody>
      </p:sp>
      <p:sp>
        <p:nvSpPr>
          <p:cNvPr id="1337" name="Google Shape;1337;p21"/>
          <p:cNvSpPr txBox="1">
            <a:spLocks noGrp="1"/>
          </p:cNvSpPr>
          <p:nvPr>
            <p:ph type="subTitle" idx="9"/>
          </p:nvPr>
        </p:nvSpPr>
        <p:spPr>
          <a:xfrm>
            <a:off x="3573109" y="1281805"/>
            <a:ext cx="4736241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338" name="Google Shape;1338;p21"/>
          <p:cNvSpPr txBox="1">
            <a:spLocks noGrp="1"/>
          </p:cNvSpPr>
          <p:nvPr>
            <p:ph type="subTitle" idx="13"/>
          </p:nvPr>
        </p:nvSpPr>
        <p:spPr>
          <a:xfrm>
            <a:off x="3573099" y="1591870"/>
            <a:ext cx="3563167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Таблица с обучаващи и тестови данни</a:t>
            </a:r>
            <a:endParaRPr dirty="0"/>
          </a:p>
        </p:txBody>
      </p:sp>
      <p:sp>
        <p:nvSpPr>
          <p:cNvPr id="1339" name="Google Shape;1339;p21"/>
          <p:cNvSpPr txBox="1">
            <a:spLocks noGrp="1"/>
          </p:cNvSpPr>
          <p:nvPr>
            <p:ph type="subTitle" idx="14"/>
          </p:nvPr>
        </p:nvSpPr>
        <p:spPr>
          <a:xfrm>
            <a:off x="3586188" y="3404827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Цели</a:t>
            </a:r>
            <a:endParaRPr dirty="0"/>
          </a:p>
        </p:txBody>
      </p:sp>
      <p:sp>
        <p:nvSpPr>
          <p:cNvPr id="1340" name="Google Shape;1340;p21"/>
          <p:cNvSpPr txBox="1">
            <a:spLocks noGrp="1"/>
          </p:cNvSpPr>
          <p:nvPr>
            <p:ph type="subTitle" idx="7"/>
          </p:nvPr>
        </p:nvSpPr>
        <p:spPr>
          <a:xfrm>
            <a:off x="3377670" y="2789050"/>
            <a:ext cx="5484032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" dirty="0">
                <a:effectLst/>
                <a:latin typeface="Helvetica Neue" panose="02000503000000020004" pitchFamily="2" charset="0"/>
              </a:rPr>
              <a:t>Метрики за оценяванена резултатите</a:t>
            </a:r>
          </a:p>
        </p:txBody>
      </p:sp>
      <p:sp>
        <p:nvSpPr>
          <p:cNvPr id="1342" name="Google Shape;1342;p21"/>
          <p:cNvSpPr txBox="1">
            <a:spLocks noGrp="1"/>
          </p:cNvSpPr>
          <p:nvPr>
            <p:ph type="subTitle" idx="16"/>
          </p:nvPr>
        </p:nvSpPr>
        <p:spPr>
          <a:xfrm>
            <a:off x="3580188" y="194464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Подходи</a:t>
            </a:r>
            <a:endParaRPr dirty="0"/>
          </a:p>
        </p:txBody>
      </p:sp>
      <p:sp>
        <p:nvSpPr>
          <p:cNvPr id="1343" name="Google Shape;1343;p21"/>
          <p:cNvSpPr txBox="1">
            <a:spLocks noGrp="1"/>
          </p:cNvSpPr>
          <p:nvPr>
            <p:ph type="subTitle" idx="17"/>
          </p:nvPr>
        </p:nvSpPr>
        <p:spPr>
          <a:xfrm>
            <a:off x="3611251" y="2235291"/>
            <a:ext cx="2391177" cy="590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SVM - support vector machine</a:t>
            </a:r>
            <a:endParaRPr lang="bg-BG" dirty="0">
              <a:effectLst/>
              <a:latin typeface="Helvetica Neue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bg" dirty="0">
                <a:effectLst/>
                <a:latin typeface="Helvetica Neue" panose="02000503000000020004" pitchFamily="2" charset="0"/>
              </a:rPr>
              <a:t>Наивен бейсов класификатор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bg" dirty="0">
                <a:effectLst/>
                <a:latin typeface="Helvetica Neue" panose="02000503000000020004" pitchFamily="2" charset="0"/>
              </a:rPr>
              <a:t>рекурентни невронни мрежи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bg-BG" dirty="0">
              <a:effectLst/>
              <a:latin typeface="Helvetica Neue" panose="02000503000000020004" pitchFamily="2" charset="0"/>
            </a:endParaRP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2"/>
          <p:cNvSpPr txBox="1">
            <a:spLocks noGrp="1"/>
          </p:cNvSpPr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Формулировка на задачата</a:t>
            </a:r>
            <a:endParaRPr sz="2800" dirty="0"/>
          </a:p>
        </p:txBody>
      </p:sp>
      <p:sp>
        <p:nvSpPr>
          <p:cNvPr id="1349" name="Google Shape;1349;p22"/>
          <p:cNvSpPr txBox="1">
            <a:spLocks noGrp="1"/>
          </p:cNvSpPr>
          <p:nvPr>
            <p:ph type="subTitle" idx="1"/>
          </p:nvPr>
        </p:nvSpPr>
        <p:spPr>
          <a:xfrm>
            <a:off x="1071348" y="2563739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Правилно класифициране на категорията на медицинска специалност при зададени медицински записки от лекуващ лекар под формата на неструктуриран текст.</a:t>
            </a:r>
            <a:endParaRPr dirty="0"/>
          </a:p>
        </p:txBody>
      </p:sp>
      <p:sp>
        <p:nvSpPr>
          <p:cNvPr id="1350" name="Google Shape;1350;p22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7" name="Google Shape;1348;p22">
            <a:extLst>
              <a:ext uri="{FF2B5EF4-FFF2-40B4-BE49-F238E27FC236}">
                <a16:creationId xmlns:a16="http://schemas.microsoft.com/office/drawing/2014/main" id="{4D03BC60-A42F-32FC-D98A-F7BD5F5A8C51}"/>
              </a:ext>
            </a:extLst>
          </p:cNvPr>
          <p:cNvSpPr txBox="1">
            <a:spLocks/>
          </p:cNvSpPr>
          <p:nvPr/>
        </p:nvSpPr>
        <p:spPr>
          <a:xfrm>
            <a:off x="0" y="243357"/>
            <a:ext cx="3867300" cy="63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algn="l"/>
            <a:r>
              <a:rPr lang="bg-BG" sz="2000" dirty="0"/>
              <a:t>Задача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8;p22">
            <a:extLst>
              <a:ext uri="{FF2B5EF4-FFF2-40B4-BE49-F238E27FC236}">
                <a16:creationId xmlns:a16="http://schemas.microsoft.com/office/drawing/2014/main" id="{6D55EF70-29C2-940F-A0A8-82A38832946F}"/>
              </a:ext>
            </a:extLst>
          </p:cNvPr>
          <p:cNvSpPr txBox="1">
            <a:spLocks/>
          </p:cNvSpPr>
          <p:nvPr/>
        </p:nvSpPr>
        <p:spPr>
          <a:xfrm>
            <a:off x="0" y="243357"/>
            <a:ext cx="3867300" cy="63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/>
              <a:buNone/>
              <a:defRPr sz="1800" b="0" i="0" u="none" strike="noStrike" cap="none">
                <a:solidFill>
                  <a:srgbClr val="434343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algn="l"/>
            <a:r>
              <a:rPr lang="en-US" dirty="0"/>
              <a:t>Dataset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EA100-BE9F-D7FE-F787-5A1ADF97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4" y="966175"/>
            <a:ext cx="5157392" cy="408450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39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974" name="Google Shape;1974;p39"/>
          <p:cNvSpPr txBox="1">
            <a:spLocks noGrp="1"/>
          </p:cNvSpPr>
          <p:nvPr>
            <p:ph type="title"/>
          </p:nvPr>
        </p:nvSpPr>
        <p:spPr>
          <a:xfrm>
            <a:off x="0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Данни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CBA7A-0D74-2CE5-F6F7-C251E3BF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82" y="982717"/>
            <a:ext cx="6316417" cy="1335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95875D-27B3-2C38-D03A-CAF07C3CB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81" y="2571750"/>
            <a:ext cx="6316417" cy="13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335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2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419" name="Google Shape;1419;p25"/>
          <p:cNvSpPr txBox="1">
            <a:spLocks noGrp="1"/>
          </p:cNvSpPr>
          <p:nvPr>
            <p:ph type="subTitle" idx="1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b="1" dirty="0">
                <a:effectLst/>
                <a:latin typeface="Helvetica Neue" panose="02000503000000020004" pitchFamily="2" charset="0"/>
              </a:rPr>
              <a:t>SVM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support vector machine</a:t>
            </a:r>
          </a:p>
        </p:txBody>
      </p:sp>
      <p:sp>
        <p:nvSpPr>
          <p:cNvPr id="1420" name="Google Shape;1420;p25"/>
          <p:cNvSpPr txBox="1">
            <a:spLocks noGrp="1"/>
          </p:cNvSpPr>
          <p:nvPr>
            <p:ph type="subTitle" idx="2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bg" b="1" dirty="0">
                <a:effectLst/>
                <a:latin typeface="Helvetica Neue" panose="02000503000000020004" pitchFamily="2" charset="0"/>
              </a:rPr>
              <a:t>Наивен Бейсов</a:t>
            </a:r>
            <a:r>
              <a:rPr lang="en-US" b="1" dirty="0">
                <a:effectLst/>
                <a:latin typeface="Helvetica Neue" panose="02000503000000020004" pitchFamily="2" charset="0"/>
              </a:rPr>
              <a:t> </a:t>
            </a:r>
          </a:p>
          <a:p>
            <a:pPr algn="l"/>
            <a:r>
              <a:rPr lang="bg" b="1" dirty="0">
                <a:effectLst/>
                <a:latin typeface="Helvetica Neue" panose="02000503000000020004" pitchFamily="2" charset="0"/>
              </a:rPr>
              <a:t>класификатор</a:t>
            </a:r>
          </a:p>
        </p:txBody>
      </p:sp>
      <p:sp>
        <p:nvSpPr>
          <p:cNvPr id="1421" name="Google Shape;1421;p25"/>
          <p:cNvSpPr txBox="1">
            <a:spLocks noGrp="1"/>
          </p:cNvSpPr>
          <p:nvPr>
            <p:ph type="subTitle" idx="3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bg-BG" b="1" dirty="0">
                <a:effectLst/>
                <a:latin typeface="Helvetica Neue" panose="02000503000000020004" pitchFamily="2" charset="0"/>
              </a:rPr>
              <a:t>Р</a:t>
            </a:r>
            <a:r>
              <a:rPr lang="bg" b="1" dirty="0">
                <a:effectLst/>
                <a:latin typeface="Helvetica Neue" panose="02000503000000020004" pitchFamily="2" charset="0"/>
              </a:rPr>
              <a:t>екурентни </a:t>
            </a:r>
          </a:p>
          <a:p>
            <a:pPr algn="l"/>
            <a:r>
              <a:rPr lang="bg" b="1" dirty="0">
                <a:latin typeface="Helvetica Neue" panose="02000503000000020004" pitchFamily="2" charset="0"/>
              </a:rPr>
              <a:t>Н</a:t>
            </a:r>
            <a:r>
              <a:rPr lang="bg" b="1" dirty="0">
                <a:effectLst/>
                <a:latin typeface="Helvetica Neue" panose="02000503000000020004" pitchFamily="2" charset="0"/>
              </a:rPr>
              <a:t>евронни </a:t>
            </a:r>
            <a:endParaRPr lang="en-US" b="1" dirty="0">
              <a:effectLst/>
              <a:latin typeface="Helvetica Neue" panose="02000503000000020004" pitchFamily="2" charset="0"/>
            </a:endParaRPr>
          </a:p>
          <a:p>
            <a:pPr algn="l"/>
            <a:r>
              <a:rPr lang="bg" b="1" dirty="0">
                <a:latin typeface="Helvetica Neue" panose="02000503000000020004" pitchFamily="2" charset="0"/>
              </a:rPr>
              <a:t>М</a:t>
            </a:r>
            <a:r>
              <a:rPr lang="bg" b="1" dirty="0">
                <a:effectLst/>
                <a:latin typeface="Helvetica Neue" panose="02000503000000020004" pitchFamily="2" charset="0"/>
              </a:rPr>
              <a:t>режи</a:t>
            </a:r>
          </a:p>
        </p:txBody>
      </p:sp>
      <p:sp>
        <p:nvSpPr>
          <p:cNvPr id="1423" name="Google Shape;1423;p25"/>
          <p:cNvSpPr/>
          <p:nvPr/>
        </p:nvSpPr>
        <p:spPr>
          <a:xfrm rot="10800000">
            <a:off x="2041677" y="2165800"/>
            <a:ext cx="733647" cy="811925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25"/>
          <p:cNvSpPr/>
          <p:nvPr/>
        </p:nvSpPr>
        <p:spPr>
          <a:xfrm rot="10800000">
            <a:off x="6429727" y="2165800"/>
            <a:ext cx="733647" cy="811925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1" name="Google Shape;1431;p25"/>
          <p:cNvSpPr/>
          <p:nvPr/>
        </p:nvSpPr>
        <p:spPr>
          <a:xfrm rot="10800000">
            <a:off x="4205177" y="2165800"/>
            <a:ext cx="733647" cy="811925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83;p35">
            <a:extLst>
              <a:ext uri="{FF2B5EF4-FFF2-40B4-BE49-F238E27FC236}">
                <a16:creationId xmlns:a16="http://schemas.microsoft.com/office/drawing/2014/main" id="{A1C092BE-836C-6F62-9078-677A92DA35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4054" y="606600"/>
            <a:ext cx="4586054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Подходи за </a:t>
            </a:r>
            <a:br>
              <a:rPr lang="bg-BG" sz="2000" dirty="0"/>
            </a:br>
            <a:r>
              <a:rPr lang="bg-BG" sz="2000" dirty="0"/>
              <a:t>решаване на задачата</a:t>
            </a:r>
            <a:endParaRPr sz="2000" dirty="0"/>
          </a:p>
        </p:txBody>
      </p:sp>
      <p:grpSp>
        <p:nvGrpSpPr>
          <p:cNvPr id="6" name="Google Shape;8185;p54">
            <a:extLst>
              <a:ext uri="{FF2B5EF4-FFF2-40B4-BE49-F238E27FC236}">
                <a16:creationId xmlns:a16="http://schemas.microsoft.com/office/drawing/2014/main" id="{CC5E1686-6391-F090-95E0-7D8270C4E483}"/>
              </a:ext>
            </a:extLst>
          </p:cNvPr>
          <p:cNvGrpSpPr/>
          <p:nvPr/>
        </p:nvGrpSpPr>
        <p:grpSpPr>
          <a:xfrm>
            <a:off x="2297384" y="2332528"/>
            <a:ext cx="215559" cy="334915"/>
            <a:chOff x="-28043900" y="2701925"/>
            <a:chExt cx="190625" cy="296175"/>
          </a:xfrm>
        </p:grpSpPr>
        <p:sp>
          <p:nvSpPr>
            <p:cNvPr id="7" name="Google Shape;8186;p54">
              <a:extLst>
                <a:ext uri="{FF2B5EF4-FFF2-40B4-BE49-F238E27FC236}">
                  <a16:creationId xmlns:a16="http://schemas.microsoft.com/office/drawing/2014/main" id="{8EBCCEA2-FA19-C854-E27A-6B868CA6EA29}"/>
                </a:ext>
              </a:extLst>
            </p:cNvPr>
            <p:cNvSpPr/>
            <p:nvPr/>
          </p:nvSpPr>
          <p:spPr>
            <a:xfrm>
              <a:off x="-28043900" y="2701925"/>
              <a:ext cx="190625" cy="296175"/>
            </a:xfrm>
            <a:custGeom>
              <a:avLst/>
              <a:gdLst/>
              <a:ahLst/>
              <a:cxnLst/>
              <a:rect l="l" t="t" r="r" b="b"/>
              <a:pathLst>
                <a:path w="7625" h="11847" extrusionOk="0">
                  <a:moveTo>
                    <a:pt x="5136" y="662"/>
                  </a:moveTo>
                  <a:cubicBezTo>
                    <a:pt x="5325" y="662"/>
                    <a:pt x="5483" y="820"/>
                    <a:pt x="5483" y="1009"/>
                  </a:cubicBezTo>
                  <a:cubicBezTo>
                    <a:pt x="5483" y="1198"/>
                    <a:pt x="5325" y="1356"/>
                    <a:pt x="5136" y="1356"/>
                  </a:cubicBezTo>
                  <a:lnTo>
                    <a:pt x="2364" y="1356"/>
                  </a:lnTo>
                  <a:cubicBezTo>
                    <a:pt x="2175" y="1356"/>
                    <a:pt x="2017" y="1198"/>
                    <a:pt x="2017" y="1009"/>
                  </a:cubicBezTo>
                  <a:cubicBezTo>
                    <a:pt x="2017" y="820"/>
                    <a:pt x="2175" y="662"/>
                    <a:pt x="2364" y="662"/>
                  </a:cubicBezTo>
                  <a:close/>
                  <a:moveTo>
                    <a:pt x="4790" y="2080"/>
                  </a:moveTo>
                  <a:lnTo>
                    <a:pt x="4790" y="4411"/>
                  </a:lnTo>
                  <a:cubicBezTo>
                    <a:pt x="4790" y="4758"/>
                    <a:pt x="4979" y="5105"/>
                    <a:pt x="5294" y="5294"/>
                  </a:cubicBezTo>
                  <a:cubicBezTo>
                    <a:pt x="6113" y="5766"/>
                    <a:pt x="6680" y="6554"/>
                    <a:pt x="6837" y="7499"/>
                  </a:cubicBezTo>
                  <a:cubicBezTo>
                    <a:pt x="6504" y="7632"/>
                    <a:pt x="6166" y="7699"/>
                    <a:pt x="5828" y="7699"/>
                  </a:cubicBezTo>
                  <a:cubicBezTo>
                    <a:pt x="5207" y="7699"/>
                    <a:pt x="4582" y="7475"/>
                    <a:pt x="3971" y="7026"/>
                  </a:cubicBezTo>
                  <a:cubicBezTo>
                    <a:pt x="3372" y="6648"/>
                    <a:pt x="2773" y="6396"/>
                    <a:pt x="2143" y="6333"/>
                  </a:cubicBezTo>
                  <a:cubicBezTo>
                    <a:pt x="1970" y="6318"/>
                    <a:pt x="1805" y="6310"/>
                    <a:pt x="1639" y="6310"/>
                  </a:cubicBezTo>
                  <a:cubicBezTo>
                    <a:pt x="1474" y="6310"/>
                    <a:pt x="1308" y="6318"/>
                    <a:pt x="1135" y="6333"/>
                  </a:cubicBezTo>
                  <a:cubicBezTo>
                    <a:pt x="1387" y="5892"/>
                    <a:pt x="1734" y="5546"/>
                    <a:pt x="2175" y="5294"/>
                  </a:cubicBezTo>
                  <a:cubicBezTo>
                    <a:pt x="2490" y="5105"/>
                    <a:pt x="2679" y="4790"/>
                    <a:pt x="2679" y="4443"/>
                  </a:cubicBezTo>
                  <a:lnTo>
                    <a:pt x="2679" y="2080"/>
                  </a:lnTo>
                  <a:close/>
                  <a:moveTo>
                    <a:pt x="1670" y="6939"/>
                  </a:moveTo>
                  <a:cubicBezTo>
                    <a:pt x="2308" y="6939"/>
                    <a:pt x="2942" y="7156"/>
                    <a:pt x="3561" y="7562"/>
                  </a:cubicBezTo>
                  <a:cubicBezTo>
                    <a:pt x="4160" y="7940"/>
                    <a:pt x="4790" y="8192"/>
                    <a:pt x="5420" y="8255"/>
                  </a:cubicBezTo>
                  <a:cubicBezTo>
                    <a:pt x="5577" y="8255"/>
                    <a:pt x="5672" y="8287"/>
                    <a:pt x="5829" y="8287"/>
                  </a:cubicBezTo>
                  <a:cubicBezTo>
                    <a:pt x="6207" y="8287"/>
                    <a:pt x="6554" y="8255"/>
                    <a:pt x="6869" y="8129"/>
                  </a:cubicBezTo>
                  <a:lnTo>
                    <a:pt x="6869" y="8129"/>
                  </a:lnTo>
                  <a:cubicBezTo>
                    <a:pt x="6869" y="8255"/>
                    <a:pt x="6837" y="8381"/>
                    <a:pt x="6837" y="8507"/>
                  </a:cubicBezTo>
                  <a:cubicBezTo>
                    <a:pt x="6585" y="9799"/>
                    <a:pt x="5640" y="10807"/>
                    <a:pt x="4412" y="11059"/>
                  </a:cubicBezTo>
                  <a:cubicBezTo>
                    <a:pt x="4192" y="11103"/>
                    <a:pt x="3970" y="11125"/>
                    <a:pt x="3750" y="11125"/>
                  </a:cubicBezTo>
                  <a:cubicBezTo>
                    <a:pt x="3027" y="11125"/>
                    <a:pt x="2328" y="10888"/>
                    <a:pt x="1797" y="10429"/>
                  </a:cubicBezTo>
                  <a:cubicBezTo>
                    <a:pt x="1041" y="9830"/>
                    <a:pt x="631" y="8917"/>
                    <a:pt x="631" y="7972"/>
                  </a:cubicBezTo>
                  <a:cubicBezTo>
                    <a:pt x="631" y="7656"/>
                    <a:pt x="694" y="7404"/>
                    <a:pt x="757" y="7089"/>
                  </a:cubicBezTo>
                  <a:cubicBezTo>
                    <a:pt x="1062" y="6988"/>
                    <a:pt x="1366" y="6939"/>
                    <a:pt x="1670" y="6939"/>
                  </a:cubicBezTo>
                  <a:close/>
                  <a:moveTo>
                    <a:pt x="2427" y="1"/>
                  </a:moveTo>
                  <a:cubicBezTo>
                    <a:pt x="1828" y="1"/>
                    <a:pt x="1387" y="473"/>
                    <a:pt x="1387" y="1009"/>
                  </a:cubicBezTo>
                  <a:cubicBezTo>
                    <a:pt x="1387" y="1450"/>
                    <a:pt x="1671" y="1828"/>
                    <a:pt x="2112" y="1986"/>
                  </a:cubicBezTo>
                  <a:lnTo>
                    <a:pt x="2112" y="4443"/>
                  </a:lnTo>
                  <a:cubicBezTo>
                    <a:pt x="2112" y="4569"/>
                    <a:pt x="2017" y="4632"/>
                    <a:pt x="1891" y="4727"/>
                  </a:cubicBezTo>
                  <a:cubicBezTo>
                    <a:pt x="1356" y="5042"/>
                    <a:pt x="883" y="5514"/>
                    <a:pt x="536" y="6081"/>
                  </a:cubicBezTo>
                  <a:cubicBezTo>
                    <a:pt x="410" y="6302"/>
                    <a:pt x="284" y="6522"/>
                    <a:pt x="221" y="6711"/>
                  </a:cubicBezTo>
                  <a:lnTo>
                    <a:pt x="221" y="6743"/>
                  </a:lnTo>
                  <a:cubicBezTo>
                    <a:pt x="64" y="7152"/>
                    <a:pt x="1" y="7593"/>
                    <a:pt x="1" y="8003"/>
                  </a:cubicBezTo>
                  <a:cubicBezTo>
                    <a:pt x="1" y="9169"/>
                    <a:pt x="536" y="10271"/>
                    <a:pt x="1419" y="10964"/>
                  </a:cubicBezTo>
                  <a:cubicBezTo>
                    <a:pt x="2112" y="11532"/>
                    <a:pt x="2962" y="11847"/>
                    <a:pt x="3845" y="11847"/>
                  </a:cubicBezTo>
                  <a:cubicBezTo>
                    <a:pt x="4097" y="11847"/>
                    <a:pt x="4380" y="11784"/>
                    <a:pt x="4664" y="11752"/>
                  </a:cubicBezTo>
                  <a:cubicBezTo>
                    <a:pt x="5420" y="11595"/>
                    <a:pt x="6081" y="11248"/>
                    <a:pt x="6585" y="10681"/>
                  </a:cubicBezTo>
                  <a:cubicBezTo>
                    <a:pt x="7090" y="10145"/>
                    <a:pt x="7468" y="9484"/>
                    <a:pt x="7625" y="8728"/>
                  </a:cubicBezTo>
                  <a:cubicBezTo>
                    <a:pt x="7562" y="8350"/>
                    <a:pt x="7562" y="7972"/>
                    <a:pt x="7531" y="7656"/>
                  </a:cubicBezTo>
                  <a:cubicBezTo>
                    <a:pt x="7499" y="7184"/>
                    <a:pt x="7373" y="6743"/>
                    <a:pt x="7184" y="6333"/>
                  </a:cubicBezTo>
                  <a:cubicBezTo>
                    <a:pt x="6837" y="5609"/>
                    <a:pt x="6302" y="5073"/>
                    <a:pt x="5640" y="4664"/>
                  </a:cubicBezTo>
                  <a:cubicBezTo>
                    <a:pt x="5577" y="4632"/>
                    <a:pt x="5483" y="4506"/>
                    <a:pt x="5483" y="4411"/>
                  </a:cubicBezTo>
                  <a:lnTo>
                    <a:pt x="5483" y="1986"/>
                  </a:lnTo>
                  <a:cubicBezTo>
                    <a:pt x="5892" y="1828"/>
                    <a:pt x="6207" y="1482"/>
                    <a:pt x="6207" y="1009"/>
                  </a:cubicBezTo>
                  <a:cubicBezTo>
                    <a:pt x="6207" y="410"/>
                    <a:pt x="5735" y="1"/>
                    <a:pt x="51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87;p54">
              <a:extLst>
                <a:ext uri="{FF2B5EF4-FFF2-40B4-BE49-F238E27FC236}">
                  <a16:creationId xmlns:a16="http://schemas.microsoft.com/office/drawing/2014/main" id="{AF527187-9F02-3E1B-E873-3E09B6461A4C}"/>
                </a:ext>
              </a:extLst>
            </p:cNvPr>
            <p:cNvSpPr/>
            <p:nvPr/>
          </p:nvSpPr>
          <p:spPr>
            <a:xfrm>
              <a:off x="-27976950" y="29106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88;p54">
              <a:extLst>
                <a:ext uri="{FF2B5EF4-FFF2-40B4-BE49-F238E27FC236}">
                  <a16:creationId xmlns:a16="http://schemas.microsoft.com/office/drawing/2014/main" id="{C3C692ED-9409-5CA0-FB27-393588A670F5}"/>
                </a:ext>
              </a:extLst>
            </p:cNvPr>
            <p:cNvSpPr/>
            <p:nvPr/>
          </p:nvSpPr>
          <p:spPr>
            <a:xfrm>
              <a:off x="-27924175" y="29279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89;p54">
              <a:extLst>
                <a:ext uri="{FF2B5EF4-FFF2-40B4-BE49-F238E27FC236}">
                  <a16:creationId xmlns:a16="http://schemas.microsoft.com/office/drawing/2014/main" id="{20AFAB24-509E-6444-E67E-F3BBA21BAC21}"/>
                </a:ext>
              </a:extLst>
            </p:cNvPr>
            <p:cNvSpPr/>
            <p:nvPr/>
          </p:nvSpPr>
          <p:spPr>
            <a:xfrm>
              <a:off x="-27976950" y="2946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190;p54">
              <a:extLst>
                <a:ext uri="{FF2B5EF4-FFF2-40B4-BE49-F238E27FC236}">
                  <a16:creationId xmlns:a16="http://schemas.microsoft.com/office/drawing/2014/main" id="{9C19F1C3-0EA3-1FDD-D455-C1FFDB17967B}"/>
                </a:ext>
              </a:extLst>
            </p:cNvPr>
            <p:cNvSpPr/>
            <p:nvPr/>
          </p:nvSpPr>
          <p:spPr>
            <a:xfrm>
              <a:off x="-28010800" y="28933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175;p54">
            <a:extLst>
              <a:ext uri="{FF2B5EF4-FFF2-40B4-BE49-F238E27FC236}">
                <a16:creationId xmlns:a16="http://schemas.microsoft.com/office/drawing/2014/main" id="{A9D80CAF-5F8C-BAA2-5E31-B87E8EFA3EF7}"/>
              </a:ext>
            </a:extLst>
          </p:cNvPr>
          <p:cNvSpPr/>
          <p:nvPr/>
        </p:nvSpPr>
        <p:spPr>
          <a:xfrm>
            <a:off x="4426284" y="2363336"/>
            <a:ext cx="274332" cy="334915"/>
          </a:xfrm>
          <a:custGeom>
            <a:avLst/>
            <a:gdLst/>
            <a:ahLst/>
            <a:cxnLst/>
            <a:rect l="l" t="t" r="r" b="b"/>
            <a:pathLst>
              <a:path w="9704" h="11847" extrusionOk="0">
                <a:moveTo>
                  <a:pt x="7593" y="693"/>
                </a:moveTo>
                <a:lnTo>
                  <a:pt x="7593" y="1418"/>
                </a:lnTo>
                <a:lnTo>
                  <a:pt x="6900" y="1418"/>
                </a:lnTo>
                <a:lnTo>
                  <a:pt x="6900" y="693"/>
                </a:lnTo>
                <a:close/>
                <a:moveTo>
                  <a:pt x="7939" y="2080"/>
                </a:moveTo>
                <a:cubicBezTo>
                  <a:pt x="8160" y="2080"/>
                  <a:pt x="8317" y="2237"/>
                  <a:pt x="8317" y="2426"/>
                </a:cubicBezTo>
                <a:lnTo>
                  <a:pt x="8317" y="5577"/>
                </a:lnTo>
                <a:lnTo>
                  <a:pt x="6868" y="5577"/>
                </a:lnTo>
                <a:cubicBezTo>
                  <a:pt x="6900" y="5482"/>
                  <a:pt x="6931" y="5356"/>
                  <a:pt x="6931" y="5230"/>
                </a:cubicBezTo>
                <a:cubicBezTo>
                  <a:pt x="6931" y="4789"/>
                  <a:pt x="6648" y="4411"/>
                  <a:pt x="6207" y="4254"/>
                </a:cubicBezTo>
                <a:lnTo>
                  <a:pt x="6207" y="2426"/>
                </a:lnTo>
                <a:cubicBezTo>
                  <a:pt x="6207" y="2237"/>
                  <a:pt x="6364" y="2080"/>
                  <a:pt x="6585" y="2080"/>
                </a:cubicBezTo>
                <a:close/>
                <a:moveTo>
                  <a:pt x="5860" y="4915"/>
                </a:moveTo>
                <a:cubicBezTo>
                  <a:pt x="6049" y="4915"/>
                  <a:pt x="6207" y="5073"/>
                  <a:pt x="6207" y="5262"/>
                </a:cubicBezTo>
                <a:cubicBezTo>
                  <a:pt x="6207" y="5482"/>
                  <a:pt x="6049" y="5640"/>
                  <a:pt x="5860" y="5640"/>
                </a:cubicBezTo>
                <a:cubicBezTo>
                  <a:pt x="5671" y="5640"/>
                  <a:pt x="5513" y="5482"/>
                  <a:pt x="5513" y="5262"/>
                </a:cubicBezTo>
                <a:cubicBezTo>
                  <a:pt x="5545" y="5073"/>
                  <a:pt x="5671" y="4915"/>
                  <a:pt x="5860" y="4915"/>
                </a:cubicBezTo>
                <a:close/>
                <a:moveTo>
                  <a:pt x="8317" y="6270"/>
                </a:moveTo>
                <a:lnTo>
                  <a:pt x="8317" y="6616"/>
                </a:lnTo>
                <a:cubicBezTo>
                  <a:pt x="8317" y="6837"/>
                  <a:pt x="8160" y="6963"/>
                  <a:pt x="7939" y="6963"/>
                </a:cubicBezTo>
                <a:lnTo>
                  <a:pt x="6585" y="6963"/>
                </a:lnTo>
                <a:cubicBezTo>
                  <a:pt x="6364" y="6963"/>
                  <a:pt x="6207" y="6805"/>
                  <a:pt x="6207" y="6616"/>
                </a:cubicBezTo>
                <a:lnTo>
                  <a:pt x="6207" y="6270"/>
                </a:lnTo>
                <a:close/>
                <a:moveTo>
                  <a:pt x="7593" y="7688"/>
                </a:moveTo>
                <a:lnTo>
                  <a:pt x="7593" y="8381"/>
                </a:lnTo>
                <a:lnTo>
                  <a:pt x="6900" y="8381"/>
                </a:lnTo>
                <a:lnTo>
                  <a:pt x="6900" y="7688"/>
                </a:lnTo>
                <a:close/>
                <a:moveTo>
                  <a:pt x="5513" y="3529"/>
                </a:moveTo>
                <a:lnTo>
                  <a:pt x="5513" y="4285"/>
                </a:lnTo>
                <a:cubicBezTo>
                  <a:pt x="5198" y="4411"/>
                  <a:pt x="4946" y="4632"/>
                  <a:pt x="4883" y="4947"/>
                </a:cubicBezTo>
                <a:cubicBezTo>
                  <a:pt x="4064" y="5104"/>
                  <a:pt x="3434" y="5829"/>
                  <a:pt x="3434" y="6648"/>
                </a:cubicBezTo>
                <a:lnTo>
                  <a:pt x="3434" y="10113"/>
                </a:lnTo>
                <a:cubicBezTo>
                  <a:pt x="3434" y="10302"/>
                  <a:pt x="3592" y="10460"/>
                  <a:pt x="3781" y="10460"/>
                </a:cubicBezTo>
                <a:lnTo>
                  <a:pt x="5639" y="10460"/>
                </a:lnTo>
                <a:lnTo>
                  <a:pt x="5986" y="11185"/>
                </a:lnTo>
                <a:lnTo>
                  <a:pt x="2048" y="11185"/>
                </a:lnTo>
                <a:lnTo>
                  <a:pt x="2048" y="11153"/>
                </a:lnTo>
                <a:lnTo>
                  <a:pt x="2048" y="7309"/>
                </a:lnTo>
                <a:cubicBezTo>
                  <a:pt x="2048" y="5356"/>
                  <a:pt x="3592" y="3686"/>
                  <a:pt x="5513" y="3529"/>
                </a:cubicBezTo>
                <a:close/>
                <a:moveTo>
                  <a:pt x="5923" y="0"/>
                </a:moveTo>
                <a:cubicBezTo>
                  <a:pt x="5702" y="0"/>
                  <a:pt x="5545" y="158"/>
                  <a:pt x="5545" y="347"/>
                </a:cubicBezTo>
                <a:cubicBezTo>
                  <a:pt x="5545" y="536"/>
                  <a:pt x="5702" y="693"/>
                  <a:pt x="5923" y="693"/>
                </a:cubicBezTo>
                <a:lnTo>
                  <a:pt x="6270" y="693"/>
                </a:lnTo>
                <a:lnTo>
                  <a:pt x="6270" y="1450"/>
                </a:lnTo>
                <a:cubicBezTo>
                  <a:pt x="5860" y="1607"/>
                  <a:pt x="5545" y="1954"/>
                  <a:pt x="5545" y="2426"/>
                </a:cubicBezTo>
                <a:lnTo>
                  <a:pt x="5545" y="2836"/>
                </a:lnTo>
                <a:cubicBezTo>
                  <a:pt x="3245" y="3025"/>
                  <a:pt x="1386" y="4947"/>
                  <a:pt x="1386" y="7309"/>
                </a:cubicBezTo>
                <a:lnTo>
                  <a:pt x="1386" y="11153"/>
                </a:lnTo>
                <a:lnTo>
                  <a:pt x="347" y="11153"/>
                </a:lnTo>
                <a:cubicBezTo>
                  <a:pt x="158" y="11153"/>
                  <a:pt x="0" y="11311"/>
                  <a:pt x="0" y="11500"/>
                </a:cubicBezTo>
                <a:cubicBezTo>
                  <a:pt x="0" y="11689"/>
                  <a:pt x="158" y="11846"/>
                  <a:pt x="347" y="11846"/>
                </a:cubicBezTo>
                <a:lnTo>
                  <a:pt x="7971" y="11846"/>
                </a:lnTo>
                <a:cubicBezTo>
                  <a:pt x="8160" y="11846"/>
                  <a:pt x="8317" y="11689"/>
                  <a:pt x="8317" y="11500"/>
                </a:cubicBezTo>
                <a:cubicBezTo>
                  <a:pt x="8317" y="11311"/>
                  <a:pt x="8160" y="11153"/>
                  <a:pt x="7971" y="11153"/>
                </a:cubicBezTo>
                <a:lnTo>
                  <a:pt x="6774" y="11153"/>
                </a:lnTo>
                <a:lnTo>
                  <a:pt x="6427" y="10428"/>
                </a:lnTo>
                <a:lnTo>
                  <a:pt x="9326" y="10428"/>
                </a:lnTo>
                <a:cubicBezTo>
                  <a:pt x="9546" y="10428"/>
                  <a:pt x="9704" y="10271"/>
                  <a:pt x="9704" y="10082"/>
                </a:cubicBezTo>
                <a:cubicBezTo>
                  <a:pt x="9672" y="9924"/>
                  <a:pt x="9515" y="9767"/>
                  <a:pt x="9326" y="9767"/>
                </a:cubicBezTo>
                <a:lnTo>
                  <a:pt x="4127" y="9767"/>
                </a:lnTo>
                <a:lnTo>
                  <a:pt x="4127" y="6648"/>
                </a:lnTo>
                <a:cubicBezTo>
                  <a:pt x="4127" y="6175"/>
                  <a:pt x="4442" y="5797"/>
                  <a:pt x="4883" y="5671"/>
                </a:cubicBezTo>
                <a:cubicBezTo>
                  <a:pt x="5009" y="5955"/>
                  <a:pt x="5230" y="6175"/>
                  <a:pt x="5513" y="6270"/>
                </a:cubicBezTo>
                <a:lnTo>
                  <a:pt x="5513" y="6648"/>
                </a:lnTo>
                <a:cubicBezTo>
                  <a:pt x="5513" y="7089"/>
                  <a:pt x="5797" y="7467"/>
                  <a:pt x="6238" y="7625"/>
                </a:cubicBezTo>
                <a:lnTo>
                  <a:pt x="6238" y="8727"/>
                </a:lnTo>
                <a:cubicBezTo>
                  <a:pt x="6238" y="8948"/>
                  <a:pt x="6396" y="9105"/>
                  <a:pt x="6585" y="9105"/>
                </a:cubicBezTo>
                <a:lnTo>
                  <a:pt x="7971" y="9105"/>
                </a:lnTo>
                <a:cubicBezTo>
                  <a:pt x="8160" y="9105"/>
                  <a:pt x="8317" y="8948"/>
                  <a:pt x="8317" y="8727"/>
                </a:cubicBezTo>
                <a:lnTo>
                  <a:pt x="8317" y="7625"/>
                </a:lnTo>
                <a:cubicBezTo>
                  <a:pt x="8695" y="7467"/>
                  <a:pt x="9010" y="7120"/>
                  <a:pt x="9010" y="6648"/>
                </a:cubicBezTo>
                <a:lnTo>
                  <a:pt x="9010" y="2426"/>
                </a:lnTo>
                <a:cubicBezTo>
                  <a:pt x="9010" y="2017"/>
                  <a:pt x="8758" y="1607"/>
                  <a:pt x="8317" y="1450"/>
                </a:cubicBezTo>
                <a:lnTo>
                  <a:pt x="8317" y="693"/>
                </a:lnTo>
                <a:lnTo>
                  <a:pt x="8664" y="693"/>
                </a:lnTo>
                <a:cubicBezTo>
                  <a:pt x="8853" y="693"/>
                  <a:pt x="9010" y="536"/>
                  <a:pt x="9010" y="347"/>
                </a:cubicBezTo>
                <a:cubicBezTo>
                  <a:pt x="9010" y="158"/>
                  <a:pt x="8853" y="0"/>
                  <a:pt x="8664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7475;p52">
            <a:extLst>
              <a:ext uri="{FF2B5EF4-FFF2-40B4-BE49-F238E27FC236}">
                <a16:creationId xmlns:a16="http://schemas.microsoft.com/office/drawing/2014/main" id="{8F0DDFA2-5AD9-3F0C-3F5D-86644DD7C2F7}"/>
              </a:ext>
            </a:extLst>
          </p:cNvPr>
          <p:cNvGrpSpPr/>
          <p:nvPr/>
        </p:nvGrpSpPr>
        <p:grpSpPr>
          <a:xfrm>
            <a:off x="6639134" y="2328487"/>
            <a:ext cx="314832" cy="342995"/>
            <a:chOff x="-40160700" y="2339625"/>
            <a:chExt cx="290650" cy="316650"/>
          </a:xfrm>
        </p:grpSpPr>
        <p:sp>
          <p:nvSpPr>
            <p:cNvPr id="14" name="Google Shape;7476;p52">
              <a:extLst>
                <a:ext uri="{FF2B5EF4-FFF2-40B4-BE49-F238E27FC236}">
                  <a16:creationId xmlns:a16="http://schemas.microsoft.com/office/drawing/2014/main" id="{7BC00DD0-D8FE-DDF9-DA71-06A14272C6AA}"/>
                </a:ext>
              </a:extLst>
            </p:cNvPr>
            <p:cNvSpPr/>
            <p:nvPr/>
          </p:nvSpPr>
          <p:spPr>
            <a:xfrm>
              <a:off x="-40005525" y="2552600"/>
              <a:ext cx="70900" cy="62175"/>
            </a:xfrm>
            <a:custGeom>
              <a:avLst/>
              <a:gdLst/>
              <a:ahLst/>
              <a:cxnLst/>
              <a:rect l="l" t="t" r="r" b="b"/>
              <a:pathLst>
                <a:path w="2836" h="2487" extrusionOk="0">
                  <a:moveTo>
                    <a:pt x="1408" y="807"/>
                  </a:moveTo>
                  <a:cubicBezTo>
                    <a:pt x="1461" y="807"/>
                    <a:pt x="1518" y="817"/>
                    <a:pt x="1575" y="839"/>
                  </a:cubicBezTo>
                  <a:cubicBezTo>
                    <a:pt x="1733" y="902"/>
                    <a:pt x="1796" y="1028"/>
                    <a:pt x="1796" y="1248"/>
                  </a:cubicBezTo>
                  <a:cubicBezTo>
                    <a:pt x="1845" y="1496"/>
                    <a:pt x="1661" y="1666"/>
                    <a:pt x="1442" y="1666"/>
                  </a:cubicBezTo>
                  <a:cubicBezTo>
                    <a:pt x="1383" y="1666"/>
                    <a:pt x="1321" y="1653"/>
                    <a:pt x="1260" y="1626"/>
                  </a:cubicBezTo>
                  <a:cubicBezTo>
                    <a:pt x="1071" y="1563"/>
                    <a:pt x="945" y="1311"/>
                    <a:pt x="1008" y="1091"/>
                  </a:cubicBezTo>
                  <a:cubicBezTo>
                    <a:pt x="1081" y="921"/>
                    <a:pt x="1229" y="807"/>
                    <a:pt x="1408" y="807"/>
                  </a:cubicBezTo>
                  <a:close/>
                  <a:moveTo>
                    <a:pt x="1438" y="1"/>
                  </a:moveTo>
                  <a:cubicBezTo>
                    <a:pt x="1040" y="1"/>
                    <a:pt x="635" y="188"/>
                    <a:pt x="378" y="523"/>
                  </a:cubicBezTo>
                  <a:cubicBezTo>
                    <a:pt x="0" y="1091"/>
                    <a:pt x="158" y="1878"/>
                    <a:pt x="693" y="2256"/>
                  </a:cubicBezTo>
                  <a:cubicBezTo>
                    <a:pt x="909" y="2412"/>
                    <a:pt x="1158" y="2486"/>
                    <a:pt x="1405" y="2486"/>
                  </a:cubicBezTo>
                  <a:cubicBezTo>
                    <a:pt x="1806" y="2486"/>
                    <a:pt x="2204" y="2292"/>
                    <a:pt x="2457" y="1941"/>
                  </a:cubicBezTo>
                  <a:cubicBezTo>
                    <a:pt x="2836" y="1406"/>
                    <a:pt x="2678" y="618"/>
                    <a:pt x="2111" y="208"/>
                  </a:cubicBezTo>
                  <a:cubicBezTo>
                    <a:pt x="1911" y="67"/>
                    <a:pt x="1676" y="1"/>
                    <a:pt x="14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77;p52">
              <a:extLst>
                <a:ext uri="{FF2B5EF4-FFF2-40B4-BE49-F238E27FC236}">
                  <a16:creationId xmlns:a16="http://schemas.microsoft.com/office/drawing/2014/main" id="{344FEE7A-08BD-49F7-19C5-0F1B11C24FA1}"/>
                </a:ext>
              </a:extLst>
            </p:cNvPr>
            <p:cNvSpPr/>
            <p:nvPr/>
          </p:nvSpPr>
          <p:spPr>
            <a:xfrm>
              <a:off x="-40039400" y="2605050"/>
              <a:ext cx="29150" cy="20500"/>
            </a:xfrm>
            <a:custGeom>
              <a:avLst/>
              <a:gdLst/>
              <a:ahLst/>
              <a:cxnLst/>
              <a:rect l="l" t="t" r="r" b="b"/>
              <a:pathLst>
                <a:path w="1166" h="820" extrusionOk="0">
                  <a:moveTo>
                    <a:pt x="725" y="1"/>
                  </a:moveTo>
                  <a:cubicBezTo>
                    <a:pt x="473" y="1"/>
                    <a:pt x="0" y="190"/>
                    <a:pt x="0" y="410"/>
                  </a:cubicBezTo>
                  <a:cubicBezTo>
                    <a:pt x="0" y="631"/>
                    <a:pt x="473" y="820"/>
                    <a:pt x="725" y="820"/>
                  </a:cubicBezTo>
                  <a:cubicBezTo>
                    <a:pt x="945" y="820"/>
                    <a:pt x="1166" y="631"/>
                    <a:pt x="1166" y="410"/>
                  </a:cubicBezTo>
                  <a:cubicBezTo>
                    <a:pt x="1103" y="158"/>
                    <a:pt x="914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78;p52">
              <a:extLst>
                <a:ext uri="{FF2B5EF4-FFF2-40B4-BE49-F238E27FC236}">
                  <a16:creationId xmlns:a16="http://schemas.microsoft.com/office/drawing/2014/main" id="{F3BB5E18-D739-7A4B-64B1-F1254B1CBEC5}"/>
                </a:ext>
              </a:extLst>
            </p:cNvPr>
            <p:cNvSpPr/>
            <p:nvPr/>
          </p:nvSpPr>
          <p:spPr>
            <a:xfrm>
              <a:off x="-40079575" y="25845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410" y="1"/>
                  </a:moveTo>
                  <a:cubicBezTo>
                    <a:pt x="190" y="1"/>
                    <a:pt x="1" y="158"/>
                    <a:pt x="1" y="379"/>
                  </a:cubicBezTo>
                  <a:cubicBezTo>
                    <a:pt x="1" y="599"/>
                    <a:pt x="190" y="788"/>
                    <a:pt x="410" y="788"/>
                  </a:cubicBezTo>
                  <a:cubicBezTo>
                    <a:pt x="631" y="788"/>
                    <a:pt x="788" y="599"/>
                    <a:pt x="788" y="379"/>
                  </a:cubicBezTo>
                  <a:cubicBezTo>
                    <a:pt x="788" y="158"/>
                    <a:pt x="631" y="1"/>
                    <a:pt x="4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79;p52">
              <a:extLst>
                <a:ext uri="{FF2B5EF4-FFF2-40B4-BE49-F238E27FC236}">
                  <a16:creationId xmlns:a16="http://schemas.microsoft.com/office/drawing/2014/main" id="{16A25B88-563E-1ED9-4B20-0E5BBE14A07E}"/>
                </a:ext>
              </a:extLst>
            </p:cNvPr>
            <p:cNvSpPr/>
            <p:nvPr/>
          </p:nvSpPr>
          <p:spPr>
            <a:xfrm>
              <a:off x="-40160700" y="2339625"/>
              <a:ext cx="290650" cy="316650"/>
            </a:xfrm>
            <a:custGeom>
              <a:avLst/>
              <a:gdLst/>
              <a:ahLst/>
              <a:cxnLst/>
              <a:rect l="l" t="t" r="r" b="b"/>
              <a:pathLst>
                <a:path w="11626" h="12666" extrusionOk="0">
                  <a:moveTo>
                    <a:pt x="7656" y="820"/>
                  </a:moveTo>
                  <a:cubicBezTo>
                    <a:pt x="7845" y="820"/>
                    <a:pt x="8003" y="946"/>
                    <a:pt x="8066" y="1072"/>
                  </a:cubicBezTo>
                  <a:cubicBezTo>
                    <a:pt x="8129" y="1355"/>
                    <a:pt x="7940" y="1639"/>
                    <a:pt x="7656" y="1639"/>
                  </a:cubicBezTo>
                  <a:lnTo>
                    <a:pt x="4065" y="1639"/>
                  </a:lnTo>
                  <a:cubicBezTo>
                    <a:pt x="3876" y="1639"/>
                    <a:pt x="3687" y="1450"/>
                    <a:pt x="3687" y="1261"/>
                  </a:cubicBezTo>
                  <a:cubicBezTo>
                    <a:pt x="3687" y="1009"/>
                    <a:pt x="3876" y="851"/>
                    <a:pt x="4065" y="820"/>
                  </a:cubicBezTo>
                  <a:close/>
                  <a:moveTo>
                    <a:pt x="7310" y="2458"/>
                  </a:moveTo>
                  <a:lnTo>
                    <a:pt x="7310" y="5860"/>
                  </a:lnTo>
                  <a:cubicBezTo>
                    <a:pt x="7310" y="6270"/>
                    <a:pt x="7467" y="6711"/>
                    <a:pt x="7656" y="7026"/>
                  </a:cubicBezTo>
                  <a:cubicBezTo>
                    <a:pt x="7026" y="7152"/>
                    <a:pt x="6396" y="7404"/>
                    <a:pt x="5797" y="7782"/>
                  </a:cubicBezTo>
                  <a:cubicBezTo>
                    <a:pt x="5146" y="8207"/>
                    <a:pt x="4241" y="8453"/>
                    <a:pt x="3401" y="8453"/>
                  </a:cubicBezTo>
                  <a:cubicBezTo>
                    <a:pt x="3306" y="8453"/>
                    <a:pt x="3212" y="8450"/>
                    <a:pt x="3120" y="8444"/>
                  </a:cubicBezTo>
                  <a:lnTo>
                    <a:pt x="4128" y="7026"/>
                  </a:lnTo>
                  <a:cubicBezTo>
                    <a:pt x="4380" y="6680"/>
                    <a:pt x="4537" y="6239"/>
                    <a:pt x="4537" y="5829"/>
                  </a:cubicBezTo>
                  <a:lnTo>
                    <a:pt x="4537" y="2458"/>
                  </a:lnTo>
                  <a:close/>
                  <a:moveTo>
                    <a:pt x="8192" y="7782"/>
                  </a:moveTo>
                  <a:cubicBezTo>
                    <a:pt x="10775" y="11500"/>
                    <a:pt x="10586" y="11216"/>
                    <a:pt x="10618" y="11279"/>
                  </a:cubicBezTo>
                  <a:cubicBezTo>
                    <a:pt x="10681" y="11563"/>
                    <a:pt x="10523" y="11846"/>
                    <a:pt x="10208" y="11846"/>
                  </a:cubicBezTo>
                  <a:lnTo>
                    <a:pt x="1576" y="11846"/>
                  </a:lnTo>
                  <a:cubicBezTo>
                    <a:pt x="1198" y="11846"/>
                    <a:pt x="1040" y="11437"/>
                    <a:pt x="1198" y="11216"/>
                  </a:cubicBezTo>
                  <a:lnTo>
                    <a:pt x="2584" y="9232"/>
                  </a:lnTo>
                  <a:cubicBezTo>
                    <a:pt x="2825" y="9263"/>
                    <a:pt x="3077" y="9280"/>
                    <a:pt x="3333" y="9280"/>
                  </a:cubicBezTo>
                  <a:cubicBezTo>
                    <a:pt x="4347" y="9280"/>
                    <a:pt x="5434" y="9022"/>
                    <a:pt x="6239" y="8444"/>
                  </a:cubicBezTo>
                  <a:cubicBezTo>
                    <a:pt x="6837" y="8066"/>
                    <a:pt x="7499" y="7814"/>
                    <a:pt x="8192" y="7782"/>
                  </a:cubicBezTo>
                  <a:close/>
                  <a:moveTo>
                    <a:pt x="4128" y="1"/>
                  </a:moveTo>
                  <a:cubicBezTo>
                    <a:pt x="3435" y="1"/>
                    <a:pt x="2899" y="536"/>
                    <a:pt x="2899" y="1261"/>
                  </a:cubicBezTo>
                  <a:cubicBezTo>
                    <a:pt x="2899" y="1765"/>
                    <a:pt x="3214" y="2237"/>
                    <a:pt x="3718" y="2426"/>
                  </a:cubicBezTo>
                  <a:lnTo>
                    <a:pt x="3718" y="5860"/>
                  </a:lnTo>
                  <a:cubicBezTo>
                    <a:pt x="3718" y="6081"/>
                    <a:pt x="3655" y="6365"/>
                    <a:pt x="3498" y="6554"/>
                  </a:cubicBezTo>
                  <a:lnTo>
                    <a:pt x="568" y="10744"/>
                  </a:lnTo>
                  <a:cubicBezTo>
                    <a:pt x="1" y="11563"/>
                    <a:pt x="568" y="12666"/>
                    <a:pt x="1607" y="12666"/>
                  </a:cubicBezTo>
                  <a:lnTo>
                    <a:pt x="10271" y="12666"/>
                  </a:lnTo>
                  <a:cubicBezTo>
                    <a:pt x="10555" y="12666"/>
                    <a:pt x="10870" y="12540"/>
                    <a:pt x="11090" y="12350"/>
                  </a:cubicBezTo>
                  <a:cubicBezTo>
                    <a:pt x="11531" y="11972"/>
                    <a:pt x="11626" y="11248"/>
                    <a:pt x="11248" y="10744"/>
                  </a:cubicBezTo>
                  <a:lnTo>
                    <a:pt x="8318" y="6554"/>
                  </a:lnTo>
                  <a:cubicBezTo>
                    <a:pt x="8160" y="6365"/>
                    <a:pt x="8097" y="6081"/>
                    <a:pt x="8097" y="5860"/>
                  </a:cubicBezTo>
                  <a:lnTo>
                    <a:pt x="8097" y="2426"/>
                  </a:lnTo>
                  <a:cubicBezTo>
                    <a:pt x="8570" y="2269"/>
                    <a:pt x="8916" y="1796"/>
                    <a:pt x="8916" y="1261"/>
                  </a:cubicBezTo>
                  <a:cubicBezTo>
                    <a:pt x="8916" y="568"/>
                    <a:pt x="8381" y="1"/>
                    <a:pt x="76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5"/>
          <p:cNvSpPr/>
          <p:nvPr/>
        </p:nvSpPr>
        <p:spPr>
          <a:xfrm>
            <a:off x="4692650" y="1143021"/>
            <a:ext cx="3602788" cy="3596984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35"/>
          <p:cNvSpPr/>
          <p:nvPr/>
        </p:nvSpPr>
        <p:spPr>
          <a:xfrm>
            <a:off x="4910129" y="1255350"/>
            <a:ext cx="3187809" cy="3266867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1868" name="Google Shape;1868;p35"/>
          <p:cNvSpPr/>
          <p:nvPr/>
        </p:nvSpPr>
        <p:spPr>
          <a:xfrm>
            <a:off x="5835927" y="978421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F1 score</a:t>
            </a:r>
          </a:p>
        </p:txBody>
      </p:sp>
      <p:sp>
        <p:nvSpPr>
          <p:cNvPr id="1871" name="Google Shape;1871;p35"/>
          <p:cNvSpPr txBox="1"/>
          <p:nvPr/>
        </p:nvSpPr>
        <p:spPr>
          <a:xfrm>
            <a:off x="4926954" y="2385293"/>
            <a:ext cx="3134179" cy="121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bg-BG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Средно хармонична стойност на </a:t>
            </a:r>
            <a:r>
              <a:rPr lang="en-US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Precision </a:t>
            </a:r>
            <a:r>
              <a:rPr lang="bg-BG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и </a:t>
            </a:r>
            <a:r>
              <a:rPr lang="en-US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Recall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bg-BG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По-добра мярка за неправилно класифицираните случаи от </a:t>
            </a:r>
            <a:r>
              <a:rPr lang="en-US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Accuracy</a:t>
            </a:r>
            <a:endParaRPr lang="bg-BG"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bg-BG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Подходящ, когато класовете са небалансирани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873" name="Google Shape;1873;p35"/>
          <p:cNvSpPr/>
          <p:nvPr/>
        </p:nvSpPr>
        <p:spPr>
          <a:xfrm>
            <a:off x="570733" y="1143021"/>
            <a:ext cx="3602789" cy="3596984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35"/>
          <p:cNvSpPr/>
          <p:nvPr/>
        </p:nvSpPr>
        <p:spPr>
          <a:xfrm>
            <a:off x="760977" y="1255350"/>
            <a:ext cx="3196339" cy="3266867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BG" dirty="0"/>
          </a:p>
        </p:txBody>
      </p:sp>
      <p:sp>
        <p:nvSpPr>
          <p:cNvPr id="1875" name="Google Shape;1875;p35"/>
          <p:cNvSpPr/>
          <p:nvPr/>
        </p:nvSpPr>
        <p:spPr>
          <a:xfrm>
            <a:off x="1696064" y="979269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Accuracy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878" name="Google Shape;1878;p35"/>
          <p:cNvSpPr txBox="1"/>
          <p:nvPr/>
        </p:nvSpPr>
        <p:spPr>
          <a:xfrm>
            <a:off x="760976" y="2289825"/>
            <a:ext cx="3186409" cy="240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bg-BG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Когато цената на грешно класифицираните положителни примери е висока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bg-BG"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bg-BG"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bg-BG"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228600" indent="-228600" algn="just">
              <a:buFont typeface="Arial"/>
              <a:buAutoNum type="arabicPeriod"/>
            </a:pPr>
            <a:r>
              <a:rPr lang="bg-BG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Когато цената на грешно класифицираните отрицателни примери е висока</a:t>
            </a:r>
          </a:p>
          <a:p>
            <a:pPr marL="228600" indent="-228600" algn="just">
              <a:buFont typeface="Arial"/>
              <a:buAutoNum type="arabicPeriod"/>
            </a:pPr>
            <a:endParaRPr lang="bg-BG"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228600" indent="-228600" algn="just">
              <a:buFont typeface="Arial"/>
              <a:buAutoNum type="arabicPeriod"/>
            </a:pPr>
            <a:endParaRPr lang="bg-BG"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228600" indent="-228600" algn="just">
              <a:buFont typeface="Arial"/>
              <a:buAutoNum type="arabicPeriod"/>
            </a:pPr>
            <a:endParaRPr lang="bg-BG"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marL="228600" indent="-228600" algn="just">
              <a:buFont typeface="Arial"/>
              <a:buAutoNum type="arabicPeriod"/>
            </a:pPr>
            <a:r>
              <a:rPr lang="bg-BG" sz="105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Когато всички класове са еднакво възможни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105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880" name="Google Shape;1880;p35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883" name="Google Shape;1883;p35"/>
          <p:cNvSpPr txBox="1">
            <a:spLocks noGrp="1"/>
          </p:cNvSpPr>
          <p:nvPr>
            <p:ph type="title"/>
          </p:nvPr>
        </p:nvSpPr>
        <p:spPr>
          <a:xfrm>
            <a:off x="-14054" y="337530"/>
            <a:ext cx="4586054" cy="559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Метрики за сравняване</a:t>
            </a:r>
            <a:br>
              <a:rPr lang="bg-BG" sz="2000" dirty="0"/>
            </a:br>
            <a:r>
              <a:rPr lang="bg-BG" sz="2000" dirty="0"/>
              <a:t> на резултатите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24038D-8250-6C38-6370-ED7D9BECA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0"/>
          <a:stretch/>
        </p:blipFill>
        <p:spPr>
          <a:xfrm>
            <a:off x="1099690" y="2714184"/>
            <a:ext cx="2358566" cy="433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AC8194-9BFB-2899-EE62-B13A68850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061" y="3496285"/>
            <a:ext cx="2358566" cy="401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F3D48-E964-5627-6556-DC2216458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54" y="4138370"/>
            <a:ext cx="2931000" cy="357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7E62D-F029-D6AB-0F47-1A5705C17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078" y="3614203"/>
            <a:ext cx="2918283" cy="40966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7"/>
          <p:cNvSpPr txBox="1"/>
          <p:nvPr/>
        </p:nvSpPr>
        <p:spPr>
          <a:xfrm flipH="1">
            <a:off x="30134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1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3" name="Google Shape;1923;p37"/>
          <p:cNvSpPr txBox="1"/>
          <p:nvPr/>
        </p:nvSpPr>
        <p:spPr>
          <a:xfrm flipH="1">
            <a:off x="39650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2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4" name="Google Shape;1924;p37"/>
          <p:cNvSpPr txBox="1"/>
          <p:nvPr/>
        </p:nvSpPr>
        <p:spPr>
          <a:xfrm flipH="1">
            <a:off x="49272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3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5" name="Google Shape;1925;p37"/>
          <p:cNvSpPr txBox="1"/>
          <p:nvPr/>
        </p:nvSpPr>
        <p:spPr>
          <a:xfrm flipH="1">
            <a:off x="588937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4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6" name="Google Shape;1926;p37"/>
          <p:cNvSpPr txBox="1"/>
          <p:nvPr/>
        </p:nvSpPr>
        <p:spPr>
          <a:xfrm flipH="1">
            <a:off x="68515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Saira Condensed"/>
                <a:ea typeface="Saira Condensed"/>
                <a:cs typeface="Saira Condensed"/>
                <a:sym typeface="Saira Condensed"/>
              </a:rPr>
              <a:t>DAY 5</a:t>
            </a:r>
            <a:endParaRPr>
              <a:solidFill>
                <a:srgbClr val="FFFFFF"/>
              </a:solidFill>
              <a:latin typeface="Saira Condensed"/>
              <a:ea typeface="Saira Condensed"/>
              <a:cs typeface="Saira Condensed"/>
              <a:sym typeface="Saira Condensed"/>
            </a:endParaRPr>
          </a:p>
        </p:txBody>
      </p:sp>
      <p:sp>
        <p:nvSpPr>
          <p:cNvPr id="1927" name="Google Shape;1927;p37"/>
          <p:cNvSpPr txBox="1"/>
          <p:nvPr/>
        </p:nvSpPr>
        <p:spPr>
          <a:xfrm>
            <a:off x="2735206" y="1152889"/>
            <a:ext cx="2981881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bg-BG" sz="14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Да се сравни ефективността на различни подходи за решаване на задачата </a:t>
            </a:r>
          </a:p>
        </p:txBody>
      </p:sp>
      <p:sp>
        <p:nvSpPr>
          <p:cNvPr id="1929" name="Google Shape;1929;p37"/>
          <p:cNvSpPr txBox="1"/>
          <p:nvPr/>
        </p:nvSpPr>
        <p:spPr>
          <a:xfrm>
            <a:off x="1424069" y="4094450"/>
            <a:ext cx="3410251" cy="77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bg-BG" sz="13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Да се</a:t>
            </a:r>
            <a:r>
              <a:rPr lang="en-US" sz="13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 </a:t>
            </a:r>
            <a:r>
              <a:rPr lang="bg-BG" sz="1300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реализира програма, която да класифицира правилно специалностите, към които принадлежат дадени диагнози </a:t>
            </a:r>
            <a:endParaRPr sz="1300" dirty="0">
              <a:solidFill>
                <a:srgbClr val="434343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1930" name="Google Shape;1930;p37"/>
          <p:cNvSpPr txBox="1"/>
          <p:nvPr/>
        </p:nvSpPr>
        <p:spPr>
          <a:xfrm>
            <a:off x="5132768" y="4094450"/>
            <a:ext cx="2534094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ü"/>
            </a:pPr>
            <a:r>
              <a:rPr lang="bg-BG" dirty="0">
                <a:solidFill>
                  <a:srgbClr val="434343"/>
                </a:solidFill>
                <a:latin typeface="Quattrocento"/>
                <a:ea typeface="Quattrocento"/>
                <a:cs typeface="Quattrocento"/>
                <a:sym typeface="Quattrocento"/>
              </a:rPr>
              <a:t>Да се сравни поведението на двете метрики</a:t>
            </a:r>
          </a:p>
        </p:txBody>
      </p:sp>
      <p:sp>
        <p:nvSpPr>
          <p:cNvPr id="1931" name="Google Shape;1931;p37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grpSp>
        <p:nvGrpSpPr>
          <p:cNvPr id="1932" name="Google Shape;1932;p37"/>
          <p:cNvGrpSpPr/>
          <p:nvPr/>
        </p:nvGrpSpPr>
        <p:grpSpPr>
          <a:xfrm>
            <a:off x="1896974" y="1936391"/>
            <a:ext cx="5769900" cy="1887561"/>
            <a:chOff x="2088649" y="2060171"/>
            <a:chExt cx="5117888" cy="1602316"/>
          </a:xfrm>
        </p:grpSpPr>
        <p:cxnSp>
          <p:nvCxnSpPr>
            <p:cNvPr id="1933" name="Google Shape;1933;p37"/>
            <p:cNvCxnSpPr/>
            <p:nvPr/>
          </p:nvCxnSpPr>
          <p:spPr>
            <a:xfrm>
              <a:off x="2981450" y="3071025"/>
              <a:ext cx="0" cy="582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357188" dist="19050" dir="5400000" algn="bl" rotWithShape="0">
                <a:srgbClr val="000000">
                  <a:alpha val="73000"/>
                </a:srgbClr>
              </a:outerShdw>
            </a:effectLst>
          </p:spPr>
        </p:cxnSp>
        <p:cxnSp>
          <p:nvCxnSpPr>
            <p:cNvPr id="1934" name="Google Shape;1934;p37"/>
            <p:cNvCxnSpPr>
              <a:cxnSpLocks/>
              <a:stCxn id="1952" idx="2"/>
            </p:cNvCxnSpPr>
            <p:nvPr/>
          </p:nvCxnSpPr>
          <p:spPr>
            <a:xfrm>
              <a:off x="5434566" y="3080487"/>
              <a:ext cx="0" cy="582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36" name="Google Shape;1936;p37"/>
            <p:cNvCxnSpPr>
              <a:cxnSpLocks/>
              <a:stCxn id="1951" idx="0"/>
            </p:cNvCxnSpPr>
            <p:nvPr/>
          </p:nvCxnSpPr>
          <p:spPr>
            <a:xfrm flipH="1" flipV="1">
              <a:off x="4305700" y="2060171"/>
              <a:ext cx="1" cy="615652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357188" dist="19050" dir="5400000" algn="bl" rotWithShape="0">
                <a:srgbClr val="000000">
                  <a:alpha val="73000"/>
                </a:srgbClr>
              </a:outerShdw>
            </a:effectLst>
          </p:spPr>
        </p:cxnSp>
        <p:grpSp>
          <p:nvGrpSpPr>
            <p:cNvPr id="1937" name="Google Shape;1937;p37"/>
            <p:cNvGrpSpPr/>
            <p:nvPr/>
          </p:nvGrpSpPr>
          <p:grpSpPr>
            <a:xfrm>
              <a:off x="2088649" y="2463854"/>
              <a:ext cx="5117888" cy="794950"/>
              <a:chOff x="3048415" y="372625"/>
              <a:chExt cx="3989001" cy="794950"/>
            </a:xfrm>
          </p:grpSpPr>
          <p:sp>
            <p:nvSpPr>
              <p:cNvPr id="1938" name="Google Shape;1938;p37"/>
              <p:cNvSpPr/>
              <p:nvPr/>
            </p:nvSpPr>
            <p:spPr>
              <a:xfrm rot="5400000">
                <a:off x="5977328" y="652404"/>
                <a:ext cx="377438" cy="235950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437" extrusionOk="0">
                    <a:moveTo>
                      <a:pt x="5498" y="0"/>
                    </a:moveTo>
                    <a:lnTo>
                      <a:pt x="1" y="0"/>
                    </a:lnTo>
                    <a:lnTo>
                      <a:pt x="1" y="3436"/>
                    </a:lnTo>
                    <a:lnTo>
                      <a:pt x="5498" y="3436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7"/>
              <p:cNvSpPr/>
              <p:nvPr/>
            </p:nvSpPr>
            <p:spPr>
              <a:xfrm rot="5400000">
                <a:off x="6203563" y="703033"/>
                <a:ext cx="217277" cy="13476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1963" extrusionOk="0">
                    <a:moveTo>
                      <a:pt x="3164" y="0"/>
                    </a:moveTo>
                    <a:lnTo>
                      <a:pt x="0" y="0"/>
                    </a:lnTo>
                    <a:lnTo>
                      <a:pt x="0" y="1962"/>
                    </a:lnTo>
                    <a:lnTo>
                      <a:pt x="3164" y="196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7"/>
              <p:cNvSpPr/>
              <p:nvPr/>
            </p:nvSpPr>
            <p:spPr>
              <a:xfrm rot="5400000">
                <a:off x="3278921" y="643602"/>
                <a:ext cx="445058" cy="252947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6556" extrusionOk="0">
                    <a:moveTo>
                      <a:pt x="6483" y="0"/>
                    </a:moveTo>
                    <a:lnTo>
                      <a:pt x="1" y="0"/>
                    </a:lnTo>
                    <a:lnTo>
                      <a:pt x="1" y="6555"/>
                    </a:lnTo>
                    <a:lnTo>
                      <a:pt x="6483" y="6555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7"/>
              <p:cNvSpPr/>
              <p:nvPr/>
            </p:nvSpPr>
            <p:spPr>
              <a:xfrm rot="5400000">
                <a:off x="6689080" y="434161"/>
                <a:ext cx="27225" cy="669446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7595" extrusionOk="0">
                    <a:moveTo>
                      <a:pt x="869" y="1320"/>
                    </a:moveTo>
                    <a:lnTo>
                      <a:pt x="453" y="0"/>
                    </a:lnTo>
                    <a:lnTo>
                      <a:pt x="1" y="1320"/>
                    </a:lnTo>
                    <a:lnTo>
                      <a:pt x="118" y="17594"/>
                    </a:lnTo>
                    <a:lnTo>
                      <a:pt x="1022" y="17594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7"/>
              <p:cNvSpPr/>
              <p:nvPr/>
            </p:nvSpPr>
            <p:spPr>
              <a:xfrm rot="5400000">
                <a:off x="4364180" y="-653019"/>
                <a:ext cx="794950" cy="2846238"/>
              </a:xfrm>
              <a:custGeom>
                <a:avLst/>
                <a:gdLst/>
                <a:ahLst/>
                <a:cxnLst/>
                <a:rect l="l" t="t" r="r" b="b"/>
                <a:pathLst>
                  <a:path w="9720" h="30170" extrusionOk="0">
                    <a:moveTo>
                      <a:pt x="9719" y="0"/>
                    </a:moveTo>
                    <a:lnTo>
                      <a:pt x="0" y="0"/>
                    </a:lnTo>
                    <a:lnTo>
                      <a:pt x="0" y="30170"/>
                    </a:lnTo>
                    <a:lnTo>
                      <a:pt x="9719" y="3017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7"/>
              <p:cNvSpPr/>
              <p:nvPr/>
            </p:nvSpPr>
            <p:spPr>
              <a:xfrm rot="5400000">
                <a:off x="2768213" y="742273"/>
                <a:ext cx="616008" cy="55604"/>
              </a:xfrm>
              <a:custGeom>
                <a:avLst/>
                <a:gdLst/>
                <a:ahLst/>
                <a:cxnLst/>
                <a:rect l="l" t="t" r="r" b="b"/>
                <a:pathLst>
                  <a:path w="12957" h="2081" extrusionOk="0">
                    <a:moveTo>
                      <a:pt x="12957" y="1"/>
                    </a:moveTo>
                    <a:lnTo>
                      <a:pt x="1" y="1"/>
                    </a:lnTo>
                    <a:lnTo>
                      <a:pt x="1" y="2080"/>
                    </a:lnTo>
                    <a:lnTo>
                      <a:pt x="12957" y="208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7"/>
              <p:cNvSpPr/>
              <p:nvPr/>
            </p:nvSpPr>
            <p:spPr>
              <a:xfrm rot="5400000">
                <a:off x="3163839" y="657250"/>
                <a:ext cx="78730" cy="22568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4747" extrusionOk="0">
                    <a:moveTo>
                      <a:pt x="1655" y="0"/>
                    </a:moveTo>
                    <a:lnTo>
                      <a:pt x="1" y="0"/>
                    </a:lnTo>
                    <a:lnTo>
                      <a:pt x="1" y="4747"/>
                    </a:lnTo>
                    <a:lnTo>
                      <a:pt x="1655" y="4747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7"/>
              <p:cNvSpPr/>
              <p:nvPr/>
            </p:nvSpPr>
            <p:spPr>
              <a:xfrm rot="5400000">
                <a:off x="3135907" y="744090"/>
                <a:ext cx="358090" cy="52011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1094" extrusionOk="0">
                    <a:moveTo>
                      <a:pt x="7531" y="0"/>
                    </a:moveTo>
                    <a:lnTo>
                      <a:pt x="0" y="0"/>
                    </a:lnTo>
                    <a:lnTo>
                      <a:pt x="0" y="1094"/>
                    </a:lnTo>
                    <a:lnTo>
                      <a:pt x="7531" y="1094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7"/>
              <p:cNvSpPr/>
              <p:nvPr/>
            </p:nvSpPr>
            <p:spPr>
              <a:xfrm rot="5400000">
                <a:off x="4456448" y="330450"/>
                <a:ext cx="639980" cy="873616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464" extrusionOk="0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F56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7"/>
              <p:cNvSpPr/>
              <p:nvPr/>
            </p:nvSpPr>
            <p:spPr>
              <a:xfrm rot="5400000">
                <a:off x="5349919" y="325065"/>
                <a:ext cx="639979" cy="866050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464" extrusionOk="0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E65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7"/>
              <p:cNvSpPr/>
              <p:nvPr/>
            </p:nvSpPr>
            <p:spPr>
              <a:xfrm rot="5400000">
                <a:off x="3558616" y="322703"/>
                <a:ext cx="631551" cy="879201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464" extrusionOk="0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50" name="Google Shape;1950;p37"/>
          <p:cNvSpPr txBox="1"/>
          <p:nvPr/>
        </p:nvSpPr>
        <p:spPr>
          <a:xfrm>
            <a:off x="2838955" y="2660000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 dirty="0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1</a:t>
            </a:r>
            <a:endParaRPr sz="2400" dirty="0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951" name="Google Shape;1951;p37"/>
          <p:cNvSpPr txBox="1"/>
          <p:nvPr/>
        </p:nvSpPr>
        <p:spPr>
          <a:xfrm>
            <a:off x="4120475" y="2661641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 dirty="0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2</a:t>
            </a:r>
            <a:endParaRPr sz="2400" dirty="0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952" name="Google Shape;1952;p37"/>
          <p:cNvSpPr txBox="1"/>
          <p:nvPr/>
        </p:nvSpPr>
        <p:spPr>
          <a:xfrm>
            <a:off x="5421854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2400" dirty="0">
                <a:solidFill>
                  <a:srgbClr val="FFFFFF"/>
                </a:solidFill>
                <a:latin typeface="Saira Condensed Medium"/>
                <a:ea typeface="Saira Condensed Medium"/>
                <a:cs typeface="Saira Condensed Medium"/>
                <a:sym typeface="Saira Condensed Medium"/>
              </a:rPr>
              <a:t>3</a:t>
            </a:r>
            <a:endParaRPr sz="2400" dirty="0">
              <a:solidFill>
                <a:srgbClr val="FFFFFF"/>
              </a:solidFill>
              <a:latin typeface="Saira Condensed Medium"/>
              <a:ea typeface="Saira Condensed Medium"/>
              <a:cs typeface="Saira Condensed Medium"/>
              <a:sym typeface="Saira Condensed Medium"/>
            </a:endParaRPr>
          </a:p>
        </p:txBody>
      </p:sp>
      <p:sp>
        <p:nvSpPr>
          <p:cNvPr id="1954" name="Google Shape;1954;p37"/>
          <p:cNvSpPr txBox="1">
            <a:spLocks noGrp="1"/>
          </p:cNvSpPr>
          <p:nvPr>
            <p:ph type="title"/>
          </p:nvPr>
        </p:nvSpPr>
        <p:spPr>
          <a:xfrm>
            <a:off x="0" y="596325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Цели</a:t>
            </a:r>
            <a:endParaRPr sz="2000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41"/>
          <p:cNvSpPr txBox="1">
            <a:spLocks noGrp="1"/>
          </p:cNvSpPr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1993" name="Google Shape;1993;p41"/>
          <p:cNvSpPr txBox="1">
            <a:spLocks noGrp="1"/>
          </p:cNvSpPr>
          <p:nvPr>
            <p:ph type="subTitle" idx="1"/>
          </p:nvPr>
        </p:nvSpPr>
        <p:spPr>
          <a:xfrm>
            <a:off x="2777850" y="1894523"/>
            <a:ext cx="3588300" cy="19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2400" dirty="0"/>
              <a:t>Имате ли въпроси?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bg-B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bg-B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bg-B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bg-B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Email: </a:t>
            </a:r>
            <a:r>
              <a:rPr lang="en-US" dirty="0" err="1"/>
              <a:t>klimentinasavova</a:t>
            </a:r>
            <a:r>
              <a:rPr lang="bg-BG" dirty="0"/>
              <a:t>@</a:t>
            </a:r>
            <a:r>
              <a:rPr lang="en-US" dirty="0" err="1"/>
              <a:t>gmail.com</a:t>
            </a:r>
            <a:endParaRPr dirty="0"/>
          </a:p>
        </p:txBody>
      </p:sp>
      <p:grpSp>
        <p:nvGrpSpPr>
          <p:cNvPr id="2" name="Google Shape;7694;p53">
            <a:extLst>
              <a:ext uri="{FF2B5EF4-FFF2-40B4-BE49-F238E27FC236}">
                <a16:creationId xmlns:a16="http://schemas.microsoft.com/office/drawing/2014/main" id="{87416417-764E-AA15-433C-98D1844F1C98}"/>
              </a:ext>
            </a:extLst>
          </p:cNvPr>
          <p:cNvGrpSpPr/>
          <p:nvPr/>
        </p:nvGrpSpPr>
        <p:grpSpPr>
          <a:xfrm>
            <a:off x="3198661" y="3493452"/>
            <a:ext cx="250286" cy="232923"/>
            <a:chOff x="-35854750" y="2272675"/>
            <a:chExt cx="293000" cy="291450"/>
          </a:xfrm>
        </p:grpSpPr>
        <p:sp>
          <p:nvSpPr>
            <p:cNvPr id="3" name="Google Shape;7695;p53">
              <a:extLst>
                <a:ext uri="{FF2B5EF4-FFF2-40B4-BE49-F238E27FC236}">
                  <a16:creationId xmlns:a16="http://schemas.microsoft.com/office/drawing/2014/main" id="{E5A55102-C4BA-6113-8507-EB99134A8E4E}"/>
                </a:ext>
              </a:extLst>
            </p:cNvPr>
            <p:cNvSpPr/>
            <p:nvPr/>
          </p:nvSpPr>
          <p:spPr>
            <a:xfrm>
              <a:off x="-35854750" y="2272675"/>
              <a:ext cx="293000" cy="291450"/>
            </a:xfrm>
            <a:custGeom>
              <a:avLst/>
              <a:gdLst/>
              <a:ahLst/>
              <a:cxnLst/>
              <a:rect l="l" t="t" r="r" b="b"/>
              <a:pathLst>
                <a:path w="11720" h="11658" extrusionOk="0">
                  <a:moveTo>
                    <a:pt x="5844" y="654"/>
                  </a:moveTo>
                  <a:cubicBezTo>
                    <a:pt x="6144" y="654"/>
                    <a:pt x="6443" y="773"/>
                    <a:pt x="6679" y="1009"/>
                  </a:cubicBezTo>
                  <a:lnTo>
                    <a:pt x="7057" y="1355"/>
                  </a:lnTo>
                  <a:lnTo>
                    <a:pt x="4600" y="1355"/>
                  </a:lnTo>
                  <a:lnTo>
                    <a:pt x="5009" y="1009"/>
                  </a:lnTo>
                  <a:cubicBezTo>
                    <a:pt x="5246" y="773"/>
                    <a:pt x="5545" y="654"/>
                    <a:pt x="5844" y="654"/>
                  </a:cubicBezTo>
                  <a:close/>
                  <a:moveTo>
                    <a:pt x="2080" y="3939"/>
                  </a:moveTo>
                  <a:lnTo>
                    <a:pt x="2080" y="6365"/>
                  </a:lnTo>
                  <a:lnTo>
                    <a:pt x="819" y="5136"/>
                  </a:lnTo>
                  <a:lnTo>
                    <a:pt x="2080" y="3939"/>
                  </a:lnTo>
                  <a:close/>
                  <a:moveTo>
                    <a:pt x="9609" y="3876"/>
                  </a:moveTo>
                  <a:lnTo>
                    <a:pt x="10869" y="5136"/>
                  </a:lnTo>
                  <a:lnTo>
                    <a:pt x="9609" y="6365"/>
                  </a:lnTo>
                  <a:lnTo>
                    <a:pt x="9609" y="3876"/>
                  </a:lnTo>
                  <a:close/>
                  <a:moveTo>
                    <a:pt x="8570" y="2080"/>
                  </a:moveTo>
                  <a:cubicBezTo>
                    <a:pt x="8790" y="2080"/>
                    <a:pt x="8948" y="2238"/>
                    <a:pt x="8948" y="2427"/>
                  </a:cubicBezTo>
                  <a:lnTo>
                    <a:pt x="8948" y="7089"/>
                  </a:lnTo>
                  <a:lnTo>
                    <a:pt x="8286" y="7751"/>
                  </a:lnTo>
                  <a:cubicBezTo>
                    <a:pt x="7593" y="7152"/>
                    <a:pt x="6774" y="6837"/>
                    <a:pt x="5860" y="6837"/>
                  </a:cubicBezTo>
                  <a:cubicBezTo>
                    <a:pt x="4978" y="6837"/>
                    <a:pt x="4127" y="7152"/>
                    <a:pt x="3466" y="7751"/>
                  </a:cubicBezTo>
                  <a:lnTo>
                    <a:pt x="2804" y="7089"/>
                  </a:lnTo>
                  <a:lnTo>
                    <a:pt x="2804" y="2427"/>
                  </a:lnTo>
                  <a:cubicBezTo>
                    <a:pt x="2804" y="2238"/>
                    <a:pt x="2962" y="2080"/>
                    <a:pt x="3119" y="2080"/>
                  </a:cubicBezTo>
                  <a:close/>
                  <a:moveTo>
                    <a:pt x="693" y="5987"/>
                  </a:moveTo>
                  <a:lnTo>
                    <a:pt x="2993" y="8223"/>
                  </a:lnTo>
                  <a:lnTo>
                    <a:pt x="693" y="10492"/>
                  </a:lnTo>
                  <a:lnTo>
                    <a:pt x="693" y="5987"/>
                  </a:lnTo>
                  <a:close/>
                  <a:moveTo>
                    <a:pt x="11027" y="5987"/>
                  </a:moveTo>
                  <a:lnTo>
                    <a:pt x="11027" y="10492"/>
                  </a:lnTo>
                  <a:lnTo>
                    <a:pt x="8727" y="8223"/>
                  </a:lnTo>
                  <a:lnTo>
                    <a:pt x="11027" y="5987"/>
                  </a:lnTo>
                  <a:close/>
                  <a:moveTo>
                    <a:pt x="5829" y="7499"/>
                  </a:moveTo>
                  <a:cubicBezTo>
                    <a:pt x="6616" y="7499"/>
                    <a:pt x="7309" y="7814"/>
                    <a:pt x="7876" y="8381"/>
                  </a:cubicBezTo>
                  <a:lnTo>
                    <a:pt x="10523" y="10964"/>
                  </a:lnTo>
                  <a:lnTo>
                    <a:pt x="1166" y="10964"/>
                  </a:lnTo>
                  <a:lnTo>
                    <a:pt x="3781" y="8381"/>
                  </a:lnTo>
                  <a:cubicBezTo>
                    <a:pt x="4316" y="7814"/>
                    <a:pt x="5041" y="7499"/>
                    <a:pt x="5829" y="7499"/>
                  </a:cubicBezTo>
                  <a:close/>
                  <a:moveTo>
                    <a:pt x="5864" y="1"/>
                  </a:moveTo>
                  <a:cubicBezTo>
                    <a:pt x="5380" y="1"/>
                    <a:pt x="4899" y="190"/>
                    <a:pt x="4537" y="568"/>
                  </a:cubicBezTo>
                  <a:lnTo>
                    <a:pt x="3655" y="1387"/>
                  </a:lnTo>
                  <a:lnTo>
                    <a:pt x="3119" y="1387"/>
                  </a:lnTo>
                  <a:cubicBezTo>
                    <a:pt x="2552" y="1387"/>
                    <a:pt x="2080" y="1859"/>
                    <a:pt x="2080" y="2427"/>
                  </a:cubicBezTo>
                  <a:lnTo>
                    <a:pt x="2080" y="2962"/>
                  </a:lnTo>
                  <a:lnTo>
                    <a:pt x="315" y="4726"/>
                  </a:lnTo>
                  <a:cubicBezTo>
                    <a:pt x="126" y="4915"/>
                    <a:pt x="0" y="5136"/>
                    <a:pt x="0" y="5420"/>
                  </a:cubicBezTo>
                  <a:lnTo>
                    <a:pt x="0" y="10618"/>
                  </a:lnTo>
                  <a:cubicBezTo>
                    <a:pt x="32" y="11216"/>
                    <a:pt x="473" y="11657"/>
                    <a:pt x="1071" y="11657"/>
                  </a:cubicBezTo>
                  <a:lnTo>
                    <a:pt x="10680" y="11657"/>
                  </a:lnTo>
                  <a:cubicBezTo>
                    <a:pt x="11216" y="11657"/>
                    <a:pt x="11720" y="11185"/>
                    <a:pt x="11720" y="10618"/>
                  </a:cubicBezTo>
                  <a:lnTo>
                    <a:pt x="11720" y="5420"/>
                  </a:lnTo>
                  <a:cubicBezTo>
                    <a:pt x="11720" y="5136"/>
                    <a:pt x="11626" y="4915"/>
                    <a:pt x="11405" y="4726"/>
                  </a:cubicBezTo>
                  <a:lnTo>
                    <a:pt x="9641" y="2962"/>
                  </a:lnTo>
                  <a:lnTo>
                    <a:pt x="9641" y="2427"/>
                  </a:lnTo>
                  <a:cubicBezTo>
                    <a:pt x="9641" y="1859"/>
                    <a:pt x="9168" y="1387"/>
                    <a:pt x="8633" y="1387"/>
                  </a:cubicBezTo>
                  <a:lnTo>
                    <a:pt x="8065" y="1387"/>
                  </a:lnTo>
                  <a:lnTo>
                    <a:pt x="7215" y="568"/>
                  </a:lnTo>
                  <a:cubicBezTo>
                    <a:pt x="6837" y="190"/>
                    <a:pt x="6348" y="1"/>
                    <a:pt x="58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7696;p53">
              <a:extLst>
                <a:ext uri="{FF2B5EF4-FFF2-40B4-BE49-F238E27FC236}">
                  <a16:creationId xmlns:a16="http://schemas.microsoft.com/office/drawing/2014/main" id="{7E71C4B0-3F55-E286-E40F-CCB98D325E44}"/>
                </a:ext>
              </a:extLst>
            </p:cNvPr>
            <p:cNvSpPr/>
            <p:nvPr/>
          </p:nvSpPr>
          <p:spPr>
            <a:xfrm>
              <a:off x="-35733475" y="2340425"/>
              <a:ext cx="51225" cy="68550"/>
            </a:xfrm>
            <a:custGeom>
              <a:avLst/>
              <a:gdLst/>
              <a:ahLst/>
              <a:cxnLst/>
              <a:rect l="l" t="t" r="r" b="b"/>
              <a:pathLst>
                <a:path w="2049" h="2742" extrusionOk="0">
                  <a:moveTo>
                    <a:pt x="1009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260"/>
                    <a:pt x="158" y="1418"/>
                    <a:pt x="316" y="1418"/>
                  </a:cubicBezTo>
                  <a:cubicBezTo>
                    <a:pt x="505" y="1418"/>
                    <a:pt x="663" y="1260"/>
                    <a:pt x="663" y="1040"/>
                  </a:cubicBezTo>
                  <a:cubicBezTo>
                    <a:pt x="663" y="851"/>
                    <a:pt x="820" y="693"/>
                    <a:pt x="1009" y="693"/>
                  </a:cubicBezTo>
                  <a:cubicBezTo>
                    <a:pt x="1198" y="693"/>
                    <a:pt x="1356" y="851"/>
                    <a:pt x="1356" y="1040"/>
                  </a:cubicBezTo>
                  <a:cubicBezTo>
                    <a:pt x="1356" y="1229"/>
                    <a:pt x="1293" y="1323"/>
                    <a:pt x="1135" y="1386"/>
                  </a:cubicBezTo>
                  <a:cubicBezTo>
                    <a:pt x="852" y="1449"/>
                    <a:pt x="663" y="1733"/>
                    <a:pt x="663" y="2016"/>
                  </a:cubicBezTo>
                  <a:lnTo>
                    <a:pt x="663" y="2394"/>
                  </a:lnTo>
                  <a:cubicBezTo>
                    <a:pt x="663" y="2583"/>
                    <a:pt x="820" y="2741"/>
                    <a:pt x="1009" y="2741"/>
                  </a:cubicBezTo>
                  <a:cubicBezTo>
                    <a:pt x="1230" y="2741"/>
                    <a:pt x="1387" y="2583"/>
                    <a:pt x="1387" y="2394"/>
                  </a:cubicBezTo>
                  <a:lnTo>
                    <a:pt x="1387" y="2016"/>
                  </a:lnTo>
                  <a:cubicBezTo>
                    <a:pt x="1765" y="1827"/>
                    <a:pt x="2049" y="1449"/>
                    <a:pt x="2049" y="1008"/>
                  </a:cubicBezTo>
                  <a:cubicBezTo>
                    <a:pt x="2049" y="473"/>
                    <a:pt x="1576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97;p53">
              <a:extLst>
                <a:ext uri="{FF2B5EF4-FFF2-40B4-BE49-F238E27FC236}">
                  <a16:creationId xmlns:a16="http://schemas.microsoft.com/office/drawing/2014/main" id="{8746EAFD-744D-EADA-61EB-055C11E4A099}"/>
                </a:ext>
              </a:extLst>
            </p:cNvPr>
            <p:cNvSpPr/>
            <p:nvPr/>
          </p:nvSpPr>
          <p:spPr>
            <a:xfrm>
              <a:off x="-35716925" y="24184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linical Case 01-2019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209</Words>
  <Application>Microsoft Macintosh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Economica</vt:lpstr>
      <vt:lpstr>Fira Sans Extra Condensed Medium</vt:lpstr>
      <vt:lpstr>Helvetica Neue</vt:lpstr>
      <vt:lpstr>Quattrocento</vt:lpstr>
      <vt:lpstr>Roboto Slab Light</vt:lpstr>
      <vt:lpstr>Saira Condensed</vt:lpstr>
      <vt:lpstr>Saira Condensed Medium</vt:lpstr>
      <vt:lpstr>Wingdings</vt:lpstr>
      <vt:lpstr>Clinical Case 01-2019 by SlidesGo</vt:lpstr>
      <vt:lpstr>Medical Transcription Classification</vt:lpstr>
      <vt:lpstr>Съдържание</vt:lpstr>
      <vt:lpstr>Формулировка на задачата</vt:lpstr>
      <vt:lpstr>PowerPoint Presentation</vt:lpstr>
      <vt:lpstr>Данни</vt:lpstr>
      <vt:lpstr>Подходи за  решаване на задачата</vt:lpstr>
      <vt:lpstr>Метрики за сравняване  на резултатите</vt:lpstr>
      <vt:lpstr>Цели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Transcription Classification</dc:title>
  <cp:lastModifiedBy>Klimentina Savova</cp:lastModifiedBy>
  <cp:revision>6</cp:revision>
  <dcterms:modified xsi:type="dcterms:W3CDTF">2022-12-19T16:12:07Z</dcterms:modified>
</cp:coreProperties>
</file>