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81" r:id="rId3"/>
    <p:sldId id="282" r:id="rId4"/>
    <p:sldId id="283" r:id="rId5"/>
    <p:sldId id="280" r:id="rId6"/>
    <p:sldId id="277" r:id="rId7"/>
    <p:sldId id="278" r:id="rId8"/>
    <p:sldId id="273" r:id="rId9"/>
  </p:sldIdLst>
  <p:sldSz cx="12192000" cy="6858000"/>
  <p:notesSz cx="6858000" cy="9144000"/>
  <p:embeddedFontLst>
    <p:embeddedFont>
      <p:font typeface="Barlow Condensed" panose="00000506000000000000" pitchFamily="2" charset="0"/>
      <p:regular r:id="rId11"/>
      <p:bold r:id="rId12"/>
      <p:italic r:id="rId13"/>
      <p:boldItalic r:id="rId14"/>
    </p:embeddedFont>
    <p:embeddedFont>
      <p:font typeface="Barlow Condensed SemiBold" panose="00000706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Merriweather" panose="00000500000000000000" pitchFamily="2"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Trirong" panose="00000800000000000000" pitchFamily="2" charset="-3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2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af4bc0a09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af4bc0a09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05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af4bc0a09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af4bc0a09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3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af4bc0a09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9af4bc0a09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48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af4bc0a09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af4bc0a09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59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9af4bc0a09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9af4bc0a09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ctrTitle"/>
          </p:nvPr>
        </p:nvSpPr>
        <p:spPr>
          <a:xfrm>
            <a:off x="1517732" y="1239425"/>
            <a:ext cx="7653600" cy="2736900"/>
          </a:xfrm>
          <a:prstGeom prst="rect">
            <a:avLst/>
          </a:prstGeom>
        </p:spPr>
        <p:txBody>
          <a:bodyPr spcFirstLastPara="1" wrap="square" lIns="121900" tIns="121900" rIns="121900" bIns="121900" anchor="b" anchorCtr="0">
            <a:noAutofit/>
          </a:bodyPr>
          <a:lstStyle>
            <a:lvl1pPr lvl="0" rtl="0">
              <a:spcBef>
                <a:spcPts val="0"/>
              </a:spcBef>
              <a:spcAft>
                <a:spcPts val="0"/>
              </a:spcAft>
              <a:buSzPts val="6800"/>
              <a:buNone/>
              <a:defRPr sz="6800"/>
            </a:lvl1pPr>
            <a:lvl2pPr lvl="1" rtl="0">
              <a:spcBef>
                <a:spcPts val="0"/>
              </a:spcBef>
              <a:spcAft>
                <a:spcPts val="0"/>
              </a:spcAft>
              <a:buSzPts val="6800"/>
              <a:buNone/>
              <a:defRPr sz="6800"/>
            </a:lvl2pPr>
            <a:lvl3pPr lvl="2" rtl="0">
              <a:spcBef>
                <a:spcPts val="0"/>
              </a:spcBef>
              <a:spcAft>
                <a:spcPts val="0"/>
              </a:spcAft>
              <a:buSzPts val="6800"/>
              <a:buNone/>
              <a:defRPr sz="6800"/>
            </a:lvl3pPr>
            <a:lvl4pPr lvl="3" rtl="0">
              <a:spcBef>
                <a:spcPts val="0"/>
              </a:spcBef>
              <a:spcAft>
                <a:spcPts val="0"/>
              </a:spcAft>
              <a:buSzPts val="6800"/>
              <a:buNone/>
              <a:defRPr sz="6800"/>
            </a:lvl4pPr>
            <a:lvl5pPr lvl="4" rtl="0">
              <a:spcBef>
                <a:spcPts val="0"/>
              </a:spcBef>
              <a:spcAft>
                <a:spcPts val="0"/>
              </a:spcAft>
              <a:buSzPts val="6800"/>
              <a:buNone/>
              <a:defRPr sz="6800"/>
            </a:lvl5pPr>
            <a:lvl6pPr lvl="5" rtl="0">
              <a:spcBef>
                <a:spcPts val="0"/>
              </a:spcBef>
              <a:spcAft>
                <a:spcPts val="0"/>
              </a:spcAft>
              <a:buSzPts val="6800"/>
              <a:buNone/>
              <a:defRPr sz="6800"/>
            </a:lvl6pPr>
            <a:lvl7pPr lvl="6" rtl="0">
              <a:spcBef>
                <a:spcPts val="0"/>
              </a:spcBef>
              <a:spcAft>
                <a:spcPts val="0"/>
              </a:spcAft>
              <a:buSzPts val="6800"/>
              <a:buNone/>
              <a:defRPr sz="6800"/>
            </a:lvl7pPr>
            <a:lvl8pPr lvl="7" rtl="0">
              <a:spcBef>
                <a:spcPts val="0"/>
              </a:spcBef>
              <a:spcAft>
                <a:spcPts val="0"/>
              </a:spcAft>
              <a:buSzPts val="6800"/>
              <a:buNone/>
              <a:defRPr sz="6800"/>
            </a:lvl8pPr>
            <a:lvl9pPr lvl="8" rtl="0">
              <a:spcBef>
                <a:spcPts val="0"/>
              </a:spcBef>
              <a:spcAft>
                <a:spcPts val="0"/>
              </a:spcAft>
              <a:buSzPts val="6800"/>
              <a:buNone/>
              <a:defRPr sz="6800"/>
            </a:lvl9pPr>
          </a:lstStyle>
          <a:p>
            <a:endParaRPr/>
          </a:p>
        </p:txBody>
      </p:sp>
      <p:sp>
        <p:nvSpPr>
          <p:cNvPr id="13" name="Google Shape;13;p2"/>
          <p:cNvSpPr txBox="1">
            <a:spLocks noGrp="1"/>
          </p:cNvSpPr>
          <p:nvPr>
            <p:ph type="subTitle" idx="1"/>
          </p:nvPr>
        </p:nvSpPr>
        <p:spPr>
          <a:xfrm>
            <a:off x="1517724" y="3873076"/>
            <a:ext cx="7653600" cy="1056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1pPr>
            <a:lvl2pPr lvl="1"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2pPr>
            <a:lvl3pPr lvl="2"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3pPr>
            <a:lvl4pPr lvl="3"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4pPr>
            <a:lvl5pPr lvl="4"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5pPr>
            <a:lvl6pPr lvl="5"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6pPr>
            <a:lvl7pPr lvl="6"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7pPr>
            <a:lvl8pPr lvl="7"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8pPr>
            <a:lvl9pPr lvl="8" rtl="0">
              <a:lnSpc>
                <a:spcPct val="100000"/>
              </a:lnSpc>
              <a:spcBef>
                <a:spcPts val="0"/>
              </a:spcBef>
              <a:spcAft>
                <a:spcPts val="0"/>
              </a:spcAft>
              <a:buClr>
                <a:schemeClr val="accent2"/>
              </a:buClr>
              <a:buSzPts val="3000"/>
              <a:buFont typeface="Trirong"/>
              <a:buNone/>
              <a:defRPr sz="3000" b="1" i="1">
                <a:solidFill>
                  <a:schemeClr val="accent2"/>
                </a:solidFill>
                <a:latin typeface="Trirong"/>
                <a:ea typeface="Trirong"/>
                <a:cs typeface="Trirong"/>
                <a:sym typeface="Trirong"/>
              </a:defRPr>
            </a:lvl9pPr>
          </a:lstStyle>
          <a:p>
            <a:endParaRPr/>
          </a:p>
        </p:txBody>
      </p:sp>
      <p:sp>
        <p:nvSpPr>
          <p:cNvPr id="14" name="Google Shape;14;p2"/>
          <p:cNvSpPr/>
          <p:nvPr/>
        </p:nvSpPr>
        <p:spPr>
          <a:xfrm>
            <a:off x="9473013" y="160315"/>
            <a:ext cx="1168800" cy="1168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a:off x="495851" y="346403"/>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2"/>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7" name="Google Shape;17;p2"/>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005969" y="1489870"/>
            <a:ext cx="385500" cy="3855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5400000">
            <a:off x="11029805" y="328105"/>
            <a:ext cx="15624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2" name="Google Shape;22;p2"/>
          <p:cNvSpPr/>
          <p:nvPr/>
        </p:nvSpPr>
        <p:spPr>
          <a:xfrm>
            <a:off x="11647468" y="46525"/>
            <a:ext cx="370200" cy="31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rot="-1696825">
            <a:off x="-372257" y="2322300"/>
            <a:ext cx="1259426"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2"/>
          <p:cNvSpPr/>
          <p:nvPr/>
        </p:nvSpPr>
        <p:spPr>
          <a:xfrm>
            <a:off x="10933609" y="1900883"/>
            <a:ext cx="1535400" cy="15354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2"/>
          <p:cNvSpPr/>
          <p:nvPr/>
        </p:nvSpPr>
        <p:spPr>
          <a:xfrm rot="-1299682">
            <a:off x="1781334" y="-186426"/>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7324976" y="6605121"/>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7" name="Google Shape;27;p2"/>
          <p:cNvSpPr/>
          <p:nvPr/>
        </p:nvSpPr>
        <p:spPr>
          <a:xfrm>
            <a:off x="11704321" y="479819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8" name="Google Shape;28;p2"/>
          <p:cNvSpPr/>
          <p:nvPr/>
        </p:nvSpPr>
        <p:spPr>
          <a:xfrm>
            <a:off x="10807566" y="5383731"/>
            <a:ext cx="386700" cy="733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29" name="Google Shape;29;p2"/>
          <p:cNvSpPr/>
          <p:nvPr/>
        </p:nvSpPr>
        <p:spPr>
          <a:xfrm>
            <a:off x="9637768" y="4565127"/>
            <a:ext cx="386700" cy="537300"/>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0" name="Google Shape;30;p2"/>
          <p:cNvSpPr/>
          <p:nvPr/>
        </p:nvSpPr>
        <p:spPr>
          <a:xfrm rot="-9778265">
            <a:off x="9738721" y="2307737"/>
            <a:ext cx="1047195" cy="483797"/>
          </a:xfrm>
          <a:custGeom>
            <a:avLst/>
            <a:gdLst/>
            <a:ahLst/>
            <a:cxnLst/>
            <a:rect l="l" t="t" r="r" b="b"/>
            <a:pathLst>
              <a:path w="1048464" h="484383" extrusionOk="0">
                <a:moveTo>
                  <a:pt x="396123" y="469877"/>
                </a:moveTo>
                <a:cubicBezTo>
                  <a:pt x="354981" y="460412"/>
                  <a:pt x="314811" y="446314"/>
                  <a:pt x="276559" y="427591"/>
                </a:cubicBezTo>
                <a:cubicBezTo>
                  <a:pt x="104300" y="343274"/>
                  <a:pt x="-2288" y="178455"/>
                  <a:pt x="37" y="0"/>
                </a:cubicBezTo>
                <a:lnTo>
                  <a:pt x="136794" y="1485"/>
                </a:lnTo>
                <a:lnTo>
                  <a:pt x="139812" y="51937"/>
                </a:lnTo>
                <a:cubicBezTo>
                  <a:pt x="152403" y="100355"/>
                  <a:pt x="191891" y="138404"/>
                  <a:pt x="242909" y="145186"/>
                </a:cubicBezTo>
                <a:cubicBezTo>
                  <a:pt x="310932" y="154230"/>
                  <a:pt x="373693" y="104265"/>
                  <a:pt x="383090" y="33586"/>
                </a:cubicBezTo>
                <a:lnTo>
                  <a:pt x="381329" y="4141"/>
                </a:lnTo>
                <a:lnTo>
                  <a:pt x="524232" y="5693"/>
                </a:lnTo>
                <a:lnTo>
                  <a:pt x="1048464" y="5693"/>
                </a:lnTo>
                <a:cubicBezTo>
                  <a:pt x="1048464" y="183896"/>
                  <a:pt x="940057" y="347347"/>
                  <a:pt x="767109" y="429909"/>
                </a:cubicBezTo>
                <a:cubicBezTo>
                  <a:pt x="651721" y="484993"/>
                  <a:pt x="519548" y="498275"/>
                  <a:pt x="396123" y="4698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1" name="Google Shape;31;p2"/>
          <p:cNvSpPr/>
          <p:nvPr/>
        </p:nvSpPr>
        <p:spPr>
          <a:xfrm rot="4051234">
            <a:off x="8315763" y="674657"/>
            <a:ext cx="1398494" cy="722707"/>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2" name="Google Shape;32;p2"/>
          <p:cNvSpPr/>
          <p:nvPr/>
        </p:nvSpPr>
        <p:spPr>
          <a:xfrm rot="10800000">
            <a:off x="9962142" y="3830849"/>
            <a:ext cx="683400" cy="683400"/>
          </a:xfrm>
          <a:prstGeom prst="corner">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3" name="Google Shape;33;p2"/>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34" name="Google Shape;34;p2"/>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 name="Google Shape;35;p2"/>
          <p:cNvSpPr/>
          <p:nvPr/>
        </p:nvSpPr>
        <p:spPr>
          <a:xfrm>
            <a:off x="11029284" y="3638067"/>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 name="Google Shape;36;p2"/>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 name="Google Shape;37;p2"/>
          <p:cNvSpPr/>
          <p:nvPr/>
        </p:nvSpPr>
        <p:spPr>
          <a:xfrm>
            <a:off x="5614887" y="6330365"/>
            <a:ext cx="246900" cy="246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38;p2"/>
          <p:cNvSpPr/>
          <p:nvPr/>
        </p:nvSpPr>
        <p:spPr>
          <a:xfrm rot="3553164">
            <a:off x="6478339" y="4820497"/>
            <a:ext cx="2124467" cy="2107643"/>
          </a:xfrm>
          <a:prstGeom prst="pie">
            <a:avLst>
              <a:gd name="adj1" fmla="val 0"/>
              <a:gd name="adj2" fmla="val 10837342"/>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9" name="Google Shape;39;p2"/>
          <p:cNvSpPr/>
          <p:nvPr/>
        </p:nvSpPr>
        <p:spPr>
          <a:xfrm rot="-3655814">
            <a:off x="7148915" y="4655664"/>
            <a:ext cx="3082279" cy="2649454"/>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0" name="Google Shape;40;p2"/>
          <p:cNvSpPr/>
          <p:nvPr/>
        </p:nvSpPr>
        <p:spPr>
          <a:xfrm rot="5400000">
            <a:off x="9350227" y="2772892"/>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1" name="Google Shape;41;p2"/>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2" name="Google Shape;42;p2"/>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43" name="Google Shape;43;p2"/>
          <p:cNvSpPr/>
          <p:nvPr/>
        </p:nvSpPr>
        <p:spPr>
          <a:xfrm>
            <a:off x="254369" y="5616618"/>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2"/>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2"/>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TITLE_1">
    <p:spTree>
      <p:nvGrpSpPr>
        <p:cNvPr id="1" name="Shape 46"/>
        <p:cNvGrpSpPr/>
        <p:nvPr/>
      </p:nvGrpSpPr>
      <p:grpSpPr>
        <a:xfrm>
          <a:off x="0" y="0"/>
          <a:ext cx="0" cy="0"/>
          <a:chOff x="0" y="0"/>
          <a:chExt cx="0" cy="0"/>
        </a:xfrm>
      </p:grpSpPr>
      <p:sp>
        <p:nvSpPr>
          <p:cNvPr id="47" name="Google Shape;47;p3"/>
          <p:cNvSpPr txBox="1">
            <a:spLocks noGrp="1"/>
          </p:cNvSpPr>
          <p:nvPr>
            <p:ph type="subTitle" idx="1"/>
          </p:nvPr>
        </p:nvSpPr>
        <p:spPr>
          <a:xfrm>
            <a:off x="283300" y="1313401"/>
            <a:ext cx="10698000" cy="624900"/>
          </a:xfrm>
          <a:prstGeom prst="rect">
            <a:avLst/>
          </a:prstGeom>
        </p:spPr>
        <p:txBody>
          <a:bodyPr spcFirstLastPara="1" wrap="square" lIns="121900" tIns="121900" rIns="121900" bIns="121900" anchor="t" anchorCtr="0">
            <a:noAutofit/>
          </a:bodyPr>
          <a:lstStyle>
            <a:lvl1pPr lvl="0" rtl="0">
              <a:lnSpc>
                <a:spcPct val="100000"/>
              </a:lnSpc>
              <a:spcBef>
                <a:spcPts val="0"/>
              </a:spcBef>
              <a:spcAft>
                <a:spcPts val="0"/>
              </a:spcAft>
              <a:buClr>
                <a:schemeClr val="accent2"/>
              </a:buClr>
              <a:buSzPts val="4500"/>
              <a:buFont typeface="Trirong"/>
              <a:buNone/>
              <a:defRPr sz="4500" b="1" i="1">
                <a:solidFill>
                  <a:schemeClr val="accent2"/>
                </a:solidFill>
                <a:latin typeface="Trirong"/>
                <a:ea typeface="Trirong"/>
                <a:cs typeface="Trirong"/>
                <a:sym typeface="Trirong"/>
              </a:defRPr>
            </a:lvl1pPr>
            <a:lvl2pPr lvl="1"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2pPr>
            <a:lvl3pPr lvl="2"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3pPr>
            <a:lvl4pPr lvl="3"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4pPr>
            <a:lvl5pPr lvl="4"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5pPr>
            <a:lvl6pPr lvl="5"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6pPr>
            <a:lvl7pPr lvl="6"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7pPr>
            <a:lvl8pPr lvl="7"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8pPr>
            <a:lvl9pPr lvl="8" algn="ctr" rtl="0">
              <a:lnSpc>
                <a:spcPct val="100000"/>
              </a:lnSpc>
              <a:spcBef>
                <a:spcPts val="0"/>
              </a:spcBef>
              <a:spcAft>
                <a:spcPts val="0"/>
              </a:spcAft>
              <a:buClr>
                <a:schemeClr val="accent2"/>
              </a:buClr>
              <a:buSzPts val="5500"/>
              <a:buFont typeface="Trirong"/>
              <a:buNone/>
              <a:defRPr sz="5500" b="1" i="1">
                <a:solidFill>
                  <a:schemeClr val="accent2"/>
                </a:solidFill>
                <a:latin typeface="Trirong"/>
                <a:ea typeface="Trirong"/>
                <a:cs typeface="Trirong"/>
                <a:sym typeface="Trirong"/>
              </a:defRPr>
            </a:lvl9pPr>
          </a:lstStyle>
          <a:p>
            <a:endParaRPr/>
          </a:p>
        </p:txBody>
      </p:sp>
      <p:sp>
        <p:nvSpPr>
          <p:cNvPr id="48" name="Google Shape;48;p3"/>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3"/>
          <p:cNvSpPr txBox="1">
            <a:spLocks noGrp="1"/>
          </p:cNvSpPr>
          <p:nvPr>
            <p:ph type="title"/>
          </p:nvPr>
        </p:nvSpPr>
        <p:spPr>
          <a:xfrm>
            <a:off x="283300" y="489700"/>
            <a:ext cx="10698000" cy="6249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0" name="Google Shape;50;p3"/>
          <p:cNvSpPr txBox="1">
            <a:spLocks noGrp="1"/>
          </p:cNvSpPr>
          <p:nvPr>
            <p:ph type="body" idx="2"/>
          </p:nvPr>
        </p:nvSpPr>
        <p:spPr>
          <a:xfrm>
            <a:off x="283300" y="2060169"/>
            <a:ext cx="10698000" cy="43059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
        <p:nvSpPr>
          <p:cNvPr id="51" name="Google Shape;51;p3"/>
          <p:cNvSpPr/>
          <p:nvPr/>
        </p:nvSpPr>
        <p:spPr>
          <a:xfrm flipH="1">
            <a:off x="11373730" y="337328"/>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2" name="Google Shape;52;p3"/>
          <p:cNvSpPr/>
          <p:nvPr/>
        </p:nvSpPr>
        <p:spPr>
          <a:xfrm rot="-5400000" flipH="1">
            <a:off x="11665427" y="963042"/>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53" name="Google Shape;53;p3"/>
          <p:cNvSpPr/>
          <p:nvPr/>
        </p:nvSpPr>
        <p:spPr>
          <a:xfrm rot="5400000" flipH="1">
            <a:off x="11204872" y="1356004"/>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4" name="Google Shape;54;p3"/>
          <p:cNvSpPr/>
          <p:nvPr/>
        </p:nvSpPr>
        <p:spPr>
          <a:xfrm rot="-5400000" flipH="1">
            <a:off x="9974530" y="-694861"/>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3"/>
          <p:cNvSpPr/>
          <p:nvPr/>
        </p:nvSpPr>
        <p:spPr>
          <a:xfrm flipH="1">
            <a:off x="11196113" y="2674662"/>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3"/>
          <p:cNvSpPr/>
          <p:nvPr/>
        </p:nvSpPr>
        <p:spPr>
          <a:xfrm rot="1696954" flipH="1">
            <a:off x="11457881" y="2318123"/>
            <a:ext cx="1280232"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7" name="Google Shape;57;p3"/>
          <p:cNvSpPr/>
          <p:nvPr/>
        </p:nvSpPr>
        <p:spPr>
          <a:xfrm rot="1299682" flipH="1">
            <a:off x="9516508" y="-195501"/>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3"/>
          <p:cNvSpPr/>
          <p:nvPr/>
        </p:nvSpPr>
        <p:spPr>
          <a:xfrm flipH="1">
            <a:off x="7520787" y="-9075"/>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59" name="Google Shape;59;p3"/>
          <p:cNvSpPr/>
          <p:nvPr/>
        </p:nvSpPr>
        <p:spPr>
          <a:xfrm rot="-5400000" flipH="1">
            <a:off x="11115823" y="3633805"/>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3"/>
          <p:cNvSpPr/>
          <p:nvPr/>
        </p:nvSpPr>
        <p:spPr>
          <a:xfrm rot="-2662362" flipH="1">
            <a:off x="11373252" y="446389"/>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1" name="Google Shape;61;p3"/>
          <p:cNvSpPr/>
          <p:nvPr/>
        </p:nvSpPr>
        <p:spPr>
          <a:xfrm rot="-1383456" flipH="1">
            <a:off x="-78784" y="146727"/>
            <a:ext cx="1398732" cy="722830"/>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3"/>
          <p:cNvSpPr/>
          <p:nvPr/>
        </p:nvSpPr>
        <p:spPr>
          <a:xfrm flipH="1">
            <a:off x="533055" y="-185797"/>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3" name="Google Shape;63;p3"/>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p:cSld name="SECTION_HEADER_1">
    <p:bg>
      <p:bgPr>
        <a:solidFill>
          <a:schemeClr val="accent2"/>
        </a:solidFill>
        <a:effectLst/>
      </p:bgPr>
    </p:bg>
    <p:spTree>
      <p:nvGrpSpPr>
        <p:cNvPr id="1" name="Shape 86"/>
        <p:cNvGrpSpPr/>
        <p:nvPr/>
      </p:nvGrpSpPr>
      <p:grpSpPr>
        <a:xfrm>
          <a:off x="0" y="0"/>
          <a:ext cx="0" cy="0"/>
          <a:chOff x="0" y="0"/>
          <a:chExt cx="0" cy="0"/>
        </a:xfrm>
      </p:grpSpPr>
      <p:sp>
        <p:nvSpPr>
          <p:cNvPr id="87" name="Google Shape;87;p5"/>
          <p:cNvSpPr/>
          <p:nvPr/>
        </p:nvSpPr>
        <p:spPr>
          <a:xfrm>
            <a:off x="11498810" y="6251372"/>
            <a:ext cx="4797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5"/>
          <p:cNvSpPr txBox="1">
            <a:spLocks noGrp="1"/>
          </p:cNvSpPr>
          <p:nvPr>
            <p:ph type="title"/>
          </p:nvPr>
        </p:nvSpPr>
        <p:spPr>
          <a:xfrm>
            <a:off x="1465413" y="2994838"/>
            <a:ext cx="94434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89" name="Google Shape;89;p5"/>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ctr" rtl="0">
              <a:spcBef>
                <a:spcPts val="0"/>
              </a:spcBef>
              <a:spcAft>
                <a:spcPts val="0"/>
              </a:spcAft>
              <a:buNone/>
            </a:pPr>
            <a:fld id="{00000000-1234-1234-1234-123412341234}" type="slidenum">
              <a:rPr lang="en"/>
              <a:t>‹#›</a:t>
            </a:fld>
            <a:endParaRPr/>
          </a:p>
        </p:txBody>
      </p:sp>
      <p:sp>
        <p:nvSpPr>
          <p:cNvPr id="90" name="Google Shape;90;p5"/>
          <p:cNvSpPr/>
          <p:nvPr/>
        </p:nvSpPr>
        <p:spPr>
          <a:xfrm>
            <a:off x="495851" y="346403"/>
            <a:ext cx="476700" cy="47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1" name="Google Shape;91;p5"/>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92" name="Google Shape;92;p5"/>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5"/>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5"/>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5" name="Google Shape;95;p5"/>
          <p:cNvSpPr/>
          <p:nvPr/>
        </p:nvSpPr>
        <p:spPr>
          <a:xfrm rot="-1697381">
            <a:off x="-374411" y="2322753"/>
            <a:ext cx="1261580" cy="3369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6" name="Google Shape;96;p5"/>
          <p:cNvSpPr/>
          <p:nvPr/>
        </p:nvSpPr>
        <p:spPr>
          <a:xfrm rot="-1299682">
            <a:off x="1781334" y="-186426"/>
            <a:ext cx="1048439" cy="957411"/>
          </a:xfrm>
          <a:prstGeom prst="pie">
            <a:avLst>
              <a:gd name="adj1" fmla="val 0"/>
              <a:gd name="adj2" fmla="val 10837342"/>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5"/>
          <p:cNvSpPr/>
          <p:nvPr/>
        </p:nvSpPr>
        <p:spPr>
          <a:xfrm>
            <a:off x="9672276" y="823096"/>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98" name="Google Shape;98;p5"/>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99" name="Google Shape;99;p5"/>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0" name="Google Shape;100;p5"/>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1" name="Google Shape;101;p5"/>
          <p:cNvSpPr/>
          <p:nvPr/>
        </p:nvSpPr>
        <p:spPr>
          <a:xfrm>
            <a:off x="5614887" y="6330365"/>
            <a:ext cx="246900" cy="2469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2" name="Google Shape;102;p5"/>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3" name="Google Shape;103;p5"/>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04" name="Google Shape;104;p5"/>
          <p:cNvSpPr/>
          <p:nvPr/>
        </p:nvSpPr>
        <p:spPr>
          <a:xfrm>
            <a:off x="254369" y="5616618"/>
            <a:ext cx="4797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5"/>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5"/>
          <p:cNvSpPr/>
          <p:nvPr/>
        </p:nvSpPr>
        <p:spPr>
          <a:xfrm rot="10800000">
            <a:off x="11250430" y="5435657"/>
            <a:ext cx="476700" cy="476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7" name="Google Shape;107;p5"/>
          <p:cNvSpPr/>
          <p:nvPr/>
        </p:nvSpPr>
        <p:spPr>
          <a:xfrm rot="-5400000">
            <a:off x="11542127" y="4656044"/>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08" name="Google Shape;108;p5"/>
          <p:cNvSpPr/>
          <p:nvPr/>
        </p:nvSpPr>
        <p:spPr>
          <a:xfrm rot="5400000">
            <a:off x="11081572" y="4263082"/>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9" name="Google Shape;109;p5"/>
          <p:cNvSpPr/>
          <p:nvPr/>
        </p:nvSpPr>
        <p:spPr>
          <a:xfrm rot="-5400000">
            <a:off x="9851230" y="557294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rot="9103154">
            <a:off x="11334687" y="3594225"/>
            <a:ext cx="1281573" cy="3369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5"/>
          <p:cNvSpPr/>
          <p:nvPr/>
        </p:nvSpPr>
        <p:spPr>
          <a:xfrm rot="9500318">
            <a:off x="9393208" y="5487776"/>
            <a:ext cx="1048439" cy="957411"/>
          </a:xfrm>
          <a:prstGeom prst="pie">
            <a:avLst>
              <a:gd name="adj1" fmla="val 0"/>
              <a:gd name="adj2" fmla="val 10837342"/>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rot="-5400000">
            <a:off x="10992523" y="220617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rot="-8137638">
            <a:off x="11249952" y="5303285"/>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4" name="Google Shape;114;p5"/>
          <p:cNvSpPr/>
          <p:nvPr/>
        </p:nvSpPr>
        <p:spPr>
          <a:xfrm rot="5400000">
            <a:off x="11415226" y="-16762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15" name="Google Shape;115;p5"/>
          <p:cNvSpPr/>
          <p:nvPr/>
        </p:nvSpPr>
        <p:spPr>
          <a:xfrm rot="10800000">
            <a:off x="11626087" y="693292"/>
            <a:ext cx="4797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6" name="Google Shape;116;p5"/>
          <p:cNvSpPr/>
          <p:nvPr/>
        </p:nvSpPr>
        <p:spPr>
          <a:xfrm rot="3221306">
            <a:off x="10116897" y="70021"/>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5"/>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2073275" y="821975"/>
            <a:ext cx="97029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20" name="Google Shape;120;p6"/>
          <p:cNvSpPr txBox="1">
            <a:spLocks noGrp="1"/>
          </p:cNvSpPr>
          <p:nvPr>
            <p:ph type="body" idx="1"/>
          </p:nvPr>
        </p:nvSpPr>
        <p:spPr>
          <a:xfrm>
            <a:off x="2073275" y="1765239"/>
            <a:ext cx="9702900" cy="4555200"/>
          </a:xfrm>
          <a:prstGeom prst="rect">
            <a:avLst/>
          </a:prstGeom>
        </p:spPr>
        <p:txBody>
          <a:bodyPr spcFirstLastPara="1" wrap="square" lIns="121900" tIns="121900" rIns="121900" bIns="121900" anchor="t" anchorCtr="0">
            <a:noAutofit/>
          </a:bodyPr>
          <a:lstStyle>
            <a:lvl1pPr marL="457200" lvl="0" indent="-368300" rtl="0">
              <a:spcBef>
                <a:spcPts val="0"/>
              </a:spcBef>
              <a:spcAft>
                <a:spcPts val="0"/>
              </a:spcAft>
              <a:buSzPts val="2200"/>
              <a:buChar char="●"/>
              <a:defRPr/>
            </a:lvl1pPr>
            <a:lvl2pPr marL="914400" lvl="1" indent="-368300" rtl="0">
              <a:spcBef>
                <a:spcPts val="2100"/>
              </a:spcBef>
              <a:spcAft>
                <a:spcPts val="0"/>
              </a:spcAft>
              <a:buSzPts val="2200"/>
              <a:buChar char="○"/>
              <a:defRPr/>
            </a:lvl2pPr>
            <a:lvl3pPr marL="1371600" lvl="2" indent="-368300" rtl="0">
              <a:spcBef>
                <a:spcPts val="2100"/>
              </a:spcBef>
              <a:spcAft>
                <a:spcPts val="0"/>
              </a:spcAft>
              <a:buSzPts val="2200"/>
              <a:buChar char="■"/>
              <a:defRPr/>
            </a:lvl3pPr>
            <a:lvl4pPr marL="1828800" lvl="3" indent="-368300" rtl="0">
              <a:spcBef>
                <a:spcPts val="2100"/>
              </a:spcBef>
              <a:spcAft>
                <a:spcPts val="0"/>
              </a:spcAft>
              <a:buSzPts val="2200"/>
              <a:buChar char="●"/>
              <a:defRPr/>
            </a:lvl4pPr>
            <a:lvl5pPr marL="2286000" lvl="4" indent="-368300" rtl="0">
              <a:spcBef>
                <a:spcPts val="2100"/>
              </a:spcBef>
              <a:spcAft>
                <a:spcPts val="0"/>
              </a:spcAft>
              <a:buSzPts val="2200"/>
              <a:buChar char="○"/>
              <a:defRPr/>
            </a:lvl5pPr>
            <a:lvl6pPr marL="2743200" lvl="5" indent="-368300" rtl="0">
              <a:spcBef>
                <a:spcPts val="2100"/>
              </a:spcBef>
              <a:spcAft>
                <a:spcPts val="0"/>
              </a:spcAft>
              <a:buSzPts val="2200"/>
              <a:buChar char="■"/>
              <a:defRPr/>
            </a:lvl6pPr>
            <a:lvl7pPr marL="3200400" lvl="6" indent="-368300" rtl="0">
              <a:spcBef>
                <a:spcPts val="2100"/>
              </a:spcBef>
              <a:spcAft>
                <a:spcPts val="0"/>
              </a:spcAft>
              <a:buSzPts val="2200"/>
              <a:buChar char="●"/>
              <a:defRPr/>
            </a:lvl7pPr>
            <a:lvl8pPr marL="3657600" lvl="7" indent="-368300" rtl="0">
              <a:spcBef>
                <a:spcPts val="2100"/>
              </a:spcBef>
              <a:spcAft>
                <a:spcPts val="0"/>
              </a:spcAft>
              <a:buSzPts val="2200"/>
              <a:buChar char="○"/>
              <a:defRPr/>
            </a:lvl8pPr>
            <a:lvl9pPr marL="4114800" lvl="8" indent="-368300" rtl="0">
              <a:spcBef>
                <a:spcPts val="2100"/>
              </a:spcBef>
              <a:spcAft>
                <a:spcPts val="2100"/>
              </a:spcAft>
              <a:buSzPts val="2200"/>
              <a:buChar char="■"/>
              <a:defRPr/>
            </a:lvl9pPr>
          </a:lstStyle>
          <a:p>
            <a:endParaRPr/>
          </a:p>
        </p:txBody>
      </p:sp>
      <p:sp>
        <p:nvSpPr>
          <p:cNvPr id="121" name="Google Shape;121;p6"/>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2" name="Google Shape;122;p6"/>
          <p:cNvSpPr/>
          <p:nvPr/>
        </p:nvSpPr>
        <p:spPr>
          <a:xfrm>
            <a:off x="495851" y="346403"/>
            <a:ext cx="476700" cy="476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6"/>
          <p:cNvSpPr/>
          <p:nvPr/>
        </p:nvSpPr>
        <p:spPr>
          <a:xfrm rot="5400000">
            <a:off x="-50546" y="972117"/>
            <a:ext cx="731400" cy="6306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24" name="Google Shape;124;p6"/>
          <p:cNvSpPr/>
          <p:nvPr/>
        </p:nvSpPr>
        <p:spPr>
          <a:xfrm rot="-5400000">
            <a:off x="410010" y="1365079"/>
            <a:ext cx="731400" cy="630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5" name="Google Shape;125;p6"/>
          <p:cNvSpPr/>
          <p:nvPr/>
        </p:nvSpPr>
        <p:spPr>
          <a:xfrm rot="5400000">
            <a:off x="1358051" y="-685786"/>
            <a:ext cx="1013700" cy="1371600"/>
          </a:xfrm>
          <a:prstGeom prst="triangle">
            <a:avLst>
              <a:gd name="adj" fmla="val 50000"/>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6"/>
          <p:cNvSpPr/>
          <p:nvPr/>
        </p:nvSpPr>
        <p:spPr>
          <a:xfrm>
            <a:off x="768568" y="2683737"/>
            <a:ext cx="381600" cy="396600"/>
          </a:xfrm>
          <a:prstGeom prst="ellipse">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7" name="Google Shape;127;p6"/>
          <p:cNvSpPr/>
          <p:nvPr/>
        </p:nvSpPr>
        <p:spPr>
          <a:xfrm rot="-1696899">
            <a:off x="-333507" y="2312502"/>
            <a:ext cx="1218220" cy="3369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8" name="Google Shape;128;p6"/>
          <p:cNvSpPr/>
          <p:nvPr/>
        </p:nvSpPr>
        <p:spPr>
          <a:xfrm rot="-1299682">
            <a:off x="1781334" y="-186426"/>
            <a:ext cx="1048439" cy="957411"/>
          </a:xfrm>
          <a:prstGeom prst="pie">
            <a:avLst>
              <a:gd name="adj1" fmla="val 0"/>
              <a:gd name="adj2" fmla="val 10837342"/>
            </a:avLst>
          </a:prstGeom>
          <a:noFill/>
          <a:ln w="285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6"/>
          <p:cNvSpPr/>
          <p:nvPr/>
        </p:nvSpPr>
        <p:spPr>
          <a:xfrm>
            <a:off x="7324976" y="6605121"/>
            <a:ext cx="765300" cy="765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30" name="Google Shape;130;p6"/>
          <p:cNvSpPr/>
          <p:nvPr/>
        </p:nvSpPr>
        <p:spPr>
          <a:xfrm>
            <a:off x="3008715" y="0"/>
            <a:ext cx="1816779" cy="217699"/>
          </a:xfrm>
          <a:custGeom>
            <a:avLst/>
            <a:gdLst/>
            <a:ahLst/>
            <a:cxnLst/>
            <a:rect l="l" t="t" r="r" b="b"/>
            <a:pathLst>
              <a:path w="1816779" h="217699" extrusionOk="0">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131" name="Google Shape;131;p6"/>
          <p:cNvSpPr/>
          <p:nvPr/>
        </p:nvSpPr>
        <p:spPr>
          <a:xfrm rot="5400000">
            <a:off x="-586321" y="3642880"/>
            <a:ext cx="1816779" cy="409710"/>
          </a:xfrm>
          <a:custGeom>
            <a:avLst/>
            <a:gdLst/>
            <a:ahLst/>
            <a:cxnLst/>
            <a:rect l="l" t="t" r="r" b="b"/>
            <a:pathLst>
              <a:path w="1816779" h="409710" extrusionOk="0">
                <a:moveTo>
                  <a:pt x="1617042" y="363379"/>
                </a:moveTo>
                <a:cubicBezTo>
                  <a:pt x="1629840" y="363379"/>
                  <a:pt x="1640215" y="373750"/>
                  <a:pt x="1640215" y="386544"/>
                </a:cubicBezTo>
                <a:cubicBezTo>
                  <a:pt x="1640215" y="399338"/>
                  <a:pt x="1629840" y="409710"/>
                  <a:pt x="1617042" y="409710"/>
                </a:cubicBezTo>
                <a:cubicBezTo>
                  <a:pt x="1604245" y="409710"/>
                  <a:pt x="1593871" y="399338"/>
                  <a:pt x="1593871" y="386544"/>
                </a:cubicBezTo>
                <a:cubicBezTo>
                  <a:pt x="1593871" y="373750"/>
                  <a:pt x="1604245" y="363379"/>
                  <a:pt x="1617042" y="363379"/>
                </a:cubicBezTo>
                <a:close/>
                <a:moveTo>
                  <a:pt x="1439955" y="363379"/>
                </a:moveTo>
                <a:cubicBezTo>
                  <a:pt x="1452749" y="363379"/>
                  <a:pt x="1463121" y="373750"/>
                  <a:pt x="1463121" y="386544"/>
                </a:cubicBezTo>
                <a:cubicBezTo>
                  <a:pt x="1463121" y="399338"/>
                  <a:pt x="1452749" y="409710"/>
                  <a:pt x="1439955" y="409710"/>
                </a:cubicBezTo>
                <a:cubicBezTo>
                  <a:pt x="1427162" y="409710"/>
                  <a:pt x="1416790" y="399338"/>
                  <a:pt x="1416790" y="386544"/>
                </a:cubicBezTo>
                <a:cubicBezTo>
                  <a:pt x="1416790" y="373750"/>
                  <a:pt x="1427162" y="363379"/>
                  <a:pt x="1439955" y="363379"/>
                </a:cubicBezTo>
                <a:close/>
                <a:moveTo>
                  <a:pt x="1262856" y="363379"/>
                </a:moveTo>
                <a:cubicBezTo>
                  <a:pt x="1275651" y="363379"/>
                  <a:pt x="1286022" y="373750"/>
                  <a:pt x="1286022" y="386544"/>
                </a:cubicBezTo>
                <a:cubicBezTo>
                  <a:pt x="1286022" y="399338"/>
                  <a:pt x="1275651" y="409710"/>
                  <a:pt x="1262856" y="409710"/>
                </a:cubicBezTo>
                <a:cubicBezTo>
                  <a:pt x="1250062" y="409710"/>
                  <a:pt x="1239690" y="399338"/>
                  <a:pt x="1239690" y="386544"/>
                </a:cubicBezTo>
                <a:cubicBezTo>
                  <a:pt x="1239690" y="373750"/>
                  <a:pt x="1250062" y="363379"/>
                  <a:pt x="1262856" y="363379"/>
                </a:cubicBezTo>
                <a:close/>
                <a:moveTo>
                  <a:pt x="1085765" y="363379"/>
                </a:moveTo>
                <a:cubicBezTo>
                  <a:pt x="1098562" y="363379"/>
                  <a:pt x="1108934" y="373750"/>
                  <a:pt x="1108934" y="386544"/>
                </a:cubicBezTo>
                <a:cubicBezTo>
                  <a:pt x="1108934" y="399338"/>
                  <a:pt x="1098562" y="409710"/>
                  <a:pt x="1085765" y="409710"/>
                </a:cubicBezTo>
                <a:cubicBezTo>
                  <a:pt x="1072968" y="409710"/>
                  <a:pt x="1062595" y="399338"/>
                  <a:pt x="1062595" y="386544"/>
                </a:cubicBezTo>
                <a:cubicBezTo>
                  <a:pt x="1062595" y="373750"/>
                  <a:pt x="1072968" y="363379"/>
                  <a:pt x="1085765" y="363379"/>
                </a:cubicBezTo>
                <a:close/>
                <a:moveTo>
                  <a:pt x="908665" y="363379"/>
                </a:moveTo>
                <a:cubicBezTo>
                  <a:pt x="921456" y="363379"/>
                  <a:pt x="931828" y="373750"/>
                  <a:pt x="931828" y="386544"/>
                </a:cubicBezTo>
                <a:cubicBezTo>
                  <a:pt x="931828" y="399338"/>
                  <a:pt x="921456" y="409710"/>
                  <a:pt x="908665" y="409710"/>
                </a:cubicBezTo>
                <a:cubicBezTo>
                  <a:pt x="895866" y="409710"/>
                  <a:pt x="885499" y="399338"/>
                  <a:pt x="885499" y="386544"/>
                </a:cubicBezTo>
                <a:cubicBezTo>
                  <a:pt x="885499" y="373750"/>
                  <a:pt x="895866" y="363379"/>
                  <a:pt x="908665" y="363379"/>
                </a:cubicBezTo>
                <a:close/>
                <a:moveTo>
                  <a:pt x="731567" y="363379"/>
                </a:moveTo>
                <a:cubicBezTo>
                  <a:pt x="744361" y="363379"/>
                  <a:pt x="754733" y="373750"/>
                  <a:pt x="754733" y="386544"/>
                </a:cubicBezTo>
                <a:cubicBezTo>
                  <a:pt x="754733" y="399338"/>
                  <a:pt x="744361" y="409710"/>
                  <a:pt x="731567" y="409710"/>
                </a:cubicBezTo>
                <a:cubicBezTo>
                  <a:pt x="718772" y="409710"/>
                  <a:pt x="708400" y="399338"/>
                  <a:pt x="708400" y="386544"/>
                </a:cubicBezTo>
                <a:cubicBezTo>
                  <a:pt x="708400" y="373750"/>
                  <a:pt x="718772" y="363379"/>
                  <a:pt x="731567" y="363379"/>
                </a:cubicBezTo>
                <a:close/>
                <a:moveTo>
                  <a:pt x="554464" y="363379"/>
                </a:moveTo>
                <a:cubicBezTo>
                  <a:pt x="567258" y="363379"/>
                  <a:pt x="577630" y="373750"/>
                  <a:pt x="577630" y="386545"/>
                </a:cubicBezTo>
                <a:cubicBezTo>
                  <a:pt x="577630" y="399338"/>
                  <a:pt x="567258" y="409710"/>
                  <a:pt x="554464" y="409710"/>
                </a:cubicBezTo>
                <a:cubicBezTo>
                  <a:pt x="541670" y="409710"/>
                  <a:pt x="531298" y="399338"/>
                  <a:pt x="531298" y="386545"/>
                </a:cubicBezTo>
                <a:cubicBezTo>
                  <a:pt x="531298" y="373750"/>
                  <a:pt x="541670" y="363379"/>
                  <a:pt x="554464" y="363379"/>
                </a:cubicBezTo>
                <a:close/>
                <a:moveTo>
                  <a:pt x="377367" y="363379"/>
                </a:moveTo>
                <a:cubicBezTo>
                  <a:pt x="390162" y="363379"/>
                  <a:pt x="400533" y="373750"/>
                  <a:pt x="400533" y="386545"/>
                </a:cubicBezTo>
                <a:cubicBezTo>
                  <a:pt x="400533" y="399338"/>
                  <a:pt x="390162" y="409710"/>
                  <a:pt x="377367" y="409710"/>
                </a:cubicBezTo>
                <a:cubicBezTo>
                  <a:pt x="364573" y="409710"/>
                  <a:pt x="354200" y="399338"/>
                  <a:pt x="354200" y="386545"/>
                </a:cubicBezTo>
                <a:cubicBezTo>
                  <a:pt x="354200" y="373750"/>
                  <a:pt x="364573" y="363379"/>
                  <a:pt x="377367" y="363379"/>
                </a:cubicBezTo>
                <a:close/>
                <a:moveTo>
                  <a:pt x="200264" y="363379"/>
                </a:moveTo>
                <a:cubicBezTo>
                  <a:pt x="213058" y="363379"/>
                  <a:pt x="223430" y="373750"/>
                  <a:pt x="223430" y="386545"/>
                </a:cubicBezTo>
                <a:cubicBezTo>
                  <a:pt x="223430" y="399338"/>
                  <a:pt x="213058" y="409710"/>
                  <a:pt x="200264" y="409710"/>
                </a:cubicBezTo>
                <a:cubicBezTo>
                  <a:pt x="187470" y="409710"/>
                  <a:pt x="177098" y="399338"/>
                  <a:pt x="177098" y="386545"/>
                </a:cubicBezTo>
                <a:cubicBezTo>
                  <a:pt x="177098" y="373750"/>
                  <a:pt x="187470" y="363379"/>
                  <a:pt x="200264" y="363379"/>
                </a:cubicBezTo>
                <a:close/>
                <a:moveTo>
                  <a:pt x="23166" y="363379"/>
                </a:moveTo>
                <a:cubicBezTo>
                  <a:pt x="35960" y="363379"/>
                  <a:pt x="46332" y="373750"/>
                  <a:pt x="46332" y="386545"/>
                </a:cubicBezTo>
                <a:cubicBezTo>
                  <a:pt x="46332" y="399338"/>
                  <a:pt x="35960" y="409710"/>
                  <a:pt x="23166" y="409710"/>
                </a:cubicBezTo>
                <a:cubicBezTo>
                  <a:pt x="10372" y="409710"/>
                  <a:pt x="0" y="399338"/>
                  <a:pt x="0" y="386545"/>
                </a:cubicBezTo>
                <a:cubicBezTo>
                  <a:pt x="0" y="373750"/>
                  <a:pt x="10372" y="363379"/>
                  <a:pt x="23166" y="363379"/>
                </a:cubicBezTo>
                <a:close/>
                <a:moveTo>
                  <a:pt x="1791548" y="363373"/>
                </a:moveTo>
                <a:cubicBezTo>
                  <a:pt x="1804342" y="363373"/>
                  <a:pt x="1814714" y="373745"/>
                  <a:pt x="1814714" y="386539"/>
                </a:cubicBezTo>
                <a:cubicBezTo>
                  <a:pt x="1814714" y="399334"/>
                  <a:pt x="1804342" y="409705"/>
                  <a:pt x="1791548" y="409705"/>
                </a:cubicBezTo>
                <a:cubicBezTo>
                  <a:pt x="1778754" y="409705"/>
                  <a:pt x="1768382" y="399334"/>
                  <a:pt x="1768382" y="386539"/>
                </a:cubicBezTo>
                <a:cubicBezTo>
                  <a:pt x="1768382" y="373745"/>
                  <a:pt x="1778754" y="363373"/>
                  <a:pt x="1791548" y="363373"/>
                </a:cubicBezTo>
                <a:close/>
                <a:moveTo>
                  <a:pt x="1617042" y="171367"/>
                </a:moveTo>
                <a:cubicBezTo>
                  <a:pt x="1629842" y="171367"/>
                  <a:pt x="1640216" y="181739"/>
                  <a:pt x="1640216" y="194532"/>
                </a:cubicBezTo>
                <a:cubicBezTo>
                  <a:pt x="1640216" y="207326"/>
                  <a:pt x="1629842" y="217698"/>
                  <a:pt x="1617042" y="217698"/>
                </a:cubicBezTo>
                <a:cubicBezTo>
                  <a:pt x="1604245" y="217698"/>
                  <a:pt x="1593871" y="207326"/>
                  <a:pt x="1593871" y="194532"/>
                </a:cubicBezTo>
                <a:cubicBezTo>
                  <a:pt x="1593871" y="181739"/>
                  <a:pt x="1604245" y="171367"/>
                  <a:pt x="1617042" y="171367"/>
                </a:cubicBezTo>
                <a:close/>
                <a:moveTo>
                  <a:pt x="1439956" y="171367"/>
                </a:moveTo>
                <a:cubicBezTo>
                  <a:pt x="1452751" y="171367"/>
                  <a:pt x="1463121" y="181739"/>
                  <a:pt x="1463121" y="194533"/>
                </a:cubicBezTo>
                <a:cubicBezTo>
                  <a:pt x="1463121" y="207327"/>
                  <a:pt x="1452751" y="217698"/>
                  <a:pt x="1439956" y="217698"/>
                </a:cubicBezTo>
                <a:cubicBezTo>
                  <a:pt x="1427162" y="217698"/>
                  <a:pt x="1416791" y="207327"/>
                  <a:pt x="1416791" y="194533"/>
                </a:cubicBezTo>
                <a:cubicBezTo>
                  <a:pt x="1416791" y="181739"/>
                  <a:pt x="1427162" y="171367"/>
                  <a:pt x="1439956" y="171367"/>
                </a:cubicBezTo>
                <a:close/>
                <a:moveTo>
                  <a:pt x="1262857" y="171367"/>
                </a:moveTo>
                <a:cubicBezTo>
                  <a:pt x="1275651" y="171367"/>
                  <a:pt x="1286024" y="181739"/>
                  <a:pt x="1286024" y="194533"/>
                </a:cubicBezTo>
                <a:cubicBezTo>
                  <a:pt x="1286024" y="207327"/>
                  <a:pt x="1275651" y="217698"/>
                  <a:pt x="1262857" y="217698"/>
                </a:cubicBezTo>
                <a:cubicBezTo>
                  <a:pt x="1250062" y="217698"/>
                  <a:pt x="1239690" y="207327"/>
                  <a:pt x="1239690" y="194533"/>
                </a:cubicBezTo>
                <a:cubicBezTo>
                  <a:pt x="1239690" y="181739"/>
                  <a:pt x="1250062" y="171367"/>
                  <a:pt x="1262857" y="171367"/>
                </a:cubicBezTo>
                <a:close/>
                <a:moveTo>
                  <a:pt x="1085766" y="171367"/>
                </a:moveTo>
                <a:cubicBezTo>
                  <a:pt x="1098562" y="171367"/>
                  <a:pt x="1108934" y="181739"/>
                  <a:pt x="1108934" y="194533"/>
                </a:cubicBezTo>
                <a:cubicBezTo>
                  <a:pt x="1108934" y="207327"/>
                  <a:pt x="1098562" y="217699"/>
                  <a:pt x="1085766" y="217699"/>
                </a:cubicBezTo>
                <a:cubicBezTo>
                  <a:pt x="1072968" y="217699"/>
                  <a:pt x="1062595" y="207327"/>
                  <a:pt x="1062595" y="194533"/>
                </a:cubicBezTo>
                <a:cubicBezTo>
                  <a:pt x="1062595" y="181739"/>
                  <a:pt x="1072968" y="171367"/>
                  <a:pt x="1085766" y="171367"/>
                </a:cubicBezTo>
                <a:close/>
                <a:moveTo>
                  <a:pt x="908665" y="171367"/>
                </a:moveTo>
                <a:cubicBezTo>
                  <a:pt x="921459" y="171367"/>
                  <a:pt x="931828" y="181739"/>
                  <a:pt x="931828" y="194533"/>
                </a:cubicBezTo>
                <a:cubicBezTo>
                  <a:pt x="931828" y="207327"/>
                  <a:pt x="921459" y="217699"/>
                  <a:pt x="908665" y="217699"/>
                </a:cubicBezTo>
                <a:cubicBezTo>
                  <a:pt x="895866" y="217699"/>
                  <a:pt x="885499" y="207327"/>
                  <a:pt x="885499" y="194533"/>
                </a:cubicBezTo>
                <a:cubicBezTo>
                  <a:pt x="885499" y="181739"/>
                  <a:pt x="895866" y="171367"/>
                  <a:pt x="908665" y="171367"/>
                </a:cubicBezTo>
                <a:close/>
                <a:moveTo>
                  <a:pt x="731567" y="171367"/>
                </a:moveTo>
                <a:cubicBezTo>
                  <a:pt x="744362" y="171367"/>
                  <a:pt x="754734" y="181739"/>
                  <a:pt x="754734" y="194533"/>
                </a:cubicBezTo>
                <a:cubicBezTo>
                  <a:pt x="754734" y="207327"/>
                  <a:pt x="744362" y="217699"/>
                  <a:pt x="731567" y="217699"/>
                </a:cubicBezTo>
                <a:cubicBezTo>
                  <a:pt x="718773" y="217699"/>
                  <a:pt x="708401" y="207327"/>
                  <a:pt x="708401" y="194533"/>
                </a:cubicBezTo>
                <a:cubicBezTo>
                  <a:pt x="708401" y="181739"/>
                  <a:pt x="718773" y="171367"/>
                  <a:pt x="731567" y="171367"/>
                </a:cubicBezTo>
                <a:close/>
                <a:moveTo>
                  <a:pt x="554465" y="171367"/>
                </a:moveTo>
                <a:cubicBezTo>
                  <a:pt x="567259" y="171367"/>
                  <a:pt x="577631" y="181739"/>
                  <a:pt x="577631" y="194533"/>
                </a:cubicBezTo>
                <a:cubicBezTo>
                  <a:pt x="577631" y="207327"/>
                  <a:pt x="567259" y="217699"/>
                  <a:pt x="554465" y="217699"/>
                </a:cubicBezTo>
                <a:cubicBezTo>
                  <a:pt x="541670" y="217699"/>
                  <a:pt x="531298" y="207327"/>
                  <a:pt x="531298" y="194533"/>
                </a:cubicBezTo>
                <a:cubicBezTo>
                  <a:pt x="531298" y="181739"/>
                  <a:pt x="541670" y="171367"/>
                  <a:pt x="554465" y="171367"/>
                </a:cubicBezTo>
                <a:close/>
                <a:moveTo>
                  <a:pt x="377367" y="171367"/>
                </a:moveTo>
                <a:cubicBezTo>
                  <a:pt x="390163" y="171367"/>
                  <a:pt x="400533" y="181739"/>
                  <a:pt x="400533" y="194533"/>
                </a:cubicBezTo>
                <a:cubicBezTo>
                  <a:pt x="400533" y="207327"/>
                  <a:pt x="390163" y="217699"/>
                  <a:pt x="377367" y="217699"/>
                </a:cubicBezTo>
                <a:cubicBezTo>
                  <a:pt x="364573" y="217699"/>
                  <a:pt x="354201" y="207327"/>
                  <a:pt x="354201" y="194533"/>
                </a:cubicBezTo>
                <a:cubicBezTo>
                  <a:pt x="354201" y="181739"/>
                  <a:pt x="364573" y="171367"/>
                  <a:pt x="377367" y="171367"/>
                </a:cubicBezTo>
                <a:close/>
                <a:moveTo>
                  <a:pt x="200264" y="171367"/>
                </a:moveTo>
                <a:cubicBezTo>
                  <a:pt x="213058" y="171367"/>
                  <a:pt x="223430" y="181739"/>
                  <a:pt x="223430" y="194533"/>
                </a:cubicBezTo>
                <a:cubicBezTo>
                  <a:pt x="223430" y="207327"/>
                  <a:pt x="213058" y="217699"/>
                  <a:pt x="200264" y="217699"/>
                </a:cubicBezTo>
                <a:cubicBezTo>
                  <a:pt x="187470" y="217699"/>
                  <a:pt x="177098" y="207327"/>
                  <a:pt x="177098" y="194533"/>
                </a:cubicBezTo>
                <a:cubicBezTo>
                  <a:pt x="177098" y="181739"/>
                  <a:pt x="187470" y="171367"/>
                  <a:pt x="200264" y="171367"/>
                </a:cubicBezTo>
                <a:close/>
                <a:moveTo>
                  <a:pt x="23166" y="171367"/>
                </a:moveTo>
                <a:cubicBezTo>
                  <a:pt x="35960" y="171367"/>
                  <a:pt x="46332" y="181739"/>
                  <a:pt x="46332" y="194533"/>
                </a:cubicBezTo>
                <a:cubicBezTo>
                  <a:pt x="46332" y="207327"/>
                  <a:pt x="35960" y="217699"/>
                  <a:pt x="23166" y="217699"/>
                </a:cubicBezTo>
                <a:cubicBezTo>
                  <a:pt x="10372" y="217699"/>
                  <a:pt x="0" y="207327"/>
                  <a:pt x="0" y="194533"/>
                </a:cubicBezTo>
                <a:cubicBezTo>
                  <a:pt x="0" y="181739"/>
                  <a:pt x="10372" y="171367"/>
                  <a:pt x="23166" y="171367"/>
                </a:cubicBezTo>
                <a:close/>
                <a:moveTo>
                  <a:pt x="1791548" y="171362"/>
                </a:moveTo>
                <a:cubicBezTo>
                  <a:pt x="1804342" y="171362"/>
                  <a:pt x="1814714" y="181734"/>
                  <a:pt x="1814714" y="194528"/>
                </a:cubicBezTo>
                <a:cubicBezTo>
                  <a:pt x="1814714" y="207322"/>
                  <a:pt x="1804342" y="217694"/>
                  <a:pt x="1791548" y="217694"/>
                </a:cubicBezTo>
                <a:cubicBezTo>
                  <a:pt x="1778754" y="217694"/>
                  <a:pt x="1768382" y="207322"/>
                  <a:pt x="1768382" y="194528"/>
                </a:cubicBezTo>
                <a:cubicBezTo>
                  <a:pt x="1768382" y="181734"/>
                  <a:pt x="1778754" y="171362"/>
                  <a:pt x="1791548" y="171362"/>
                </a:cubicBezTo>
                <a:close/>
                <a:moveTo>
                  <a:pt x="1619108" y="4"/>
                </a:moveTo>
                <a:cubicBezTo>
                  <a:pt x="1631907" y="4"/>
                  <a:pt x="1642281" y="10376"/>
                  <a:pt x="1642281" y="23170"/>
                </a:cubicBezTo>
                <a:cubicBezTo>
                  <a:pt x="1642281" y="35964"/>
                  <a:pt x="1631907" y="46336"/>
                  <a:pt x="1619108" y="46336"/>
                </a:cubicBezTo>
                <a:cubicBezTo>
                  <a:pt x="1606311" y="46336"/>
                  <a:pt x="1595936" y="35964"/>
                  <a:pt x="1595936" y="23170"/>
                </a:cubicBezTo>
                <a:cubicBezTo>
                  <a:pt x="1595936" y="10376"/>
                  <a:pt x="1606311" y="4"/>
                  <a:pt x="1619108" y="4"/>
                </a:cubicBezTo>
                <a:close/>
                <a:moveTo>
                  <a:pt x="1442021" y="4"/>
                </a:moveTo>
                <a:cubicBezTo>
                  <a:pt x="1454816" y="4"/>
                  <a:pt x="1465185" y="10376"/>
                  <a:pt x="1465185" y="23170"/>
                </a:cubicBezTo>
                <a:cubicBezTo>
                  <a:pt x="1465185" y="35964"/>
                  <a:pt x="1454816" y="46336"/>
                  <a:pt x="1442021" y="46336"/>
                </a:cubicBezTo>
                <a:cubicBezTo>
                  <a:pt x="1429229" y="46336"/>
                  <a:pt x="1418856" y="35964"/>
                  <a:pt x="1418856" y="23170"/>
                </a:cubicBezTo>
                <a:cubicBezTo>
                  <a:pt x="1418856" y="10376"/>
                  <a:pt x="1429229" y="4"/>
                  <a:pt x="1442021" y="4"/>
                </a:cubicBezTo>
                <a:close/>
                <a:moveTo>
                  <a:pt x="1264923" y="4"/>
                </a:moveTo>
                <a:cubicBezTo>
                  <a:pt x="1277717" y="4"/>
                  <a:pt x="1288089" y="10376"/>
                  <a:pt x="1288089" y="23170"/>
                </a:cubicBezTo>
                <a:cubicBezTo>
                  <a:pt x="1288089" y="35964"/>
                  <a:pt x="1277717" y="46336"/>
                  <a:pt x="1264923" y="46336"/>
                </a:cubicBezTo>
                <a:cubicBezTo>
                  <a:pt x="1252127" y="46336"/>
                  <a:pt x="1241757" y="35964"/>
                  <a:pt x="1241757" y="23170"/>
                </a:cubicBezTo>
                <a:cubicBezTo>
                  <a:pt x="1241757" y="10376"/>
                  <a:pt x="1252127" y="4"/>
                  <a:pt x="1264923" y="4"/>
                </a:cubicBezTo>
                <a:close/>
                <a:moveTo>
                  <a:pt x="1087831" y="4"/>
                </a:moveTo>
                <a:cubicBezTo>
                  <a:pt x="1100628" y="4"/>
                  <a:pt x="1110999" y="10376"/>
                  <a:pt x="1110999" y="23170"/>
                </a:cubicBezTo>
                <a:cubicBezTo>
                  <a:pt x="1110999" y="35964"/>
                  <a:pt x="1100628" y="46336"/>
                  <a:pt x="1087831" y="46336"/>
                </a:cubicBezTo>
                <a:cubicBezTo>
                  <a:pt x="1075034" y="46336"/>
                  <a:pt x="1064661" y="35964"/>
                  <a:pt x="1064661" y="23170"/>
                </a:cubicBezTo>
                <a:cubicBezTo>
                  <a:pt x="1064661" y="10376"/>
                  <a:pt x="1075034" y="4"/>
                  <a:pt x="1087831" y="4"/>
                </a:cubicBezTo>
                <a:close/>
                <a:moveTo>
                  <a:pt x="910730" y="4"/>
                </a:moveTo>
                <a:cubicBezTo>
                  <a:pt x="923521" y="4"/>
                  <a:pt x="933893" y="10376"/>
                  <a:pt x="933893" y="23170"/>
                </a:cubicBezTo>
                <a:cubicBezTo>
                  <a:pt x="933893" y="35964"/>
                  <a:pt x="923521" y="46336"/>
                  <a:pt x="910730" y="46336"/>
                </a:cubicBezTo>
                <a:cubicBezTo>
                  <a:pt x="897929" y="46336"/>
                  <a:pt x="887563" y="35964"/>
                  <a:pt x="887563" y="23170"/>
                </a:cubicBezTo>
                <a:cubicBezTo>
                  <a:pt x="887563" y="10376"/>
                  <a:pt x="897929" y="4"/>
                  <a:pt x="910730" y="4"/>
                </a:cubicBezTo>
                <a:close/>
                <a:moveTo>
                  <a:pt x="733632" y="4"/>
                </a:moveTo>
                <a:cubicBezTo>
                  <a:pt x="746426" y="4"/>
                  <a:pt x="756798" y="10376"/>
                  <a:pt x="756798" y="23170"/>
                </a:cubicBezTo>
                <a:cubicBezTo>
                  <a:pt x="756798" y="35964"/>
                  <a:pt x="746426" y="46336"/>
                  <a:pt x="733632" y="46336"/>
                </a:cubicBezTo>
                <a:cubicBezTo>
                  <a:pt x="720838" y="46336"/>
                  <a:pt x="710465" y="35964"/>
                  <a:pt x="710465" y="23170"/>
                </a:cubicBezTo>
                <a:cubicBezTo>
                  <a:pt x="710465" y="10376"/>
                  <a:pt x="720838" y="4"/>
                  <a:pt x="733632" y="4"/>
                </a:cubicBezTo>
                <a:close/>
                <a:moveTo>
                  <a:pt x="556529" y="4"/>
                </a:moveTo>
                <a:cubicBezTo>
                  <a:pt x="569323" y="4"/>
                  <a:pt x="579696" y="10376"/>
                  <a:pt x="579696" y="23170"/>
                </a:cubicBezTo>
                <a:cubicBezTo>
                  <a:pt x="579696" y="35964"/>
                  <a:pt x="569323" y="46336"/>
                  <a:pt x="556529" y="46336"/>
                </a:cubicBezTo>
                <a:cubicBezTo>
                  <a:pt x="543735" y="46336"/>
                  <a:pt x="533364" y="35964"/>
                  <a:pt x="533364" y="23170"/>
                </a:cubicBezTo>
                <a:cubicBezTo>
                  <a:pt x="533364" y="10376"/>
                  <a:pt x="543735" y="4"/>
                  <a:pt x="556529" y="4"/>
                </a:cubicBezTo>
                <a:close/>
                <a:moveTo>
                  <a:pt x="379432" y="4"/>
                </a:moveTo>
                <a:cubicBezTo>
                  <a:pt x="392227" y="4"/>
                  <a:pt x="402597" y="10376"/>
                  <a:pt x="402597" y="23170"/>
                </a:cubicBezTo>
                <a:cubicBezTo>
                  <a:pt x="402597" y="35964"/>
                  <a:pt x="392227" y="46336"/>
                  <a:pt x="379432" y="46336"/>
                </a:cubicBezTo>
                <a:cubicBezTo>
                  <a:pt x="366638" y="46336"/>
                  <a:pt x="356265" y="35964"/>
                  <a:pt x="356265" y="23170"/>
                </a:cubicBezTo>
                <a:cubicBezTo>
                  <a:pt x="356265" y="10376"/>
                  <a:pt x="366638" y="4"/>
                  <a:pt x="379432" y="4"/>
                </a:cubicBezTo>
                <a:close/>
                <a:moveTo>
                  <a:pt x="202330" y="4"/>
                </a:moveTo>
                <a:cubicBezTo>
                  <a:pt x="215124" y="4"/>
                  <a:pt x="225496" y="10376"/>
                  <a:pt x="225496" y="23170"/>
                </a:cubicBezTo>
                <a:cubicBezTo>
                  <a:pt x="225496" y="35964"/>
                  <a:pt x="215124" y="46336"/>
                  <a:pt x="202330" y="46336"/>
                </a:cubicBezTo>
                <a:cubicBezTo>
                  <a:pt x="189536" y="46336"/>
                  <a:pt x="179164" y="35964"/>
                  <a:pt x="179164" y="23170"/>
                </a:cubicBezTo>
                <a:cubicBezTo>
                  <a:pt x="179164" y="10376"/>
                  <a:pt x="189536" y="4"/>
                  <a:pt x="202330" y="4"/>
                </a:cubicBezTo>
                <a:close/>
                <a:moveTo>
                  <a:pt x="25232" y="4"/>
                </a:moveTo>
                <a:cubicBezTo>
                  <a:pt x="38026" y="4"/>
                  <a:pt x="48398" y="10376"/>
                  <a:pt x="48398" y="23170"/>
                </a:cubicBezTo>
                <a:cubicBezTo>
                  <a:pt x="48398" y="35964"/>
                  <a:pt x="38026" y="46336"/>
                  <a:pt x="25232" y="46336"/>
                </a:cubicBezTo>
                <a:cubicBezTo>
                  <a:pt x="12438" y="46336"/>
                  <a:pt x="2066" y="35964"/>
                  <a:pt x="2066" y="23170"/>
                </a:cubicBezTo>
                <a:cubicBezTo>
                  <a:pt x="2066" y="10376"/>
                  <a:pt x="12438" y="4"/>
                  <a:pt x="25232" y="4"/>
                </a:cubicBezTo>
                <a:close/>
                <a:moveTo>
                  <a:pt x="1793613" y="0"/>
                </a:moveTo>
                <a:cubicBezTo>
                  <a:pt x="1806407" y="0"/>
                  <a:pt x="1816779" y="10371"/>
                  <a:pt x="1816779" y="23165"/>
                </a:cubicBezTo>
                <a:cubicBezTo>
                  <a:pt x="1816779" y="35959"/>
                  <a:pt x="1806407" y="46331"/>
                  <a:pt x="1793613" y="46331"/>
                </a:cubicBezTo>
                <a:cubicBezTo>
                  <a:pt x="1780819" y="46331"/>
                  <a:pt x="1770447" y="35959"/>
                  <a:pt x="1770447" y="23165"/>
                </a:cubicBezTo>
                <a:cubicBezTo>
                  <a:pt x="1770447" y="10371"/>
                  <a:pt x="1780819" y="0"/>
                  <a:pt x="179361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2" name="Google Shape;132;p6"/>
          <p:cNvSpPr/>
          <p:nvPr/>
        </p:nvSpPr>
        <p:spPr>
          <a:xfrm>
            <a:off x="6123608" y="5917650"/>
            <a:ext cx="1114574" cy="775147"/>
          </a:xfrm>
          <a:custGeom>
            <a:avLst/>
            <a:gdLst/>
            <a:ahLst/>
            <a:cxnLst/>
            <a:rect l="l" t="t" r="r" b="b"/>
            <a:pathLst>
              <a:path w="1114574" h="775147" extrusionOk="0">
                <a:moveTo>
                  <a:pt x="562715" y="728814"/>
                </a:moveTo>
                <a:cubicBezTo>
                  <a:pt x="575508" y="728814"/>
                  <a:pt x="585880" y="739186"/>
                  <a:pt x="585880" y="751981"/>
                </a:cubicBezTo>
                <a:cubicBezTo>
                  <a:pt x="585880" y="764775"/>
                  <a:pt x="575508" y="775147"/>
                  <a:pt x="562715" y="775147"/>
                </a:cubicBezTo>
                <a:cubicBezTo>
                  <a:pt x="549922" y="775147"/>
                  <a:pt x="539550" y="764775"/>
                  <a:pt x="539550" y="751981"/>
                </a:cubicBezTo>
                <a:cubicBezTo>
                  <a:pt x="539550" y="739186"/>
                  <a:pt x="549922" y="728814"/>
                  <a:pt x="562715" y="728814"/>
                </a:cubicBezTo>
                <a:close/>
                <a:moveTo>
                  <a:pt x="385617" y="728814"/>
                </a:moveTo>
                <a:cubicBezTo>
                  <a:pt x="398412" y="728814"/>
                  <a:pt x="408783" y="739186"/>
                  <a:pt x="408783" y="751981"/>
                </a:cubicBezTo>
                <a:cubicBezTo>
                  <a:pt x="408783" y="764775"/>
                  <a:pt x="398412" y="775147"/>
                  <a:pt x="385617" y="775147"/>
                </a:cubicBezTo>
                <a:cubicBezTo>
                  <a:pt x="372822" y="775147"/>
                  <a:pt x="362450" y="764775"/>
                  <a:pt x="362450" y="751981"/>
                </a:cubicBezTo>
                <a:cubicBezTo>
                  <a:pt x="362450" y="739186"/>
                  <a:pt x="372822" y="728814"/>
                  <a:pt x="385617" y="728814"/>
                </a:cubicBezTo>
                <a:close/>
                <a:moveTo>
                  <a:pt x="208527" y="728814"/>
                </a:moveTo>
                <a:cubicBezTo>
                  <a:pt x="221322" y="728814"/>
                  <a:pt x="231693" y="739186"/>
                  <a:pt x="231693" y="751981"/>
                </a:cubicBezTo>
                <a:cubicBezTo>
                  <a:pt x="231693" y="764775"/>
                  <a:pt x="221322" y="775147"/>
                  <a:pt x="208527" y="775147"/>
                </a:cubicBezTo>
                <a:cubicBezTo>
                  <a:pt x="195729" y="775147"/>
                  <a:pt x="185355" y="764775"/>
                  <a:pt x="185355" y="751981"/>
                </a:cubicBezTo>
                <a:cubicBezTo>
                  <a:pt x="185355" y="739186"/>
                  <a:pt x="195729" y="728814"/>
                  <a:pt x="208527" y="728814"/>
                </a:cubicBezTo>
                <a:close/>
                <a:moveTo>
                  <a:pt x="31424" y="728814"/>
                </a:moveTo>
                <a:cubicBezTo>
                  <a:pt x="44214" y="728814"/>
                  <a:pt x="54587" y="739186"/>
                  <a:pt x="54587" y="751981"/>
                </a:cubicBezTo>
                <a:cubicBezTo>
                  <a:pt x="54587" y="764775"/>
                  <a:pt x="44214" y="775147"/>
                  <a:pt x="31424" y="775147"/>
                </a:cubicBezTo>
                <a:cubicBezTo>
                  <a:pt x="18625" y="775147"/>
                  <a:pt x="8256" y="764775"/>
                  <a:pt x="8256" y="751981"/>
                </a:cubicBezTo>
                <a:cubicBezTo>
                  <a:pt x="8256" y="739186"/>
                  <a:pt x="18625" y="728814"/>
                  <a:pt x="31424" y="728814"/>
                </a:cubicBezTo>
                <a:close/>
                <a:moveTo>
                  <a:pt x="739805" y="728813"/>
                </a:moveTo>
                <a:cubicBezTo>
                  <a:pt x="752603" y="728813"/>
                  <a:pt x="762977" y="739186"/>
                  <a:pt x="762977" y="751981"/>
                </a:cubicBezTo>
                <a:cubicBezTo>
                  <a:pt x="762977" y="764775"/>
                  <a:pt x="752603" y="775147"/>
                  <a:pt x="739805" y="775147"/>
                </a:cubicBezTo>
                <a:cubicBezTo>
                  <a:pt x="727009" y="775147"/>
                  <a:pt x="716633" y="764775"/>
                  <a:pt x="716633" y="751981"/>
                </a:cubicBezTo>
                <a:cubicBezTo>
                  <a:pt x="716633" y="739186"/>
                  <a:pt x="727009" y="728813"/>
                  <a:pt x="739805" y="728813"/>
                </a:cubicBezTo>
                <a:close/>
                <a:moveTo>
                  <a:pt x="1091408" y="728809"/>
                </a:moveTo>
                <a:cubicBezTo>
                  <a:pt x="1104202" y="728809"/>
                  <a:pt x="1114574" y="739181"/>
                  <a:pt x="1114574" y="751975"/>
                </a:cubicBezTo>
                <a:cubicBezTo>
                  <a:pt x="1114574" y="764769"/>
                  <a:pt x="1104202" y="775142"/>
                  <a:pt x="1091408" y="775142"/>
                </a:cubicBezTo>
                <a:cubicBezTo>
                  <a:pt x="1078614" y="775142"/>
                  <a:pt x="1068242" y="764769"/>
                  <a:pt x="1068242" y="751975"/>
                </a:cubicBezTo>
                <a:cubicBezTo>
                  <a:pt x="1068242" y="739181"/>
                  <a:pt x="1078614" y="728809"/>
                  <a:pt x="1091408" y="728809"/>
                </a:cubicBezTo>
                <a:close/>
                <a:moveTo>
                  <a:pt x="914309" y="728809"/>
                </a:moveTo>
                <a:cubicBezTo>
                  <a:pt x="927103" y="728809"/>
                  <a:pt x="937475" y="739181"/>
                  <a:pt x="937475" y="751975"/>
                </a:cubicBezTo>
                <a:cubicBezTo>
                  <a:pt x="937475" y="764769"/>
                  <a:pt x="927103" y="775142"/>
                  <a:pt x="914309" y="775142"/>
                </a:cubicBezTo>
                <a:cubicBezTo>
                  <a:pt x="901515" y="775142"/>
                  <a:pt x="891143" y="764769"/>
                  <a:pt x="891143" y="751975"/>
                </a:cubicBezTo>
                <a:cubicBezTo>
                  <a:pt x="891143" y="739181"/>
                  <a:pt x="901515" y="728809"/>
                  <a:pt x="914309" y="728809"/>
                </a:cubicBezTo>
                <a:close/>
                <a:moveTo>
                  <a:pt x="731544" y="534742"/>
                </a:moveTo>
                <a:cubicBezTo>
                  <a:pt x="744345" y="534742"/>
                  <a:pt x="754719" y="545113"/>
                  <a:pt x="754719" y="557907"/>
                </a:cubicBezTo>
                <a:cubicBezTo>
                  <a:pt x="754719" y="570701"/>
                  <a:pt x="744345" y="581073"/>
                  <a:pt x="731544" y="581073"/>
                </a:cubicBezTo>
                <a:cubicBezTo>
                  <a:pt x="718748" y="581073"/>
                  <a:pt x="708374" y="570701"/>
                  <a:pt x="708374" y="557907"/>
                </a:cubicBezTo>
                <a:cubicBezTo>
                  <a:pt x="708374" y="545113"/>
                  <a:pt x="718748" y="534742"/>
                  <a:pt x="731544" y="534742"/>
                </a:cubicBezTo>
                <a:close/>
                <a:moveTo>
                  <a:pt x="554460" y="534742"/>
                </a:moveTo>
                <a:cubicBezTo>
                  <a:pt x="567253" y="534742"/>
                  <a:pt x="577624" y="545114"/>
                  <a:pt x="577624" y="557907"/>
                </a:cubicBezTo>
                <a:cubicBezTo>
                  <a:pt x="577624" y="570701"/>
                  <a:pt x="567253" y="581073"/>
                  <a:pt x="554460" y="581073"/>
                </a:cubicBezTo>
                <a:cubicBezTo>
                  <a:pt x="541665" y="581073"/>
                  <a:pt x="531294" y="570701"/>
                  <a:pt x="531294" y="557907"/>
                </a:cubicBezTo>
                <a:cubicBezTo>
                  <a:pt x="531294" y="545114"/>
                  <a:pt x="541665" y="534742"/>
                  <a:pt x="554460" y="534742"/>
                </a:cubicBezTo>
                <a:close/>
                <a:moveTo>
                  <a:pt x="377361" y="534742"/>
                </a:moveTo>
                <a:cubicBezTo>
                  <a:pt x="390154" y="534742"/>
                  <a:pt x="400527" y="545114"/>
                  <a:pt x="400527" y="557907"/>
                </a:cubicBezTo>
                <a:cubicBezTo>
                  <a:pt x="400527" y="570701"/>
                  <a:pt x="390154" y="581073"/>
                  <a:pt x="377361" y="581073"/>
                </a:cubicBezTo>
                <a:cubicBezTo>
                  <a:pt x="364566" y="581073"/>
                  <a:pt x="354196" y="570701"/>
                  <a:pt x="354196" y="557907"/>
                </a:cubicBezTo>
                <a:cubicBezTo>
                  <a:pt x="354196" y="545114"/>
                  <a:pt x="364566" y="534742"/>
                  <a:pt x="377361" y="534742"/>
                </a:cubicBezTo>
                <a:close/>
                <a:moveTo>
                  <a:pt x="200268" y="534742"/>
                </a:moveTo>
                <a:cubicBezTo>
                  <a:pt x="213065" y="534742"/>
                  <a:pt x="223437" y="545114"/>
                  <a:pt x="223437" y="557907"/>
                </a:cubicBezTo>
                <a:cubicBezTo>
                  <a:pt x="223437" y="570701"/>
                  <a:pt x="213065" y="581073"/>
                  <a:pt x="200268" y="581073"/>
                </a:cubicBezTo>
                <a:cubicBezTo>
                  <a:pt x="187472" y="581073"/>
                  <a:pt x="177095" y="570701"/>
                  <a:pt x="177095" y="557907"/>
                </a:cubicBezTo>
                <a:cubicBezTo>
                  <a:pt x="177095" y="545114"/>
                  <a:pt x="187472" y="534742"/>
                  <a:pt x="200268" y="534742"/>
                </a:cubicBezTo>
                <a:close/>
                <a:moveTo>
                  <a:pt x="23166" y="534742"/>
                </a:moveTo>
                <a:cubicBezTo>
                  <a:pt x="35960" y="534742"/>
                  <a:pt x="46330" y="545114"/>
                  <a:pt x="46330" y="557907"/>
                </a:cubicBezTo>
                <a:cubicBezTo>
                  <a:pt x="46330" y="570701"/>
                  <a:pt x="35960" y="581073"/>
                  <a:pt x="23166" y="581073"/>
                </a:cubicBezTo>
                <a:cubicBezTo>
                  <a:pt x="10370" y="581073"/>
                  <a:pt x="0" y="570701"/>
                  <a:pt x="0" y="557907"/>
                </a:cubicBezTo>
                <a:cubicBezTo>
                  <a:pt x="0" y="545114"/>
                  <a:pt x="10370" y="534742"/>
                  <a:pt x="23166" y="534742"/>
                </a:cubicBezTo>
                <a:close/>
                <a:moveTo>
                  <a:pt x="1083151" y="534737"/>
                </a:moveTo>
                <a:cubicBezTo>
                  <a:pt x="1095945" y="534737"/>
                  <a:pt x="1106317" y="545109"/>
                  <a:pt x="1106317" y="557902"/>
                </a:cubicBezTo>
                <a:cubicBezTo>
                  <a:pt x="1106317" y="570696"/>
                  <a:pt x="1095945" y="581068"/>
                  <a:pt x="1083151" y="581068"/>
                </a:cubicBezTo>
                <a:cubicBezTo>
                  <a:pt x="1070357" y="581068"/>
                  <a:pt x="1059985" y="570696"/>
                  <a:pt x="1059985" y="557902"/>
                </a:cubicBezTo>
                <a:cubicBezTo>
                  <a:pt x="1059985" y="545109"/>
                  <a:pt x="1070357" y="534737"/>
                  <a:pt x="1083151" y="534737"/>
                </a:cubicBezTo>
                <a:close/>
                <a:moveTo>
                  <a:pt x="906052" y="534737"/>
                </a:moveTo>
                <a:cubicBezTo>
                  <a:pt x="918846" y="534737"/>
                  <a:pt x="929218" y="545109"/>
                  <a:pt x="929218" y="557903"/>
                </a:cubicBezTo>
                <a:cubicBezTo>
                  <a:pt x="929218" y="570696"/>
                  <a:pt x="918846" y="581068"/>
                  <a:pt x="906052" y="581068"/>
                </a:cubicBezTo>
                <a:cubicBezTo>
                  <a:pt x="893258" y="581068"/>
                  <a:pt x="882886" y="570696"/>
                  <a:pt x="882886" y="557903"/>
                </a:cubicBezTo>
                <a:cubicBezTo>
                  <a:pt x="882886" y="545109"/>
                  <a:pt x="893258" y="534737"/>
                  <a:pt x="906052" y="534737"/>
                </a:cubicBezTo>
                <a:close/>
                <a:moveTo>
                  <a:pt x="733610" y="363379"/>
                </a:moveTo>
                <a:cubicBezTo>
                  <a:pt x="746408" y="363379"/>
                  <a:pt x="756783" y="373750"/>
                  <a:pt x="756783" y="386544"/>
                </a:cubicBezTo>
                <a:cubicBezTo>
                  <a:pt x="756783" y="399338"/>
                  <a:pt x="746408" y="409710"/>
                  <a:pt x="733610" y="409710"/>
                </a:cubicBezTo>
                <a:cubicBezTo>
                  <a:pt x="720813" y="409710"/>
                  <a:pt x="710439" y="399338"/>
                  <a:pt x="710439" y="386544"/>
                </a:cubicBezTo>
                <a:cubicBezTo>
                  <a:pt x="710439" y="373750"/>
                  <a:pt x="720813" y="363379"/>
                  <a:pt x="733610" y="363379"/>
                </a:cubicBezTo>
                <a:close/>
                <a:moveTo>
                  <a:pt x="556523" y="363379"/>
                </a:moveTo>
                <a:cubicBezTo>
                  <a:pt x="569317" y="363379"/>
                  <a:pt x="579689" y="373750"/>
                  <a:pt x="579689" y="386544"/>
                </a:cubicBezTo>
                <a:cubicBezTo>
                  <a:pt x="579689" y="399338"/>
                  <a:pt x="569317" y="409710"/>
                  <a:pt x="556523" y="409710"/>
                </a:cubicBezTo>
                <a:cubicBezTo>
                  <a:pt x="543730" y="409710"/>
                  <a:pt x="533358" y="399338"/>
                  <a:pt x="533358" y="386544"/>
                </a:cubicBezTo>
                <a:cubicBezTo>
                  <a:pt x="533358" y="373750"/>
                  <a:pt x="543730" y="363379"/>
                  <a:pt x="556523" y="363379"/>
                </a:cubicBezTo>
                <a:close/>
                <a:moveTo>
                  <a:pt x="379424" y="363379"/>
                </a:moveTo>
                <a:cubicBezTo>
                  <a:pt x="392219" y="363379"/>
                  <a:pt x="402590" y="373750"/>
                  <a:pt x="402590" y="386544"/>
                </a:cubicBezTo>
                <a:cubicBezTo>
                  <a:pt x="402590" y="399338"/>
                  <a:pt x="392219" y="409710"/>
                  <a:pt x="379424" y="409710"/>
                </a:cubicBezTo>
                <a:cubicBezTo>
                  <a:pt x="366630" y="409710"/>
                  <a:pt x="356258" y="399338"/>
                  <a:pt x="356258" y="386544"/>
                </a:cubicBezTo>
                <a:cubicBezTo>
                  <a:pt x="356258" y="373750"/>
                  <a:pt x="366630" y="363379"/>
                  <a:pt x="379424" y="363379"/>
                </a:cubicBezTo>
                <a:close/>
                <a:moveTo>
                  <a:pt x="202333" y="363379"/>
                </a:moveTo>
                <a:cubicBezTo>
                  <a:pt x="215130" y="363379"/>
                  <a:pt x="225502" y="373750"/>
                  <a:pt x="225502" y="386544"/>
                </a:cubicBezTo>
                <a:cubicBezTo>
                  <a:pt x="225502" y="399338"/>
                  <a:pt x="215130" y="409710"/>
                  <a:pt x="202333" y="409710"/>
                </a:cubicBezTo>
                <a:cubicBezTo>
                  <a:pt x="189536" y="409710"/>
                  <a:pt x="179163" y="399338"/>
                  <a:pt x="179163" y="386544"/>
                </a:cubicBezTo>
                <a:cubicBezTo>
                  <a:pt x="179163" y="373750"/>
                  <a:pt x="189536" y="363379"/>
                  <a:pt x="202333" y="363379"/>
                </a:cubicBezTo>
                <a:close/>
                <a:moveTo>
                  <a:pt x="25233" y="363379"/>
                </a:moveTo>
                <a:cubicBezTo>
                  <a:pt x="38024" y="363379"/>
                  <a:pt x="48396" y="373750"/>
                  <a:pt x="48396" y="386544"/>
                </a:cubicBezTo>
                <a:cubicBezTo>
                  <a:pt x="48396" y="399338"/>
                  <a:pt x="38024" y="409710"/>
                  <a:pt x="25233" y="409710"/>
                </a:cubicBezTo>
                <a:cubicBezTo>
                  <a:pt x="12434" y="409710"/>
                  <a:pt x="2067" y="399338"/>
                  <a:pt x="2067" y="386544"/>
                </a:cubicBezTo>
                <a:cubicBezTo>
                  <a:pt x="2067" y="373750"/>
                  <a:pt x="12434" y="363379"/>
                  <a:pt x="25233" y="363379"/>
                </a:cubicBezTo>
                <a:close/>
                <a:moveTo>
                  <a:pt x="1085215" y="363373"/>
                </a:moveTo>
                <a:cubicBezTo>
                  <a:pt x="1098009" y="363373"/>
                  <a:pt x="1108381" y="373745"/>
                  <a:pt x="1108381" y="386539"/>
                </a:cubicBezTo>
                <a:cubicBezTo>
                  <a:pt x="1108381" y="399334"/>
                  <a:pt x="1098009" y="409705"/>
                  <a:pt x="1085215" y="409705"/>
                </a:cubicBezTo>
                <a:cubicBezTo>
                  <a:pt x="1072421" y="409705"/>
                  <a:pt x="1062049" y="399334"/>
                  <a:pt x="1062049" y="386539"/>
                </a:cubicBezTo>
                <a:cubicBezTo>
                  <a:pt x="1062049" y="373745"/>
                  <a:pt x="1072421" y="363373"/>
                  <a:pt x="1085215" y="363373"/>
                </a:cubicBezTo>
                <a:close/>
                <a:moveTo>
                  <a:pt x="908116" y="363373"/>
                </a:moveTo>
                <a:cubicBezTo>
                  <a:pt x="920910" y="363373"/>
                  <a:pt x="931282" y="373745"/>
                  <a:pt x="931282" y="386539"/>
                </a:cubicBezTo>
                <a:cubicBezTo>
                  <a:pt x="931282" y="399334"/>
                  <a:pt x="920910" y="409705"/>
                  <a:pt x="908116" y="409705"/>
                </a:cubicBezTo>
                <a:cubicBezTo>
                  <a:pt x="895322" y="409705"/>
                  <a:pt x="884950" y="399334"/>
                  <a:pt x="884950" y="386539"/>
                </a:cubicBezTo>
                <a:cubicBezTo>
                  <a:pt x="884950" y="373745"/>
                  <a:pt x="895322" y="363373"/>
                  <a:pt x="908116" y="363373"/>
                </a:cubicBezTo>
                <a:close/>
                <a:moveTo>
                  <a:pt x="733610" y="171367"/>
                </a:moveTo>
                <a:cubicBezTo>
                  <a:pt x="746410" y="171367"/>
                  <a:pt x="756784" y="181739"/>
                  <a:pt x="756784" y="194532"/>
                </a:cubicBezTo>
                <a:cubicBezTo>
                  <a:pt x="756784" y="207326"/>
                  <a:pt x="746410" y="217698"/>
                  <a:pt x="733610" y="217698"/>
                </a:cubicBezTo>
                <a:cubicBezTo>
                  <a:pt x="720813" y="217698"/>
                  <a:pt x="710439" y="207326"/>
                  <a:pt x="710439" y="194532"/>
                </a:cubicBezTo>
                <a:cubicBezTo>
                  <a:pt x="710439" y="181739"/>
                  <a:pt x="720813" y="171367"/>
                  <a:pt x="733610" y="171367"/>
                </a:cubicBezTo>
                <a:close/>
                <a:moveTo>
                  <a:pt x="556524" y="171367"/>
                </a:moveTo>
                <a:cubicBezTo>
                  <a:pt x="569319" y="171367"/>
                  <a:pt x="579689" y="181739"/>
                  <a:pt x="579689" y="194533"/>
                </a:cubicBezTo>
                <a:cubicBezTo>
                  <a:pt x="579689" y="207327"/>
                  <a:pt x="569319" y="217698"/>
                  <a:pt x="556524" y="217698"/>
                </a:cubicBezTo>
                <a:cubicBezTo>
                  <a:pt x="543730" y="217698"/>
                  <a:pt x="533359" y="207327"/>
                  <a:pt x="533359" y="194533"/>
                </a:cubicBezTo>
                <a:cubicBezTo>
                  <a:pt x="533359" y="181739"/>
                  <a:pt x="543730" y="171367"/>
                  <a:pt x="556524" y="171367"/>
                </a:cubicBezTo>
                <a:close/>
                <a:moveTo>
                  <a:pt x="379425" y="171367"/>
                </a:moveTo>
                <a:cubicBezTo>
                  <a:pt x="392219" y="171367"/>
                  <a:pt x="402592" y="181739"/>
                  <a:pt x="402592" y="194533"/>
                </a:cubicBezTo>
                <a:cubicBezTo>
                  <a:pt x="402592" y="207327"/>
                  <a:pt x="392219" y="217698"/>
                  <a:pt x="379425" y="217698"/>
                </a:cubicBezTo>
                <a:cubicBezTo>
                  <a:pt x="366630" y="217698"/>
                  <a:pt x="356258" y="207327"/>
                  <a:pt x="356258" y="194533"/>
                </a:cubicBezTo>
                <a:cubicBezTo>
                  <a:pt x="356258" y="181739"/>
                  <a:pt x="366630" y="171367"/>
                  <a:pt x="379425" y="171367"/>
                </a:cubicBezTo>
                <a:close/>
                <a:moveTo>
                  <a:pt x="202334" y="171367"/>
                </a:moveTo>
                <a:cubicBezTo>
                  <a:pt x="215130" y="171367"/>
                  <a:pt x="225502" y="181739"/>
                  <a:pt x="225502" y="194533"/>
                </a:cubicBezTo>
                <a:cubicBezTo>
                  <a:pt x="225502" y="207327"/>
                  <a:pt x="215130" y="217699"/>
                  <a:pt x="202334" y="217699"/>
                </a:cubicBezTo>
                <a:cubicBezTo>
                  <a:pt x="189536" y="217699"/>
                  <a:pt x="179163" y="207327"/>
                  <a:pt x="179163" y="194533"/>
                </a:cubicBezTo>
                <a:cubicBezTo>
                  <a:pt x="179163" y="181739"/>
                  <a:pt x="189536" y="171367"/>
                  <a:pt x="202334" y="171367"/>
                </a:cubicBezTo>
                <a:close/>
                <a:moveTo>
                  <a:pt x="25233" y="171367"/>
                </a:moveTo>
                <a:cubicBezTo>
                  <a:pt x="38027" y="171367"/>
                  <a:pt x="48396" y="181739"/>
                  <a:pt x="48396" y="194533"/>
                </a:cubicBezTo>
                <a:cubicBezTo>
                  <a:pt x="48396" y="207327"/>
                  <a:pt x="38027" y="217699"/>
                  <a:pt x="25233" y="217699"/>
                </a:cubicBezTo>
                <a:cubicBezTo>
                  <a:pt x="12434" y="217699"/>
                  <a:pt x="2067" y="207327"/>
                  <a:pt x="2067" y="194533"/>
                </a:cubicBezTo>
                <a:cubicBezTo>
                  <a:pt x="2067" y="181739"/>
                  <a:pt x="12434" y="171367"/>
                  <a:pt x="25233" y="171367"/>
                </a:cubicBezTo>
                <a:close/>
                <a:moveTo>
                  <a:pt x="1085215" y="171362"/>
                </a:moveTo>
                <a:cubicBezTo>
                  <a:pt x="1098009" y="171362"/>
                  <a:pt x="1108381" y="181734"/>
                  <a:pt x="1108381" y="194528"/>
                </a:cubicBezTo>
                <a:cubicBezTo>
                  <a:pt x="1108381" y="207322"/>
                  <a:pt x="1098009" y="217694"/>
                  <a:pt x="1085215" y="217694"/>
                </a:cubicBezTo>
                <a:cubicBezTo>
                  <a:pt x="1072421" y="217694"/>
                  <a:pt x="1062049" y="207322"/>
                  <a:pt x="1062049" y="194528"/>
                </a:cubicBezTo>
                <a:cubicBezTo>
                  <a:pt x="1062049" y="181734"/>
                  <a:pt x="1072421" y="171362"/>
                  <a:pt x="1085215" y="171362"/>
                </a:cubicBezTo>
                <a:close/>
                <a:moveTo>
                  <a:pt x="908116" y="171362"/>
                </a:moveTo>
                <a:cubicBezTo>
                  <a:pt x="920910" y="171362"/>
                  <a:pt x="931282" y="181734"/>
                  <a:pt x="931282" y="194528"/>
                </a:cubicBezTo>
                <a:cubicBezTo>
                  <a:pt x="931282" y="207322"/>
                  <a:pt x="920910" y="217694"/>
                  <a:pt x="908116" y="217694"/>
                </a:cubicBezTo>
                <a:cubicBezTo>
                  <a:pt x="895322" y="217694"/>
                  <a:pt x="884950" y="207322"/>
                  <a:pt x="884950" y="194528"/>
                </a:cubicBezTo>
                <a:cubicBezTo>
                  <a:pt x="884950" y="181734"/>
                  <a:pt x="895322" y="171362"/>
                  <a:pt x="908116" y="171362"/>
                </a:cubicBezTo>
                <a:close/>
                <a:moveTo>
                  <a:pt x="735676" y="4"/>
                </a:moveTo>
                <a:cubicBezTo>
                  <a:pt x="748475" y="4"/>
                  <a:pt x="758849" y="10376"/>
                  <a:pt x="758849" y="23170"/>
                </a:cubicBezTo>
                <a:cubicBezTo>
                  <a:pt x="758849" y="35964"/>
                  <a:pt x="748475" y="46336"/>
                  <a:pt x="735676" y="46336"/>
                </a:cubicBezTo>
                <a:cubicBezTo>
                  <a:pt x="722879" y="46336"/>
                  <a:pt x="712504" y="35964"/>
                  <a:pt x="712504" y="23170"/>
                </a:cubicBezTo>
                <a:cubicBezTo>
                  <a:pt x="712504" y="10376"/>
                  <a:pt x="722879" y="4"/>
                  <a:pt x="735676" y="4"/>
                </a:cubicBezTo>
                <a:close/>
                <a:moveTo>
                  <a:pt x="558589" y="4"/>
                </a:moveTo>
                <a:cubicBezTo>
                  <a:pt x="571384" y="4"/>
                  <a:pt x="581753" y="10376"/>
                  <a:pt x="581753" y="23170"/>
                </a:cubicBezTo>
                <a:cubicBezTo>
                  <a:pt x="581753" y="35964"/>
                  <a:pt x="571384" y="46336"/>
                  <a:pt x="558589" y="46336"/>
                </a:cubicBezTo>
                <a:cubicBezTo>
                  <a:pt x="545797" y="46336"/>
                  <a:pt x="535424" y="35964"/>
                  <a:pt x="535424" y="23170"/>
                </a:cubicBezTo>
                <a:cubicBezTo>
                  <a:pt x="535424" y="10376"/>
                  <a:pt x="545797" y="4"/>
                  <a:pt x="558589" y="4"/>
                </a:cubicBezTo>
                <a:close/>
                <a:moveTo>
                  <a:pt x="381491" y="4"/>
                </a:moveTo>
                <a:cubicBezTo>
                  <a:pt x="394285" y="4"/>
                  <a:pt x="404657" y="10376"/>
                  <a:pt x="404657" y="23170"/>
                </a:cubicBezTo>
                <a:cubicBezTo>
                  <a:pt x="404657" y="35964"/>
                  <a:pt x="394285" y="46336"/>
                  <a:pt x="381491" y="46336"/>
                </a:cubicBezTo>
                <a:cubicBezTo>
                  <a:pt x="368695" y="46336"/>
                  <a:pt x="358325" y="35964"/>
                  <a:pt x="358325" y="23170"/>
                </a:cubicBezTo>
                <a:cubicBezTo>
                  <a:pt x="358325" y="10376"/>
                  <a:pt x="368695" y="4"/>
                  <a:pt x="381491" y="4"/>
                </a:cubicBezTo>
                <a:close/>
                <a:moveTo>
                  <a:pt x="204399" y="4"/>
                </a:moveTo>
                <a:cubicBezTo>
                  <a:pt x="217196" y="4"/>
                  <a:pt x="227567" y="10376"/>
                  <a:pt x="227567" y="23170"/>
                </a:cubicBezTo>
                <a:cubicBezTo>
                  <a:pt x="227567" y="35964"/>
                  <a:pt x="217196" y="46336"/>
                  <a:pt x="204399" y="46336"/>
                </a:cubicBezTo>
                <a:cubicBezTo>
                  <a:pt x="191602" y="46336"/>
                  <a:pt x="181229" y="35964"/>
                  <a:pt x="181229" y="23170"/>
                </a:cubicBezTo>
                <a:cubicBezTo>
                  <a:pt x="181229" y="10376"/>
                  <a:pt x="191602" y="4"/>
                  <a:pt x="204399" y="4"/>
                </a:cubicBezTo>
                <a:close/>
                <a:moveTo>
                  <a:pt x="27298" y="4"/>
                </a:moveTo>
                <a:cubicBezTo>
                  <a:pt x="40089" y="4"/>
                  <a:pt x="50461" y="10376"/>
                  <a:pt x="50461" y="23170"/>
                </a:cubicBezTo>
                <a:cubicBezTo>
                  <a:pt x="50461" y="35964"/>
                  <a:pt x="40089" y="46336"/>
                  <a:pt x="27298" y="46336"/>
                </a:cubicBezTo>
                <a:cubicBezTo>
                  <a:pt x="14497" y="46336"/>
                  <a:pt x="4131" y="35964"/>
                  <a:pt x="4131" y="23170"/>
                </a:cubicBezTo>
                <a:cubicBezTo>
                  <a:pt x="4131" y="10376"/>
                  <a:pt x="14497" y="4"/>
                  <a:pt x="27298" y="4"/>
                </a:cubicBezTo>
                <a:close/>
                <a:moveTo>
                  <a:pt x="1087280" y="0"/>
                </a:moveTo>
                <a:cubicBezTo>
                  <a:pt x="1100074" y="0"/>
                  <a:pt x="1110446" y="10371"/>
                  <a:pt x="1110446" y="23165"/>
                </a:cubicBezTo>
                <a:cubicBezTo>
                  <a:pt x="1110446" y="35959"/>
                  <a:pt x="1100074" y="46331"/>
                  <a:pt x="1087280" y="46331"/>
                </a:cubicBezTo>
                <a:cubicBezTo>
                  <a:pt x="1074486" y="46331"/>
                  <a:pt x="1064114" y="35959"/>
                  <a:pt x="1064114" y="23165"/>
                </a:cubicBezTo>
                <a:cubicBezTo>
                  <a:pt x="1064114" y="10371"/>
                  <a:pt x="1074486" y="0"/>
                  <a:pt x="1087280" y="0"/>
                </a:cubicBezTo>
                <a:close/>
                <a:moveTo>
                  <a:pt x="910181" y="0"/>
                </a:moveTo>
                <a:cubicBezTo>
                  <a:pt x="922975" y="0"/>
                  <a:pt x="933347" y="10371"/>
                  <a:pt x="933347" y="23165"/>
                </a:cubicBezTo>
                <a:cubicBezTo>
                  <a:pt x="933347" y="35959"/>
                  <a:pt x="922975" y="46331"/>
                  <a:pt x="910181" y="46331"/>
                </a:cubicBezTo>
                <a:cubicBezTo>
                  <a:pt x="897387" y="46331"/>
                  <a:pt x="887015" y="35959"/>
                  <a:pt x="887015" y="23165"/>
                </a:cubicBezTo>
                <a:cubicBezTo>
                  <a:pt x="887015" y="10371"/>
                  <a:pt x="897387" y="0"/>
                  <a:pt x="91018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3" name="Google Shape;133;p6"/>
          <p:cNvSpPr/>
          <p:nvPr/>
        </p:nvSpPr>
        <p:spPr>
          <a:xfrm>
            <a:off x="5614887" y="6330365"/>
            <a:ext cx="246900" cy="246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6"/>
          <p:cNvSpPr/>
          <p:nvPr/>
        </p:nvSpPr>
        <p:spPr>
          <a:xfrm rot="2662362">
            <a:off x="-42717" y="455464"/>
            <a:ext cx="1015746" cy="500011"/>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6"/>
          <p:cNvSpPr/>
          <p:nvPr/>
        </p:nvSpPr>
        <p:spPr>
          <a:xfrm rot="-5400000">
            <a:off x="641630" y="5895234"/>
            <a:ext cx="303300" cy="1039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800"/>
              <a:buNone/>
            </a:pPr>
            <a:endParaRPr sz="1800">
              <a:solidFill>
                <a:srgbClr val="FFFFFF"/>
              </a:solidFill>
              <a:latin typeface="Calibri"/>
              <a:ea typeface="Calibri"/>
              <a:cs typeface="Calibri"/>
              <a:sym typeface="Calibri"/>
            </a:endParaRPr>
          </a:p>
        </p:txBody>
      </p:sp>
      <p:sp>
        <p:nvSpPr>
          <p:cNvPr id="136" name="Google Shape;136;p6"/>
          <p:cNvSpPr/>
          <p:nvPr/>
        </p:nvSpPr>
        <p:spPr>
          <a:xfrm>
            <a:off x="254369" y="5616618"/>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6"/>
          <p:cNvSpPr/>
          <p:nvPr/>
        </p:nvSpPr>
        <p:spPr>
          <a:xfrm rot="-7578694">
            <a:off x="844542" y="5974267"/>
            <a:ext cx="1398717" cy="722822"/>
          </a:xfrm>
          <a:custGeom>
            <a:avLst/>
            <a:gdLst/>
            <a:ahLst/>
            <a:cxnLst/>
            <a:rect l="l" t="t" r="r" b="b"/>
            <a:pathLst>
              <a:path w="1048464" h="541820" extrusionOk="0">
                <a:moveTo>
                  <a:pt x="1048464" y="5694"/>
                </a:moveTo>
                <a:cubicBezTo>
                  <a:pt x="1048464" y="196064"/>
                  <a:pt x="949752" y="372157"/>
                  <a:pt x="789116" y="468347"/>
                </a:cubicBezTo>
                <a:cubicBezTo>
                  <a:pt x="623738" y="567377"/>
                  <a:pt x="418701" y="566225"/>
                  <a:pt x="254396" y="465344"/>
                </a:cubicBezTo>
                <a:cubicBezTo>
                  <a:pt x="94860" y="367391"/>
                  <a:pt x="-1947" y="190290"/>
                  <a:pt x="30" y="0"/>
                </a:cubicBezTo>
              </a:path>
            </a:pathLst>
          </a:cu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8" name="Google Shape;138;p6"/>
          <p:cNvSpPr txBox="1"/>
          <p:nvPr/>
        </p:nvSpPr>
        <p:spPr>
          <a:xfrm rot="5400000" flipH="1">
            <a:off x="-677650" y="6348325"/>
            <a:ext cx="1579800" cy="34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accent3"/>
                </a:solidFill>
                <a:latin typeface="Barlow Condensed"/>
                <a:ea typeface="Barlow Condensed"/>
                <a:cs typeface="Barlow Condensed"/>
                <a:sym typeface="Barlow Condensed"/>
              </a:rPr>
              <a:t>SLIDESMANIA.COM</a:t>
            </a:r>
            <a:endParaRPr sz="1200">
              <a:solidFill>
                <a:schemeClr val="accent3"/>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1498810" y="6251372"/>
            <a:ext cx="4797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Barlow Condensed SemiBold"/>
              <a:buNone/>
              <a:defRPr sz="4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2pPr>
            <a:lvl3pPr lvl="2"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3pPr>
            <a:lvl4pPr lvl="3"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4pPr>
            <a:lvl5pPr lvl="4"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5pPr>
            <a:lvl6pPr lvl="5"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6pPr>
            <a:lvl7pPr lvl="6"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7pPr>
            <a:lvl8pPr lvl="7"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8pPr>
            <a:lvl9pPr lvl="8" rtl="0">
              <a:spcBef>
                <a:spcPts val="0"/>
              </a:spcBef>
              <a:spcAft>
                <a:spcPts val="0"/>
              </a:spcAft>
              <a:buClr>
                <a:schemeClr val="dk1"/>
              </a:buClr>
              <a:buSzPts val="4000"/>
              <a:buFont typeface="Roboto Condensed"/>
              <a:buNone/>
              <a:defRPr sz="4000" b="1">
                <a:solidFill>
                  <a:schemeClr val="dk1"/>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68300" rtl="0">
              <a:lnSpc>
                <a:spcPct val="115000"/>
              </a:lnSpc>
              <a:spcBef>
                <a:spcPts val="0"/>
              </a:spcBef>
              <a:spcAft>
                <a:spcPts val="0"/>
              </a:spcAft>
              <a:buClr>
                <a:schemeClr val="accent2"/>
              </a:buClr>
              <a:buSzPts val="2200"/>
              <a:buFont typeface="Merriweather"/>
              <a:buChar char="●"/>
              <a:defRPr sz="2200">
                <a:solidFill>
                  <a:schemeClr val="dk2"/>
                </a:solidFill>
                <a:latin typeface="Merriweather"/>
                <a:ea typeface="Merriweather"/>
                <a:cs typeface="Merriweather"/>
                <a:sym typeface="Merriweather"/>
              </a:defRPr>
            </a:lvl1pPr>
            <a:lvl2pPr marL="914400" lvl="1"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2pPr>
            <a:lvl3pPr marL="1371600" lvl="2"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3pPr>
            <a:lvl4pPr marL="1828800" lvl="3"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4pPr>
            <a:lvl5pPr marL="2286000" lvl="4"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5pPr>
            <a:lvl6pPr marL="2743200" lvl="5"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6pPr>
            <a:lvl7pPr marL="3200400" lvl="6"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7pPr>
            <a:lvl8pPr marL="3657600" lvl="7" indent="-368300" rtl="0">
              <a:lnSpc>
                <a:spcPct val="115000"/>
              </a:lnSpc>
              <a:spcBef>
                <a:spcPts val="2100"/>
              </a:spcBef>
              <a:spcAft>
                <a:spcPts val="0"/>
              </a:spcAft>
              <a:buClr>
                <a:schemeClr val="dk2"/>
              </a:buClr>
              <a:buSzPts val="2200"/>
              <a:buFont typeface="Merriweather"/>
              <a:buChar char="○"/>
              <a:defRPr sz="2200">
                <a:solidFill>
                  <a:schemeClr val="dk2"/>
                </a:solidFill>
                <a:latin typeface="Merriweather"/>
                <a:ea typeface="Merriweather"/>
                <a:cs typeface="Merriweather"/>
                <a:sym typeface="Merriweather"/>
              </a:defRPr>
            </a:lvl8pPr>
            <a:lvl9pPr marL="4114800" lvl="8" indent="-368300" rtl="0">
              <a:lnSpc>
                <a:spcPct val="115000"/>
              </a:lnSpc>
              <a:spcBef>
                <a:spcPts val="2100"/>
              </a:spcBef>
              <a:spcAft>
                <a:spcPts val="2100"/>
              </a:spcAft>
              <a:buClr>
                <a:schemeClr val="dk2"/>
              </a:buClr>
              <a:buSzPts val="2200"/>
              <a:buFont typeface="Merriweather"/>
              <a:buChar char="■"/>
              <a:defRPr sz="2200">
                <a:solidFill>
                  <a:schemeClr val="dk2"/>
                </a:solidFill>
                <a:latin typeface="Merriweather"/>
                <a:ea typeface="Merriweather"/>
                <a:cs typeface="Merriweather"/>
                <a:sym typeface="Merriweather"/>
              </a:defRPr>
            </a:lvl9pPr>
          </a:lstStyle>
          <a:p>
            <a:endParaRPr/>
          </a:p>
        </p:txBody>
      </p:sp>
      <p:sp>
        <p:nvSpPr>
          <p:cNvPr id="9" name="Google Shape;9;p1"/>
          <p:cNvSpPr txBox="1">
            <a:spLocks noGrp="1"/>
          </p:cNvSpPr>
          <p:nvPr>
            <p:ph type="sldNum" idx="12"/>
          </p:nvPr>
        </p:nvSpPr>
        <p:spPr>
          <a:xfrm>
            <a:off x="11372810" y="6217622"/>
            <a:ext cx="731700" cy="524700"/>
          </a:xfrm>
          <a:prstGeom prst="rect">
            <a:avLst/>
          </a:prstGeom>
          <a:noFill/>
          <a:ln>
            <a:noFill/>
          </a:ln>
        </p:spPr>
        <p:txBody>
          <a:bodyPr spcFirstLastPara="1" wrap="square" lIns="121900" tIns="121900" rIns="121900" bIns="121900" anchor="ctr" anchorCtr="0">
            <a:noAutofit/>
          </a:bodyPr>
          <a:lstStyle>
            <a:lvl1pPr lvl="0" algn="ctr" rtl="0">
              <a:buNone/>
              <a:defRPr sz="1500">
                <a:solidFill>
                  <a:schemeClr val="dk2"/>
                </a:solidFill>
                <a:latin typeface="Barlow Condensed SemiBold"/>
                <a:ea typeface="Barlow Condensed SemiBold"/>
                <a:cs typeface="Barlow Condensed SemiBold"/>
                <a:sym typeface="Barlow Condensed SemiBold"/>
              </a:defRPr>
            </a:lvl1pPr>
            <a:lvl2pPr lvl="1" algn="ctr" rtl="0">
              <a:buNone/>
              <a:defRPr sz="1500">
                <a:solidFill>
                  <a:schemeClr val="dk2"/>
                </a:solidFill>
                <a:latin typeface="Barlow Condensed SemiBold"/>
                <a:ea typeface="Barlow Condensed SemiBold"/>
                <a:cs typeface="Barlow Condensed SemiBold"/>
                <a:sym typeface="Barlow Condensed SemiBold"/>
              </a:defRPr>
            </a:lvl2pPr>
            <a:lvl3pPr lvl="2" algn="ctr" rtl="0">
              <a:buNone/>
              <a:defRPr sz="1500">
                <a:solidFill>
                  <a:schemeClr val="dk2"/>
                </a:solidFill>
                <a:latin typeface="Barlow Condensed SemiBold"/>
                <a:ea typeface="Barlow Condensed SemiBold"/>
                <a:cs typeface="Barlow Condensed SemiBold"/>
                <a:sym typeface="Barlow Condensed SemiBold"/>
              </a:defRPr>
            </a:lvl3pPr>
            <a:lvl4pPr lvl="3" algn="ctr" rtl="0">
              <a:buNone/>
              <a:defRPr sz="1500">
                <a:solidFill>
                  <a:schemeClr val="dk2"/>
                </a:solidFill>
                <a:latin typeface="Barlow Condensed SemiBold"/>
                <a:ea typeface="Barlow Condensed SemiBold"/>
                <a:cs typeface="Barlow Condensed SemiBold"/>
                <a:sym typeface="Barlow Condensed SemiBold"/>
              </a:defRPr>
            </a:lvl4pPr>
            <a:lvl5pPr lvl="4" algn="ctr" rtl="0">
              <a:buNone/>
              <a:defRPr sz="1500">
                <a:solidFill>
                  <a:schemeClr val="dk2"/>
                </a:solidFill>
                <a:latin typeface="Barlow Condensed SemiBold"/>
                <a:ea typeface="Barlow Condensed SemiBold"/>
                <a:cs typeface="Barlow Condensed SemiBold"/>
                <a:sym typeface="Barlow Condensed SemiBold"/>
              </a:defRPr>
            </a:lvl5pPr>
            <a:lvl6pPr lvl="5" algn="ctr" rtl="0">
              <a:buNone/>
              <a:defRPr sz="1500">
                <a:solidFill>
                  <a:schemeClr val="dk2"/>
                </a:solidFill>
                <a:latin typeface="Barlow Condensed SemiBold"/>
                <a:ea typeface="Barlow Condensed SemiBold"/>
                <a:cs typeface="Barlow Condensed SemiBold"/>
                <a:sym typeface="Barlow Condensed SemiBold"/>
              </a:defRPr>
            </a:lvl6pPr>
            <a:lvl7pPr lvl="6" algn="ctr" rtl="0">
              <a:buNone/>
              <a:defRPr sz="1500">
                <a:solidFill>
                  <a:schemeClr val="dk2"/>
                </a:solidFill>
                <a:latin typeface="Barlow Condensed SemiBold"/>
                <a:ea typeface="Barlow Condensed SemiBold"/>
                <a:cs typeface="Barlow Condensed SemiBold"/>
                <a:sym typeface="Barlow Condensed SemiBold"/>
              </a:defRPr>
            </a:lvl7pPr>
            <a:lvl8pPr lvl="7" algn="ctr" rtl="0">
              <a:buNone/>
              <a:defRPr sz="1500">
                <a:solidFill>
                  <a:schemeClr val="dk2"/>
                </a:solidFill>
                <a:latin typeface="Barlow Condensed SemiBold"/>
                <a:ea typeface="Barlow Condensed SemiBold"/>
                <a:cs typeface="Barlow Condensed SemiBold"/>
                <a:sym typeface="Barlow Condensed SemiBold"/>
              </a:defRPr>
            </a:lvl8pPr>
            <a:lvl9pPr lvl="8" algn="ctr" rtl="0">
              <a:buNone/>
              <a:defRPr sz="1500">
                <a:solidFill>
                  <a:schemeClr val="dk2"/>
                </a:solidFill>
                <a:latin typeface="Barlow Condensed SemiBold"/>
                <a:ea typeface="Barlow Condensed SemiBold"/>
                <a:cs typeface="Barlow Condensed SemiBold"/>
                <a:sym typeface="Barlow Condensed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a:spLocks noGrp="1"/>
          </p:cNvSpPr>
          <p:nvPr>
            <p:ph type="ctrTitle"/>
          </p:nvPr>
        </p:nvSpPr>
        <p:spPr>
          <a:xfrm>
            <a:off x="2085771" y="1544225"/>
            <a:ext cx="7653600" cy="2736900"/>
          </a:xfrm>
          <a:prstGeom prst="rect">
            <a:avLst/>
          </a:prstGeom>
        </p:spPr>
        <p:txBody>
          <a:bodyPr spcFirstLastPara="1" wrap="square" lIns="121900" tIns="121900" rIns="121900" bIns="121900" anchor="b" anchorCtr="0">
            <a:noAutofit/>
          </a:bodyPr>
          <a:lstStyle/>
          <a:p>
            <a:pPr marL="0" lvl="0" indent="0" rtl="0">
              <a:spcBef>
                <a:spcPts val="0"/>
              </a:spcBef>
              <a:spcAft>
                <a:spcPts val="0"/>
              </a:spcAft>
              <a:buNone/>
            </a:pPr>
            <a:r>
              <a:rPr lang="vi-VN" sz="7300" dirty="0"/>
              <a:t>LẬP TRÌNH </a:t>
            </a:r>
            <a:br>
              <a:rPr lang="vi-VN" sz="7300" dirty="0"/>
            </a:br>
            <a:r>
              <a:rPr lang="vi-VN" sz="7300" dirty="0"/>
              <a:t>GAME ĐUA XE</a:t>
            </a:r>
            <a:endParaRPr lang="en-US" sz="7300" dirty="0"/>
          </a:p>
        </p:txBody>
      </p:sp>
      <p:sp>
        <p:nvSpPr>
          <p:cNvPr id="270" name="Google Shape;270;p14"/>
          <p:cNvSpPr txBox="1">
            <a:spLocks noGrp="1"/>
          </p:cNvSpPr>
          <p:nvPr>
            <p:ph type="subTitle" idx="1"/>
          </p:nvPr>
        </p:nvSpPr>
        <p:spPr>
          <a:xfrm>
            <a:off x="2085763" y="4177876"/>
            <a:ext cx="76536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Phạm Thanh Trường</a:t>
            </a:r>
          </a:p>
          <a:p>
            <a:pPr marL="0" lvl="0" indent="0" algn="l" rtl="0">
              <a:spcBef>
                <a:spcPts val="0"/>
              </a:spcBef>
              <a:spcAft>
                <a:spcPts val="0"/>
              </a:spcAft>
              <a:buNone/>
            </a:pPr>
            <a:r>
              <a:rPr lang="vi-VN" sz="2000" dirty="0"/>
              <a:t>Phan Văn Bằng</a:t>
            </a:r>
          </a:p>
          <a:p>
            <a:pPr marL="0" lvl="0" indent="0" algn="l" rtl="0">
              <a:spcBef>
                <a:spcPts val="0"/>
              </a:spcBef>
              <a:spcAft>
                <a:spcPts val="0"/>
              </a:spcAft>
              <a:buNone/>
            </a:pPr>
            <a:r>
              <a:rPr lang="vi-VN" sz="2000" dirty="0"/>
              <a:t>Phan Văn Lai</a:t>
            </a:r>
            <a:endParaRPr sz="2000" dirty="0"/>
          </a:p>
        </p:txBody>
      </p:sp>
      <p:sp>
        <p:nvSpPr>
          <p:cNvPr id="271" name="Google Shape;271;p14"/>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6"/>
          <p:cNvSpPr txBox="1">
            <a:spLocks noGrp="1"/>
          </p:cNvSpPr>
          <p:nvPr>
            <p:ph type="title"/>
          </p:nvPr>
        </p:nvSpPr>
        <p:spPr>
          <a:xfrm>
            <a:off x="2073275" y="1279175"/>
            <a:ext cx="9702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NỘI DUNG</a:t>
            </a:r>
            <a:endParaRPr dirty="0"/>
          </a:p>
        </p:txBody>
      </p:sp>
      <p:sp>
        <p:nvSpPr>
          <p:cNvPr id="286" name="Google Shape;286;p16"/>
          <p:cNvSpPr txBox="1">
            <a:spLocks noGrp="1"/>
          </p:cNvSpPr>
          <p:nvPr>
            <p:ph type="body" idx="1"/>
          </p:nvPr>
        </p:nvSpPr>
        <p:spPr>
          <a:xfrm>
            <a:off x="2073275" y="2603446"/>
            <a:ext cx="9702900" cy="2946600"/>
          </a:xfrm>
          <a:prstGeom prst="rect">
            <a:avLst/>
          </a:prstGeom>
        </p:spPr>
        <p:txBody>
          <a:bodyPr spcFirstLastPara="1" wrap="square" lIns="121900" tIns="121900" rIns="121900" bIns="121900" anchor="t" anchorCtr="0">
            <a:noAutofit/>
          </a:bodyPr>
          <a:lstStyle/>
          <a:p>
            <a:pPr marL="546100" lvl="0" indent="-457200" algn="l" rtl="0">
              <a:lnSpc>
                <a:spcPct val="200000"/>
              </a:lnSpc>
              <a:spcBef>
                <a:spcPts val="0"/>
              </a:spcBef>
              <a:spcAft>
                <a:spcPts val="0"/>
              </a:spcAft>
              <a:buSzPts val="2200"/>
              <a:buFont typeface="+mj-lt"/>
              <a:buAutoNum type="arabicPeriod"/>
            </a:pPr>
            <a:r>
              <a:rPr lang="vi-VN" dirty="0"/>
              <a:t>Cơ sở lý thuyết</a:t>
            </a:r>
            <a:r>
              <a:rPr lang="en" dirty="0"/>
              <a:t>.</a:t>
            </a:r>
            <a:endParaRPr lang="vi-VN" dirty="0"/>
          </a:p>
          <a:p>
            <a:pPr marL="546100" lvl="0" indent="-457200" algn="l" rtl="0">
              <a:lnSpc>
                <a:spcPct val="200000"/>
              </a:lnSpc>
              <a:spcBef>
                <a:spcPts val="0"/>
              </a:spcBef>
              <a:spcAft>
                <a:spcPts val="0"/>
              </a:spcAft>
              <a:buSzPts val="2200"/>
              <a:buFont typeface="+mj-lt"/>
              <a:buAutoNum type="arabicPeriod"/>
            </a:pPr>
            <a:r>
              <a:rPr lang="vi-VN" dirty="0"/>
              <a:t>Kết quả sản phẩm.</a:t>
            </a:r>
            <a:endParaRPr dirty="0"/>
          </a:p>
        </p:txBody>
      </p:sp>
      <p:sp>
        <p:nvSpPr>
          <p:cNvPr id="287" name="Google Shape;287;p16"/>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453011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1465413" y="28424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t>CƠ SỞ LÝ THUYẾT</a:t>
            </a:r>
            <a:endParaRPr dirty="0">
              <a:solidFill>
                <a:schemeClr val="lt1"/>
              </a:solidFill>
            </a:endParaRPr>
          </a:p>
        </p:txBody>
      </p:sp>
      <p:sp>
        <p:nvSpPr>
          <p:cNvPr id="312" name="Google Shape;312;p20"/>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08724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a:spLocks noGrp="1"/>
          </p:cNvSpPr>
          <p:nvPr>
            <p:ph type="subTitle" idx="1"/>
          </p:nvPr>
        </p:nvSpPr>
        <p:spPr>
          <a:xfrm>
            <a:off x="674800" y="2173113"/>
            <a:ext cx="9840800" cy="9522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sz="1800" dirty="0"/>
              <a:t>OpenGL là bộ thư viện đồ họa có khoảng 150 hàm giúp xây dựng các đối tượng và giao tác cần thiết trong các ứng dụng tương tác 3D.</a:t>
            </a:r>
          </a:p>
        </p:txBody>
      </p:sp>
      <p:sp>
        <p:nvSpPr>
          <p:cNvPr id="277" name="Google Shape;277;p15"/>
          <p:cNvSpPr txBox="1">
            <a:spLocks noGrp="1"/>
          </p:cNvSpPr>
          <p:nvPr>
            <p:ph type="title"/>
          </p:nvPr>
        </p:nvSpPr>
        <p:spPr>
          <a:xfrm>
            <a:off x="674800" y="1349425"/>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Giới thiệu về OpenGL</a:t>
            </a:r>
            <a:endParaRPr dirty="0"/>
          </a:p>
        </p:txBody>
      </p:sp>
      <p:sp>
        <p:nvSpPr>
          <p:cNvPr id="278" name="Google Shape;278;p15"/>
          <p:cNvSpPr txBox="1">
            <a:spLocks noGrp="1"/>
          </p:cNvSpPr>
          <p:nvPr>
            <p:ph type="body" idx="2"/>
          </p:nvPr>
        </p:nvSpPr>
        <p:spPr>
          <a:xfrm>
            <a:off x="674800" y="3223502"/>
            <a:ext cx="9840800" cy="3870021"/>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vi-VN" sz="1800" dirty="0"/>
              <a:t>Những thứ OpenGL hỗ trợ là các hàm đồ họa</a:t>
            </a:r>
          </a:p>
          <a:p>
            <a:pPr marL="285750" indent="-285750" algn="just"/>
            <a:r>
              <a:rPr lang="vi-VN" sz="1800" dirty="0"/>
              <a:t>Xây dựng các đối tượng phức tạp từ các thành phần hình học cơ bản (điểm, đoạn, đa giác, ảnh, bitmap).</a:t>
            </a:r>
          </a:p>
          <a:p>
            <a:pPr marL="285750" indent="-285750" algn="just"/>
            <a:r>
              <a:rPr lang="vi-VN" sz="1800" dirty="0"/>
              <a:t>Sắp xếp đối tượng trong 3D và chọn điểm thuận lợi để quan sát.</a:t>
            </a:r>
          </a:p>
          <a:p>
            <a:pPr marL="285750" indent="-285750" algn="just"/>
            <a:r>
              <a:rPr lang="vi-VN" sz="1800" dirty="0"/>
              <a:t>Tính toán màu sắc của các đối tượng (màu sắc của đối tượng được quy định bởi điều kiện chiếu sáng, texture của đối tượng, mô hình được xây dựng hoặc là kết hợp của cả 3 yếu tố đó).</a:t>
            </a:r>
          </a:p>
          <a:p>
            <a:pPr marL="285750" indent="-285750" algn="just"/>
            <a:r>
              <a:rPr lang="vi-VN" sz="1800" dirty="0"/>
              <a:t>Biến đổi những mô tả toán học của đối tượng và thông tin màu sắc thành các pixel trên màn hình (quá trình này được gọi là resterization).</a:t>
            </a:r>
            <a:endParaRPr sz="1800" dirty="0"/>
          </a:p>
        </p:txBody>
      </p:sp>
      <p:sp>
        <p:nvSpPr>
          <p:cNvPr id="279" name="Google Shape;279;p15"/>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026" name="Picture 2" descr="OpenGL SDK">
            <a:extLst>
              <a:ext uri="{FF2B5EF4-FFF2-40B4-BE49-F238E27FC236}">
                <a16:creationId xmlns:a16="http://schemas.microsoft.com/office/drawing/2014/main" id="{8BB320B4-1633-D455-BBF8-7FFB3188D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655" y="832822"/>
            <a:ext cx="2615945" cy="114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55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5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500"/>
                                        <p:tgtEl>
                                          <p:spTgt spid="2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8">
                                            <p:txEl>
                                              <p:pRg st="4" end="4"/>
                                            </p:txEl>
                                          </p:spTgt>
                                        </p:tgtEl>
                                        <p:attrNameLst>
                                          <p:attrName>style.visibility</p:attrName>
                                        </p:attrNameLst>
                                      </p:cBhvr>
                                      <p:to>
                                        <p:strVal val="visible"/>
                                      </p:to>
                                    </p:set>
                                    <p:animEffect transition="in" filter="fade">
                                      <p:cBhvr>
                                        <p:cTn id="27" dur="500"/>
                                        <p:tgtEl>
                                          <p:spTgt spid="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1465413" y="28424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dirty="0"/>
              <a:t>KẾT QUẢ SẢN PHẨM</a:t>
            </a:r>
            <a:endParaRPr dirty="0">
              <a:solidFill>
                <a:schemeClr val="lt1"/>
              </a:solidFill>
            </a:endParaRPr>
          </a:p>
        </p:txBody>
      </p:sp>
      <p:sp>
        <p:nvSpPr>
          <p:cNvPr id="312" name="Google Shape;312;p20"/>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238774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EC346-1BC1-B3FB-CCF4-1DA5FEC75D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8" name="Google Shape;277;p15">
            <a:extLst>
              <a:ext uri="{FF2B5EF4-FFF2-40B4-BE49-F238E27FC236}">
                <a16:creationId xmlns:a16="http://schemas.microsoft.com/office/drawing/2014/main" id="{A1475D77-620B-B574-A641-DC576F721F5A}"/>
              </a:ext>
            </a:extLst>
          </p:cNvPr>
          <p:cNvSpPr txBox="1">
            <a:spLocks noGrp="1"/>
          </p:cNvSpPr>
          <p:nvPr>
            <p:ph type="title"/>
          </p:nvPr>
        </p:nvSpPr>
        <p:spPr>
          <a:xfrm>
            <a:off x="7521300" y="1302666"/>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Giao diện mở đầu</a:t>
            </a:r>
            <a:r>
              <a:rPr lang="en" dirty="0"/>
              <a:t>.</a:t>
            </a:r>
            <a:endParaRPr dirty="0"/>
          </a:p>
        </p:txBody>
      </p:sp>
      <p:sp>
        <p:nvSpPr>
          <p:cNvPr id="9" name="Google Shape;270;p14">
            <a:extLst>
              <a:ext uri="{FF2B5EF4-FFF2-40B4-BE49-F238E27FC236}">
                <a16:creationId xmlns:a16="http://schemas.microsoft.com/office/drawing/2014/main" id="{4714BE48-3D42-3CAA-9FB9-0DFB78912F20}"/>
              </a:ext>
            </a:extLst>
          </p:cNvPr>
          <p:cNvSpPr txBox="1">
            <a:spLocks noGrp="1"/>
          </p:cNvSpPr>
          <p:nvPr>
            <p:ph type="subTitle" idx="1"/>
          </p:nvPr>
        </p:nvSpPr>
        <p:spPr>
          <a:xfrm>
            <a:off x="7521300" y="2365989"/>
            <a:ext cx="46707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Nhấn SPACE để bắt đầu.</a:t>
            </a:r>
          </a:p>
          <a:p>
            <a:pPr marL="0" lvl="0" indent="0" algn="l" rtl="0">
              <a:spcBef>
                <a:spcPts val="0"/>
              </a:spcBef>
              <a:spcAft>
                <a:spcPts val="0"/>
              </a:spcAft>
              <a:buNone/>
            </a:pPr>
            <a:r>
              <a:rPr lang="vi-VN" sz="2000" dirty="0"/>
              <a:t>Nhấn ESC để thoát.</a:t>
            </a:r>
          </a:p>
          <a:p>
            <a:pPr marL="0" lvl="0" indent="0" algn="l" rtl="0">
              <a:spcBef>
                <a:spcPts val="0"/>
              </a:spcBef>
              <a:spcAft>
                <a:spcPts val="0"/>
              </a:spcAft>
              <a:buNone/>
            </a:pPr>
            <a:endParaRPr lang="vi-VN" sz="2000" dirty="0"/>
          </a:p>
          <a:p>
            <a:pPr marL="0" lvl="0" indent="0" algn="l" rtl="0">
              <a:spcBef>
                <a:spcPts val="0"/>
              </a:spcBef>
              <a:spcAft>
                <a:spcPts val="0"/>
              </a:spcAft>
              <a:buNone/>
            </a:pPr>
            <a:r>
              <a:rPr lang="vi-VN" sz="2000" dirty="0"/>
              <a:t>Nhấn Phím Lên để tăng tốc.</a:t>
            </a:r>
          </a:p>
          <a:p>
            <a:pPr marL="0" lvl="0" indent="0" algn="l" rtl="0">
              <a:spcBef>
                <a:spcPts val="0"/>
              </a:spcBef>
              <a:spcAft>
                <a:spcPts val="0"/>
              </a:spcAft>
              <a:buNone/>
            </a:pPr>
            <a:r>
              <a:rPr lang="vi-VN" sz="2000" dirty="0"/>
              <a:t>Nhấn Phím Xuống để giảm tốc.</a:t>
            </a:r>
          </a:p>
          <a:p>
            <a:pPr marL="0" lvl="0" indent="0" algn="l" rtl="0">
              <a:spcBef>
                <a:spcPts val="0"/>
              </a:spcBef>
              <a:spcAft>
                <a:spcPts val="0"/>
              </a:spcAft>
              <a:buNone/>
            </a:pPr>
            <a:r>
              <a:rPr lang="vi-VN" sz="2000" dirty="0"/>
              <a:t>Nhấn Phím Phải để sáng phải.</a:t>
            </a:r>
          </a:p>
          <a:p>
            <a:pPr marL="0" lvl="0" indent="0" algn="l" rtl="0">
              <a:spcBef>
                <a:spcPts val="0"/>
              </a:spcBef>
              <a:spcAft>
                <a:spcPts val="0"/>
              </a:spcAft>
              <a:buNone/>
            </a:pPr>
            <a:r>
              <a:rPr lang="vi-VN" sz="2000" dirty="0"/>
              <a:t>Nhấn Phím Trái để sáng trái.</a:t>
            </a:r>
            <a:endParaRPr sz="2000" dirty="0"/>
          </a:p>
        </p:txBody>
      </p:sp>
      <p:pic>
        <p:nvPicPr>
          <p:cNvPr id="4" name="Picture 3">
            <a:extLst>
              <a:ext uri="{FF2B5EF4-FFF2-40B4-BE49-F238E27FC236}">
                <a16:creationId xmlns:a16="http://schemas.microsoft.com/office/drawing/2014/main" id="{D73404EF-0654-188A-8E53-BABFD5364194}"/>
              </a:ext>
            </a:extLst>
          </p:cNvPr>
          <p:cNvPicPr>
            <a:picLocks noChangeAspect="1"/>
          </p:cNvPicPr>
          <p:nvPr/>
        </p:nvPicPr>
        <p:blipFill>
          <a:blip r:embed="rId2"/>
          <a:stretch>
            <a:fillRect/>
          </a:stretch>
        </p:blipFill>
        <p:spPr>
          <a:xfrm>
            <a:off x="136404" y="964181"/>
            <a:ext cx="7256310" cy="4929637"/>
          </a:xfrm>
          <a:prstGeom prst="rect">
            <a:avLst/>
          </a:prstGeom>
        </p:spPr>
      </p:pic>
    </p:spTree>
    <p:extLst>
      <p:ext uri="{BB962C8B-B14F-4D97-AF65-F5344CB8AC3E}">
        <p14:creationId xmlns:p14="http://schemas.microsoft.com/office/powerpoint/2010/main" val="2370803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5EC346-1BC1-B3FB-CCF4-1DA5FEC75D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8" name="Google Shape;277;p15">
            <a:extLst>
              <a:ext uri="{FF2B5EF4-FFF2-40B4-BE49-F238E27FC236}">
                <a16:creationId xmlns:a16="http://schemas.microsoft.com/office/drawing/2014/main" id="{A1475D77-620B-B574-A641-DC576F721F5A}"/>
              </a:ext>
            </a:extLst>
          </p:cNvPr>
          <p:cNvSpPr txBox="1">
            <a:spLocks noGrp="1"/>
          </p:cNvSpPr>
          <p:nvPr>
            <p:ph type="title"/>
          </p:nvPr>
        </p:nvSpPr>
        <p:spPr>
          <a:xfrm>
            <a:off x="7292693" y="1302666"/>
            <a:ext cx="10141500" cy="624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Giao diện chơi game</a:t>
            </a:r>
            <a:r>
              <a:rPr lang="en" dirty="0"/>
              <a:t>.</a:t>
            </a:r>
            <a:endParaRPr dirty="0"/>
          </a:p>
        </p:txBody>
      </p:sp>
      <p:sp>
        <p:nvSpPr>
          <p:cNvPr id="5" name="Google Shape;270;p14">
            <a:extLst>
              <a:ext uri="{FF2B5EF4-FFF2-40B4-BE49-F238E27FC236}">
                <a16:creationId xmlns:a16="http://schemas.microsoft.com/office/drawing/2014/main" id="{C332161E-1079-2549-DA0E-CD587FB11F9C}"/>
              </a:ext>
            </a:extLst>
          </p:cNvPr>
          <p:cNvSpPr txBox="1">
            <a:spLocks noGrp="1"/>
          </p:cNvSpPr>
          <p:nvPr>
            <p:ph type="subTitle" idx="1"/>
          </p:nvPr>
        </p:nvSpPr>
        <p:spPr>
          <a:xfrm>
            <a:off x="7306983" y="2365989"/>
            <a:ext cx="4670700" cy="25644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2000" dirty="0"/>
              <a:t>Nhấn Phím Lên để tăng tốc.</a:t>
            </a:r>
          </a:p>
          <a:p>
            <a:pPr marL="0" lvl="0" indent="0" algn="l" rtl="0">
              <a:spcBef>
                <a:spcPts val="0"/>
              </a:spcBef>
              <a:spcAft>
                <a:spcPts val="0"/>
              </a:spcAft>
              <a:buNone/>
            </a:pPr>
            <a:r>
              <a:rPr lang="vi-VN" sz="2000" dirty="0"/>
              <a:t>Nhấn Phím Xuống để giảm tốc.</a:t>
            </a:r>
          </a:p>
          <a:p>
            <a:pPr marL="0" lvl="0" indent="0" algn="l" rtl="0">
              <a:spcBef>
                <a:spcPts val="0"/>
              </a:spcBef>
              <a:spcAft>
                <a:spcPts val="0"/>
              </a:spcAft>
              <a:buNone/>
            </a:pPr>
            <a:r>
              <a:rPr lang="vi-VN" sz="2000" dirty="0"/>
              <a:t>Nhấn Phím Phải để sáng phải.</a:t>
            </a:r>
          </a:p>
          <a:p>
            <a:pPr marL="0" lvl="0" indent="0" algn="l" rtl="0">
              <a:spcBef>
                <a:spcPts val="0"/>
              </a:spcBef>
              <a:spcAft>
                <a:spcPts val="0"/>
              </a:spcAft>
              <a:buNone/>
            </a:pPr>
            <a:r>
              <a:rPr lang="vi-VN" sz="2000" dirty="0"/>
              <a:t>Nhấn Phím Trái để sáng trái.</a:t>
            </a:r>
          </a:p>
          <a:p>
            <a:pPr marL="0" lvl="0" indent="0" algn="l" rtl="0">
              <a:spcBef>
                <a:spcPts val="0"/>
              </a:spcBef>
              <a:spcAft>
                <a:spcPts val="0"/>
              </a:spcAft>
              <a:buNone/>
            </a:pPr>
            <a:endParaRPr lang="vi-VN" sz="2000" dirty="0"/>
          </a:p>
          <a:p>
            <a:pPr marL="0" lvl="0" indent="0" algn="l" rtl="0">
              <a:spcBef>
                <a:spcPts val="0"/>
              </a:spcBef>
              <a:spcAft>
                <a:spcPts val="0"/>
              </a:spcAft>
              <a:buNone/>
            </a:pPr>
            <a:r>
              <a:rPr lang="vi-VN" sz="2000" dirty="0"/>
              <a:t>Bên góc trên bên phải là Điểm, </a:t>
            </a:r>
          </a:p>
          <a:p>
            <a:pPr marL="0" lvl="0" indent="0" algn="l" rtl="0">
              <a:spcBef>
                <a:spcPts val="0"/>
              </a:spcBef>
              <a:spcAft>
                <a:spcPts val="0"/>
              </a:spcAft>
              <a:buNone/>
            </a:pPr>
            <a:r>
              <a:rPr lang="vi-VN" sz="2000" dirty="0"/>
              <a:t>Tốc độ hiện tại và Mức độ hiện tại.</a:t>
            </a:r>
          </a:p>
        </p:txBody>
      </p:sp>
      <p:pic>
        <p:nvPicPr>
          <p:cNvPr id="6" name="Picture 5">
            <a:extLst>
              <a:ext uri="{FF2B5EF4-FFF2-40B4-BE49-F238E27FC236}">
                <a16:creationId xmlns:a16="http://schemas.microsoft.com/office/drawing/2014/main" id="{BBF93814-4F82-87E9-11DF-1803BB4D01A3}"/>
              </a:ext>
            </a:extLst>
          </p:cNvPr>
          <p:cNvPicPr>
            <a:picLocks noChangeAspect="1"/>
          </p:cNvPicPr>
          <p:nvPr/>
        </p:nvPicPr>
        <p:blipFill>
          <a:blip r:embed="rId2"/>
          <a:stretch>
            <a:fillRect/>
          </a:stretch>
        </p:blipFill>
        <p:spPr>
          <a:xfrm>
            <a:off x="200029" y="1069789"/>
            <a:ext cx="7000626" cy="4718422"/>
          </a:xfrm>
          <a:prstGeom prst="rect">
            <a:avLst/>
          </a:prstGeom>
        </p:spPr>
      </p:pic>
    </p:spTree>
    <p:extLst>
      <p:ext uri="{BB962C8B-B14F-4D97-AF65-F5344CB8AC3E}">
        <p14:creationId xmlns:p14="http://schemas.microsoft.com/office/powerpoint/2010/main" val="2365834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1389213" y="2690038"/>
            <a:ext cx="94434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solidFill>
                  <a:schemeClr val="dk2"/>
                </a:solidFill>
              </a:rPr>
              <a:t>THANK YOU!</a:t>
            </a:r>
            <a:endParaRPr>
              <a:solidFill>
                <a:schemeClr val="dk2"/>
              </a:solidFill>
            </a:endParaRPr>
          </a:p>
        </p:txBody>
      </p:sp>
      <p:sp>
        <p:nvSpPr>
          <p:cNvPr id="738" name="Google Shape;738;p31"/>
          <p:cNvSpPr txBox="1">
            <a:spLocks noGrp="1"/>
          </p:cNvSpPr>
          <p:nvPr>
            <p:ph type="sldNum" idx="12"/>
          </p:nvPr>
        </p:nvSpPr>
        <p:spPr>
          <a:xfrm>
            <a:off x="11372810" y="6217622"/>
            <a:ext cx="731700" cy="52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lidesMania">
  <a:themeElements>
    <a:clrScheme name="Simple Light">
      <a:dk1>
        <a:srgbClr val="000000"/>
      </a:dk1>
      <a:lt1>
        <a:srgbClr val="F7F7F7"/>
      </a:lt1>
      <a:dk2>
        <a:srgbClr val="171717"/>
      </a:dk2>
      <a:lt2>
        <a:srgbClr val="EEEEEE"/>
      </a:lt2>
      <a:accent1>
        <a:srgbClr val="000000"/>
      </a:accent1>
      <a:accent2>
        <a:srgbClr val="F7D101"/>
      </a:accent2>
      <a:accent3>
        <a:srgbClr val="D0CECE"/>
      </a:accent3>
      <a:accent4>
        <a:srgbClr val="E0BE01"/>
      </a:accent4>
      <a:accent5>
        <a:srgbClr val="434343"/>
      </a:accent5>
      <a:accent6>
        <a:srgbClr val="999999"/>
      </a:accent6>
      <a:hlink>
        <a:srgbClr val="F1C2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301</Words>
  <Application>Microsoft Office PowerPoint</Application>
  <PresentationFormat>Widescreen</PresentationFormat>
  <Paragraphs>41</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Trirong</vt:lpstr>
      <vt:lpstr>Calibri</vt:lpstr>
      <vt:lpstr>Merriweather</vt:lpstr>
      <vt:lpstr>Barlow Condensed</vt:lpstr>
      <vt:lpstr>Barlow Condensed SemiBold</vt:lpstr>
      <vt:lpstr>Arial</vt:lpstr>
      <vt:lpstr>Roboto Condensed</vt:lpstr>
      <vt:lpstr>SlidesMania</vt:lpstr>
      <vt:lpstr>LẬP TRÌNH  GAME ĐUA XE</vt:lpstr>
      <vt:lpstr>NỘI DUNG</vt:lpstr>
      <vt:lpstr>CƠ SỞ LÝ THUYẾT</vt:lpstr>
      <vt:lpstr>Giới thiệu về OpenGL</vt:lpstr>
      <vt:lpstr>KẾT QUẢ SẢN PHẨM</vt:lpstr>
      <vt:lpstr>Giao diện mở đầu.</vt:lpstr>
      <vt:lpstr>Giao diện chơi game.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GAME ĐUA XE</dc:title>
  <cp:lastModifiedBy>pvilyou !!</cp:lastModifiedBy>
  <cp:revision>4</cp:revision>
  <dcterms:modified xsi:type="dcterms:W3CDTF">2022-12-16T07:41:47Z</dcterms:modified>
</cp:coreProperties>
</file>