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7" r:id="rId7"/>
    <p:sldId id="268" r:id="rId8"/>
    <p:sldId id="26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>
      <p:cViewPr varScale="1">
        <p:scale>
          <a:sx n="70" d="100"/>
          <a:sy n="70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09/01/2015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Tausche Gegenstände </a:t>
            </a:r>
          </a:p>
          <a:p>
            <a:r>
              <a:rPr lang="de-CH" sz="2000" dirty="0" smtClean="0"/>
              <a:t>mit deinen Nachbarn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466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mit </a:t>
            </a:r>
            <a:r>
              <a:rPr lang="de-CH" dirty="0" err="1" smtClean="0"/>
              <a:t>ScrumDesk</a:t>
            </a:r>
            <a:endParaRPr lang="de-CH" dirty="0" smtClean="0"/>
          </a:p>
          <a:p>
            <a:pPr lvl="1"/>
            <a:r>
              <a:rPr lang="de-CH" dirty="0" smtClean="0"/>
              <a:t>3-wöchige Sprints</a:t>
            </a:r>
          </a:p>
          <a:p>
            <a:pPr lvl="1"/>
            <a:r>
              <a:rPr lang="de-CH" dirty="0" err="1" smtClean="0"/>
              <a:t>Planning</a:t>
            </a:r>
            <a:r>
              <a:rPr lang="de-CH" dirty="0" smtClean="0"/>
              <a:t>, Review, Retrospektive 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34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Dateistruktur</a:t>
            </a:r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 der Features</a:t>
            </a:r>
          </a:p>
          <a:p>
            <a:r>
              <a:rPr lang="de-CH" dirty="0" smtClean="0"/>
              <a:t>Zusammenarbeit</a:t>
            </a:r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Online Tausch- und Ausleihbörse für physische Objekte in der näheren Umgebung</a:t>
            </a:r>
          </a:p>
          <a:p>
            <a:endParaRPr lang="de-CH" sz="2400" dirty="0" smtClean="0"/>
          </a:p>
          <a:p>
            <a:r>
              <a:rPr lang="de-CH" sz="2400" dirty="0" smtClean="0"/>
              <a:t>Zielgruppen</a:t>
            </a:r>
          </a:p>
          <a:p>
            <a:pPr lvl="1"/>
            <a:r>
              <a:rPr lang="de-CH" sz="2000" dirty="0" smtClean="0"/>
              <a:t>Stadtbewohner</a:t>
            </a:r>
          </a:p>
          <a:p>
            <a:pPr lvl="2"/>
            <a:r>
              <a:rPr lang="de-CH" sz="1800" dirty="0" smtClean="0"/>
              <a:t>Wohnt in dicht besiedeltem Gebiet</a:t>
            </a:r>
          </a:p>
          <a:p>
            <a:pPr lvl="2"/>
            <a:r>
              <a:rPr lang="de-CH" sz="1800" dirty="0" smtClean="0"/>
              <a:t>Ökologisch bewusst, ökonomisch orientiert</a:t>
            </a:r>
          </a:p>
          <a:p>
            <a:pPr lvl="1"/>
            <a:r>
              <a:rPr lang="de-CH" sz="2000" dirty="0" smtClean="0"/>
              <a:t>Sammler</a:t>
            </a:r>
          </a:p>
          <a:p>
            <a:pPr lvl="2"/>
            <a:r>
              <a:rPr lang="de-CH" sz="1800" dirty="0" smtClean="0"/>
              <a:t>An Kollektionen interessiert.</a:t>
            </a:r>
            <a:endParaRPr lang="en-GB" sz="1800" dirty="0" smtClean="0"/>
          </a:p>
          <a:p>
            <a:pPr lvl="2"/>
            <a:r>
              <a:rPr lang="de-CH" sz="1800" dirty="0" smtClean="0"/>
              <a:t>Sucht Gegenstände mit niedriger Verfügbarkeit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Sprachen: 	JS, PHP, HTML, CSS</a:t>
            </a:r>
          </a:p>
          <a:p>
            <a:r>
              <a:rPr lang="de-CH" dirty="0" smtClean="0"/>
              <a:t>Software: 	XAMPP, </a:t>
            </a:r>
            <a:r>
              <a:rPr lang="de-CH" dirty="0" err="1" smtClean="0"/>
              <a:t>mySQL</a:t>
            </a:r>
            <a:r>
              <a:rPr lang="de-CH" dirty="0" smtClean="0"/>
              <a:t> </a:t>
            </a:r>
            <a:r>
              <a:rPr lang="de-CH" dirty="0" err="1" smtClean="0"/>
              <a:t>Workbench</a:t>
            </a:r>
            <a:r>
              <a:rPr lang="de-CH" dirty="0" smtClean="0"/>
              <a:t>, 			</a:t>
            </a:r>
            <a:r>
              <a:rPr lang="de-CH" dirty="0" err="1" smtClean="0"/>
              <a:t>ScrumDesk</a:t>
            </a:r>
            <a:endParaRPr lang="de-CH" dirty="0" smtClean="0"/>
          </a:p>
          <a:p>
            <a:r>
              <a:rPr lang="de-CH" dirty="0" smtClean="0"/>
              <a:t>Libraries: 	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Autoloader</a:t>
            </a:r>
            <a:endParaRPr lang="de-CH" dirty="0" smtClean="0"/>
          </a:p>
          <a:p>
            <a:r>
              <a:rPr lang="de-CH" dirty="0" smtClean="0"/>
              <a:t>Webservice:	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Zend-like</a:t>
            </a:r>
            <a:r>
              <a:rPr lang="de-CH" dirty="0" smtClean="0"/>
              <a:t>, PSR-0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Projektstruktur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048672" cy="354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das Schema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Routing, </a:t>
            </a:r>
            <a:r>
              <a:rPr lang="de-CH" dirty="0" err="1" smtClean="0"/>
              <a:t>Templating</a:t>
            </a:r>
            <a:r>
              <a:rPr lang="de-CH" dirty="0" smtClean="0"/>
              <a:t> oder Implementierung der Features zeigen?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zeigen wir die Features</a:t>
            </a:r>
          </a:p>
          <a:p>
            <a:pPr lvl="1"/>
            <a:r>
              <a:rPr lang="de-CH" dirty="0" smtClean="0"/>
              <a:t>Registrierung</a:t>
            </a:r>
          </a:p>
          <a:p>
            <a:pPr lvl="1"/>
            <a:r>
              <a:rPr lang="de-CH" dirty="0" smtClean="0"/>
              <a:t>Produkt-Upload</a:t>
            </a:r>
          </a:p>
          <a:p>
            <a:pPr lvl="1"/>
            <a:r>
              <a:rPr lang="de-CH" dirty="0" smtClean="0"/>
              <a:t>Umkreissuche</a:t>
            </a:r>
            <a:endParaRPr lang="en-GB" dirty="0" smtClean="0"/>
          </a:p>
          <a:p>
            <a:pPr lvl="1"/>
            <a:r>
              <a:rPr lang="de-CH" dirty="0" smtClean="0"/>
              <a:t>Tausch</a:t>
            </a:r>
          </a:p>
          <a:p>
            <a:pPr lvl="1"/>
            <a:r>
              <a:rPr lang="de-CH" dirty="0" smtClean="0"/>
              <a:t>Bewertung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99</Words>
  <Application>Microsoft Office PowerPoint</Application>
  <PresentationFormat>Bildschirmpräsentation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Deimos</vt:lpstr>
      <vt:lpstr>Folie 1</vt:lpstr>
      <vt:lpstr>Überblick </vt:lpstr>
      <vt:lpstr>Idee</vt:lpstr>
      <vt:lpstr>Technologien</vt:lpstr>
      <vt:lpstr>Projektstruktur</vt:lpstr>
      <vt:lpstr>Datenbank</vt:lpstr>
      <vt:lpstr>Design</vt:lpstr>
      <vt:lpstr>Folie 8</vt:lpstr>
      <vt:lpstr>Demo</vt:lpstr>
      <vt:lpstr>Zusammenarbeit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Shareshop</dc:title>
  <dc:creator>kcs</dc:creator>
  <cp:lastModifiedBy>kcs</cp:lastModifiedBy>
  <cp:revision>37</cp:revision>
  <dcterms:created xsi:type="dcterms:W3CDTF">2014-10-23T14:01:32Z</dcterms:created>
  <dcterms:modified xsi:type="dcterms:W3CDTF">2015-01-09T14:33:33Z</dcterms:modified>
</cp:coreProperties>
</file>