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5" r:id="rId4"/>
    <p:sldId id="258" r:id="rId5"/>
    <p:sldId id="263" r:id="rId6"/>
    <p:sldId id="270" r:id="rId7"/>
    <p:sldId id="267" r:id="rId8"/>
    <p:sldId id="271" r:id="rId9"/>
    <p:sldId id="262" r:id="rId10"/>
    <p:sldId id="268" r:id="rId11"/>
    <p:sldId id="272" r:id="rId12"/>
    <p:sldId id="269" r:id="rId13"/>
    <p:sldId id="26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4660"/>
  </p:normalViewPr>
  <p:slideViewPr>
    <p:cSldViewPr>
      <p:cViewPr varScale="1">
        <p:scale>
          <a:sx n="90" d="100"/>
          <a:sy n="90" d="100"/>
        </p:scale>
        <p:origin x="92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Tausche Gegenstände </a:t>
            </a:r>
          </a:p>
          <a:p>
            <a:r>
              <a:rPr lang="de-CH" sz="2000" dirty="0" smtClean="0"/>
              <a:t>mit deinen Nachbarn</a:t>
            </a:r>
            <a:endParaRPr lang="en-GB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340768"/>
            <a:ext cx="24669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Tausch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31" y="1481138"/>
            <a:ext cx="6357538" cy="452596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Navigation </a:t>
            </a:r>
            <a:r>
              <a:rPr lang="en-GB" dirty="0" err="1" smtClean="0"/>
              <a:t>anhand</a:t>
            </a:r>
            <a:r>
              <a:rPr lang="en-GB" dirty="0"/>
              <a:t> </a:t>
            </a:r>
            <a:r>
              <a:rPr lang="en-GB" dirty="0" smtClean="0"/>
              <a:t>der </a:t>
            </a:r>
            <a:r>
              <a:rPr lang="en-GB" dirty="0" err="1" smtClean="0"/>
              <a:t>Suchresulate</a:t>
            </a:r>
            <a:r>
              <a:rPr lang="en-GB" dirty="0" smtClean="0"/>
              <a:t> </a:t>
            </a:r>
            <a:r>
              <a:rPr lang="en-GB" dirty="0" err="1" smtClean="0"/>
              <a:t>aufbereiten</a:t>
            </a:r>
            <a:endParaRPr lang="en-GB" dirty="0" smtClean="0"/>
          </a:p>
          <a:p>
            <a:r>
              <a:rPr lang="en-GB" dirty="0" err="1" smtClean="0"/>
              <a:t>Url</a:t>
            </a:r>
            <a:r>
              <a:rPr lang="en-GB" dirty="0" smtClean="0"/>
              <a:t> </a:t>
            </a:r>
            <a:r>
              <a:rPr lang="en-GB" dirty="0" err="1" smtClean="0"/>
              <a:t>aufbereitung</a:t>
            </a:r>
            <a:endParaRPr lang="en-GB" dirty="0" smtClean="0"/>
          </a:p>
          <a:p>
            <a:r>
              <a:rPr lang="en-GB" dirty="0" err="1" smtClean="0"/>
              <a:t>Verschiedene</a:t>
            </a:r>
            <a:r>
              <a:rPr lang="en-GB" dirty="0" smtClean="0"/>
              <a:t> </a:t>
            </a:r>
            <a:r>
              <a:rPr lang="en-GB" dirty="0" err="1" smtClean="0"/>
              <a:t>Suchoptionen</a:t>
            </a:r>
            <a:endParaRPr lang="en-GB" dirty="0" smtClean="0"/>
          </a:p>
          <a:p>
            <a:r>
              <a:rPr lang="en-GB" dirty="0" err="1" smtClean="0"/>
              <a:t>Umkreissuche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Dynamische Navigation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39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Routing, </a:t>
            </a:r>
            <a:r>
              <a:rPr lang="de-CH" dirty="0" err="1" smtClean="0"/>
              <a:t>Templating</a:t>
            </a:r>
            <a:r>
              <a:rPr lang="de-CH" dirty="0" smtClean="0"/>
              <a:t> oder Implementierung der Features zeigen?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Hier zeigen wir die Features</a:t>
            </a:r>
          </a:p>
          <a:p>
            <a:pPr lvl="1"/>
            <a:r>
              <a:rPr lang="de-CH" dirty="0" smtClean="0"/>
              <a:t>Registrierung</a:t>
            </a:r>
          </a:p>
          <a:p>
            <a:pPr lvl="1"/>
            <a:r>
              <a:rPr lang="de-CH" dirty="0" smtClean="0"/>
              <a:t>Produkt-Upload</a:t>
            </a:r>
          </a:p>
          <a:p>
            <a:pPr lvl="1"/>
            <a:r>
              <a:rPr lang="de-CH" dirty="0" smtClean="0"/>
              <a:t>Umkreissuche</a:t>
            </a:r>
            <a:endParaRPr lang="en-GB" dirty="0" smtClean="0"/>
          </a:p>
          <a:p>
            <a:pPr lvl="1"/>
            <a:r>
              <a:rPr lang="de-CH" dirty="0" smtClean="0"/>
              <a:t>Tausch</a:t>
            </a:r>
          </a:p>
          <a:p>
            <a:pPr lvl="1"/>
            <a:r>
              <a:rPr lang="de-CH" dirty="0" smtClean="0"/>
              <a:t>Bewertung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</a:t>
            </a:r>
          </a:p>
          <a:p>
            <a:r>
              <a:rPr lang="de-CH" dirty="0"/>
              <a:t>Zusammenarbeit</a:t>
            </a:r>
          </a:p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Dateistruktur</a:t>
            </a:r>
          </a:p>
          <a:p>
            <a:r>
              <a:rPr lang="de-CH" dirty="0" smtClean="0"/>
              <a:t>Datenbank</a:t>
            </a:r>
          </a:p>
          <a:p>
            <a:r>
              <a:rPr lang="de-CH" dirty="0" smtClean="0"/>
              <a:t>Design</a:t>
            </a:r>
          </a:p>
          <a:p>
            <a:r>
              <a:rPr lang="de-CH" dirty="0" smtClean="0"/>
              <a:t>Demo der Features</a:t>
            </a:r>
          </a:p>
          <a:p>
            <a:r>
              <a:rPr lang="de-CH" dirty="0" smtClean="0"/>
              <a:t>Fragen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Überblick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mit </a:t>
            </a:r>
            <a:r>
              <a:rPr lang="de-CH" dirty="0" err="1" smtClean="0"/>
              <a:t>ScrumDesk</a:t>
            </a:r>
            <a:endParaRPr lang="de-CH" dirty="0" smtClean="0"/>
          </a:p>
          <a:p>
            <a:pPr lvl="1"/>
            <a:r>
              <a:rPr lang="de-CH" dirty="0" smtClean="0"/>
              <a:t>3-wöchige Sprints</a:t>
            </a:r>
          </a:p>
          <a:p>
            <a:pPr lvl="1"/>
            <a:r>
              <a:rPr lang="de-CH" dirty="0" err="1" smtClean="0"/>
              <a:t>Planning</a:t>
            </a:r>
            <a:r>
              <a:rPr lang="de-CH" dirty="0" smtClean="0"/>
              <a:t>, Review, Retrospektive </a:t>
            </a:r>
          </a:p>
          <a:p>
            <a:endParaRPr lang="de-CH" dirty="0" smtClean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Zusammenarbeit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852936"/>
            <a:ext cx="73437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Online Tausch- und Ausleihbörse für physische Objekte in der näheren Umgebung</a:t>
            </a:r>
          </a:p>
          <a:p>
            <a:endParaRPr lang="de-CH" sz="2400" dirty="0" smtClean="0"/>
          </a:p>
          <a:p>
            <a:r>
              <a:rPr lang="de-CH" sz="2400" dirty="0" smtClean="0"/>
              <a:t>Zielgruppen</a:t>
            </a:r>
          </a:p>
          <a:p>
            <a:pPr lvl="1"/>
            <a:r>
              <a:rPr lang="de-CH" sz="2000" dirty="0" smtClean="0"/>
              <a:t>Stadtbewohner</a:t>
            </a:r>
          </a:p>
          <a:p>
            <a:pPr lvl="2"/>
            <a:r>
              <a:rPr lang="de-CH" sz="1800" dirty="0" smtClean="0"/>
              <a:t>Wohnt in dicht besiedeltem Gebiet</a:t>
            </a:r>
          </a:p>
          <a:p>
            <a:pPr lvl="2"/>
            <a:r>
              <a:rPr lang="de-CH" sz="1800" dirty="0" smtClean="0"/>
              <a:t>Ökologisch bewusst, ökonomisch orientiert</a:t>
            </a:r>
          </a:p>
          <a:p>
            <a:pPr lvl="1"/>
            <a:r>
              <a:rPr lang="de-CH" sz="2000" dirty="0" smtClean="0"/>
              <a:t>Sammler</a:t>
            </a:r>
          </a:p>
          <a:p>
            <a:pPr lvl="2"/>
            <a:r>
              <a:rPr lang="de-CH" sz="1800" dirty="0" smtClean="0"/>
              <a:t>An Kollektionen interessiert.</a:t>
            </a:r>
            <a:endParaRPr lang="en-GB" sz="1800" dirty="0" smtClean="0"/>
          </a:p>
          <a:p>
            <a:pPr lvl="2"/>
            <a:r>
              <a:rPr lang="de-CH" sz="1800" dirty="0" smtClean="0"/>
              <a:t>Sucht Gegenstände mit niedriger Verfügbarkeit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Sprachen: 	JS, PHP, HTML, CSS</a:t>
            </a:r>
          </a:p>
          <a:p>
            <a:r>
              <a:rPr lang="de-CH" dirty="0" smtClean="0"/>
              <a:t>Software: 	XAMPP, </a:t>
            </a:r>
            <a:r>
              <a:rPr lang="de-CH" dirty="0" err="1" smtClean="0"/>
              <a:t>mySQL</a:t>
            </a:r>
            <a:r>
              <a:rPr lang="de-CH" dirty="0" smtClean="0"/>
              <a:t> </a:t>
            </a:r>
            <a:r>
              <a:rPr lang="de-CH" dirty="0" err="1" smtClean="0"/>
              <a:t>Workbench</a:t>
            </a:r>
            <a:r>
              <a:rPr lang="de-CH" dirty="0" smtClean="0"/>
              <a:t>, 			</a:t>
            </a:r>
            <a:r>
              <a:rPr lang="de-CH" dirty="0" err="1" smtClean="0"/>
              <a:t>ScrumDesk</a:t>
            </a:r>
            <a:endParaRPr lang="de-CH" dirty="0" smtClean="0"/>
          </a:p>
          <a:p>
            <a:r>
              <a:rPr lang="de-CH" dirty="0" smtClean="0"/>
              <a:t>Libraries: 	</a:t>
            </a:r>
            <a:r>
              <a:rPr lang="de-CH" dirty="0" err="1" smtClean="0"/>
              <a:t>jQuery</a:t>
            </a:r>
            <a:r>
              <a:rPr lang="de-CH" dirty="0" smtClean="0"/>
              <a:t>, </a:t>
            </a:r>
            <a:r>
              <a:rPr lang="de-CH" dirty="0" err="1" smtClean="0"/>
              <a:t>Autoloader</a:t>
            </a:r>
            <a:endParaRPr lang="de-CH" dirty="0" smtClean="0"/>
          </a:p>
          <a:p>
            <a:r>
              <a:rPr lang="de-CH" dirty="0" smtClean="0"/>
              <a:t>Webservice:	Google </a:t>
            </a:r>
            <a:r>
              <a:rPr lang="de-CH" dirty="0" err="1" smtClean="0"/>
              <a:t>Maps</a:t>
            </a:r>
            <a:r>
              <a:rPr lang="de-CH" dirty="0" smtClean="0"/>
              <a:t> API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Hier kommt der Seitenaufbau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Datenbank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20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Eigene Datenbankzugriffsklasse und Mapper</a:t>
            </a:r>
          </a:p>
          <a:p>
            <a:r>
              <a:rPr lang="de-CH" dirty="0" smtClean="0"/>
              <a:t>Eigens MVC-Framework</a:t>
            </a:r>
          </a:p>
          <a:p>
            <a:r>
              <a:rPr lang="de-CH" dirty="0" smtClean="0"/>
              <a:t>Austausch </a:t>
            </a:r>
            <a:r>
              <a:rPr lang="de-CH" dirty="0"/>
              <a:t>zwischen </a:t>
            </a:r>
            <a:r>
              <a:rPr lang="de-CH" dirty="0" smtClean="0"/>
              <a:t>Nutzern</a:t>
            </a:r>
          </a:p>
          <a:p>
            <a:r>
              <a:rPr lang="de-CH" dirty="0" smtClean="0"/>
              <a:t>Dynamische Navigation anhand Kategorien</a:t>
            </a:r>
          </a:p>
          <a:p>
            <a:r>
              <a:rPr lang="de-CH" dirty="0" smtClean="0"/>
              <a:t>Dynamische Navigation anhand Umkreissuche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Key </a:t>
            </a:r>
            <a:r>
              <a:rPr lang="de-CH" dirty="0"/>
              <a:t>E</a:t>
            </a:r>
            <a:r>
              <a:rPr lang="de-CH" dirty="0" smtClean="0"/>
              <a:t>lements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Hier kommt der Seitenaufbau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Datenbank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45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Zend-like</a:t>
            </a:r>
            <a:r>
              <a:rPr lang="de-CH" dirty="0" smtClean="0"/>
              <a:t>, PSR-0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Projektstruktur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6048672" cy="354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131</Words>
  <Application>Microsoft Office PowerPoint</Application>
  <PresentationFormat>Bildschirmpräsentation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Lucida Sans Unicode</vt:lpstr>
      <vt:lpstr>Verdana</vt:lpstr>
      <vt:lpstr>Wingdings 2</vt:lpstr>
      <vt:lpstr>Wingdings 3</vt:lpstr>
      <vt:lpstr>Deimos</vt:lpstr>
      <vt:lpstr>PowerPoint-Präsentation</vt:lpstr>
      <vt:lpstr>Überblick </vt:lpstr>
      <vt:lpstr>Zusammenarbeit</vt:lpstr>
      <vt:lpstr>Idee</vt:lpstr>
      <vt:lpstr>Technologien</vt:lpstr>
      <vt:lpstr>Datenbank</vt:lpstr>
      <vt:lpstr>Key Elements</vt:lpstr>
      <vt:lpstr>Datenbank</vt:lpstr>
      <vt:lpstr>Projektstruktur</vt:lpstr>
      <vt:lpstr>Tausch</vt:lpstr>
      <vt:lpstr>Dynamische Navigation</vt:lpstr>
      <vt:lpstr>PowerPoint-Präsentation</vt:lpstr>
      <vt:lpstr>Demo</vt:lpstr>
      <vt:lpstr>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Shareshop</dc:title>
  <dc:creator>kcs</dc:creator>
  <cp:lastModifiedBy>Philippe von Bergen</cp:lastModifiedBy>
  <cp:revision>42</cp:revision>
  <dcterms:created xsi:type="dcterms:W3CDTF">2014-10-23T14:01:32Z</dcterms:created>
  <dcterms:modified xsi:type="dcterms:W3CDTF">2015-01-13T20:59:21Z</dcterms:modified>
</cp:coreProperties>
</file>