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3" r:id="rId6"/>
    <p:sldId id="267" r:id="rId7"/>
    <p:sldId id="270" r:id="rId8"/>
    <p:sldId id="262" r:id="rId9"/>
    <p:sldId id="268" r:id="rId10"/>
    <p:sldId id="272" r:id="rId11"/>
    <p:sldId id="264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737" autoAdjust="0"/>
  </p:normalViewPr>
  <p:slideViewPr>
    <p:cSldViewPr>
      <p:cViewPr varScale="1">
        <p:scale>
          <a:sx n="71" d="100"/>
          <a:sy n="71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4821E-4335-4310-BD9B-3008C09A3F57}" type="datetimeFigureOut">
              <a:rPr lang="en-GB" smtClean="0"/>
              <a:pPr/>
              <a:t>16/01/2015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9E72B-2877-4B29-A63D-33C1953C9EEE}" type="slidenum">
              <a:rPr lang="en-GB" smtClean="0"/>
              <a:pPr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B789F-5E61-4407-9474-041443D0862F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11488B-E01B-4F58-B43C-C2F9108E46DD}" type="datetimeFigureOut">
              <a:rPr lang="en-GB" smtClean="0"/>
              <a:pPr/>
              <a:t>16/01/2015</a:t>
            </a:fld>
            <a:endParaRPr lang="en-GB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16/01/2015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16/01/2015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16/01/2015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16/01/2015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16/01/2015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16/01/2015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16/01/2015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16/01/2015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16/01/2015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11488B-E01B-4F58-B43C-C2F9108E46DD}" type="datetimeFigureOut">
              <a:rPr lang="en-GB" smtClean="0"/>
              <a:pPr/>
              <a:t>16/01/2015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711488B-E01B-4F58-B43C-C2F9108E46DD}" type="datetimeFigureOut">
              <a:rPr lang="en-GB" smtClean="0"/>
              <a:pPr/>
              <a:t>16/01/2015</a:t>
            </a:fld>
            <a:endParaRPr lang="en-GB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Tausche Gegenstände </a:t>
            </a:r>
          </a:p>
          <a:p>
            <a:r>
              <a:rPr lang="de-CH" sz="2000" dirty="0" smtClean="0"/>
              <a:t>mit deinen Nachbarn</a:t>
            </a:r>
            <a:endParaRPr lang="en-GB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340768"/>
            <a:ext cx="24669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Navigation </a:t>
            </a:r>
            <a:r>
              <a:rPr lang="en-GB" dirty="0" err="1" smtClean="0"/>
              <a:t>anhand</a:t>
            </a:r>
            <a:r>
              <a:rPr lang="en-GB" dirty="0"/>
              <a:t> </a:t>
            </a:r>
            <a:r>
              <a:rPr lang="en-GB" dirty="0" err="1" smtClean="0"/>
              <a:t>der</a:t>
            </a:r>
            <a:r>
              <a:rPr lang="en-GB" dirty="0" smtClean="0"/>
              <a:t> </a:t>
            </a:r>
            <a:r>
              <a:rPr lang="en-GB" dirty="0" err="1" smtClean="0"/>
              <a:t>Suchresultate</a:t>
            </a:r>
            <a:r>
              <a:rPr lang="en-GB" dirty="0" smtClean="0"/>
              <a:t> </a:t>
            </a:r>
            <a:r>
              <a:rPr lang="en-GB" dirty="0" err="1" smtClean="0"/>
              <a:t>aufbereiten</a:t>
            </a:r>
            <a:endParaRPr lang="en-GB" dirty="0" smtClean="0"/>
          </a:p>
          <a:p>
            <a:r>
              <a:rPr lang="en-GB" dirty="0" smtClean="0"/>
              <a:t>URL-</a:t>
            </a:r>
            <a:r>
              <a:rPr lang="en-GB" dirty="0" err="1" smtClean="0"/>
              <a:t>Aufbereitung</a:t>
            </a:r>
            <a:endParaRPr lang="en-GB" dirty="0" smtClean="0"/>
          </a:p>
          <a:p>
            <a:r>
              <a:rPr lang="en-GB" dirty="0" err="1" smtClean="0"/>
              <a:t>Verschiedene</a:t>
            </a:r>
            <a:r>
              <a:rPr lang="en-GB" dirty="0" smtClean="0"/>
              <a:t> </a:t>
            </a:r>
            <a:r>
              <a:rPr lang="en-GB" dirty="0" err="1" smtClean="0"/>
              <a:t>Suchoptionen</a:t>
            </a:r>
            <a:endParaRPr lang="en-GB" dirty="0" smtClean="0"/>
          </a:p>
          <a:p>
            <a:r>
              <a:rPr lang="en-GB" dirty="0" err="1" smtClean="0"/>
              <a:t>Umkreissuche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Dynamische Navigation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37839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Demo der Features</a:t>
            </a:r>
          </a:p>
          <a:p>
            <a:pPr lvl="1"/>
            <a:r>
              <a:rPr lang="de-CH" dirty="0" smtClean="0"/>
              <a:t>Registrierung</a:t>
            </a:r>
          </a:p>
          <a:p>
            <a:pPr lvl="1"/>
            <a:r>
              <a:rPr lang="de-CH" dirty="0" smtClean="0"/>
              <a:t>Produkt-Upload</a:t>
            </a:r>
          </a:p>
          <a:p>
            <a:pPr lvl="1"/>
            <a:r>
              <a:rPr lang="de-CH" dirty="0" smtClean="0"/>
              <a:t>Umkreissuche</a:t>
            </a:r>
            <a:endParaRPr lang="en-GB" dirty="0" smtClean="0"/>
          </a:p>
          <a:p>
            <a:pPr lvl="1"/>
            <a:r>
              <a:rPr lang="de-CH" dirty="0" smtClean="0"/>
              <a:t>Tausch</a:t>
            </a:r>
          </a:p>
          <a:p>
            <a:pPr lvl="1"/>
            <a:r>
              <a:rPr lang="de-CH" dirty="0" smtClean="0"/>
              <a:t>Bewertung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CH" dirty="0" smtClean="0"/>
          </a:p>
          <a:p>
            <a:pPr algn="ctr">
              <a:buNone/>
            </a:pPr>
            <a:r>
              <a:rPr lang="de-CH" sz="23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  <a:endParaRPr lang="en-GB" sz="23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Idee</a:t>
            </a:r>
          </a:p>
          <a:p>
            <a:r>
              <a:rPr lang="de-CH" dirty="0"/>
              <a:t>Zusammenarbeit</a:t>
            </a:r>
          </a:p>
          <a:p>
            <a:r>
              <a:rPr lang="de-CH" dirty="0" smtClean="0"/>
              <a:t>Technologien</a:t>
            </a:r>
          </a:p>
          <a:p>
            <a:r>
              <a:rPr lang="de-CH" dirty="0" smtClean="0"/>
              <a:t>Key Elements</a:t>
            </a:r>
          </a:p>
          <a:p>
            <a:pPr lvl="1"/>
            <a:r>
              <a:rPr lang="de-CH" dirty="0" smtClean="0"/>
              <a:t>Datenbank</a:t>
            </a:r>
          </a:p>
          <a:p>
            <a:pPr lvl="1"/>
            <a:r>
              <a:rPr lang="de-CH" dirty="0" smtClean="0"/>
              <a:t>MVC</a:t>
            </a:r>
            <a:endParaRPr lang="de-CH" dirty="0" smtClean="0"/>
          </a:p>
          <a:p>
            <a:pPr lvl="1"/>
            <a:r>
              <a:rPr lang="de-CH" dirty="0" smtClean="0"/>
              <a:t>Tauschsystem</a:t>
            </a:r>
          </a:p>
          <a:p>
            <a:pPr lvl="1"/>
            <a:r>
              <a:rPr lang="de-CH" dirty="0" smtClean="0"/>
              <a:t>Suche &amp; Navigation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Fragen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Überblick	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Online Tausch- und Ausleihbörse für physische Objekte in der näheren Umgebung</a:t>
            </a:r>
          </a:p>
          <a:p>
            <a:endParaRPr lang="de-CH" sz="2400" dirty="0" smtClean="0"/>
          </a:p>
          <a:p>
            <a:r>
              <a:rPr lang="de-CH" sz="2400" dirty="0" smtClean="0"/>
              <a:t>Zielgruppen</a:t>
            </a:r>
          </a:p>
          <a:p>
            <a:pPr lvl="1"/>
            <a:r>
              <a:rPr lang="de-CH" sz="2000" dirty="0" smtClean="0"/>
              <a:t>Stadtbewohner</a:t>
            </a:r>
          </a:p>
          <a:p>
            <a:pPr lvl="2"/>
            <a:r>
              <a:rPr lang="de-CH" sz="1800" dirty="0" smtClean="0"/>
              <a:t>Wohnt in dicht besiedeltem Gebiet</a:t>
            </a:r>
          </a:p>
          <a:p>
            <a:pPr lvl="2"/>
            <a:r>
              <a:rPr lang="de-CH" sz="1800" dirty="0" smtClean="0"/>
              <a:t>Ökologisch bewusst, ökonomisch orientiert</a:t>
            </a:r>
          </a:p>
          <a:p>
            <a:pPr lvl="1"/>
            <a:r>
              <a:rPr lang="de-CH" sz="2000" dirty="0" smtClean="0"/>
              <a:t>Sammler</a:t>
            </a:r>
          </a:p>
          <a:p>
            <a:pPr lvl="2"/>
            <a:r>
              <a:rPr lang="de-CH" sz="1800" dirty="0" smtClean="0"/>
              <a:t>An Kollektionen interessiert.</a:t>
            </a:r>
            <a:endParaRPr lang="en-GB" sz="1800" dirty="0" smtClean="0"/>
          </a:p>
          <a:p>
            <a:pPr lvl="2"/>
            <a:r>
              <a:rPr lang="de-CH" sz="1800" dirty="0" smtClean="0"/>
              <a:t>Sucht Gegenstände mit niedriger Verfügbarkeit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mit </a:t>
            </a:r>
            <a:r>
              <a:rPr lang="de-CH" dirty="0" err="1" smtClean="0"/>
              <a:t>ScrumDesk</a:t>
            </a:r>
            <a:endParaRPr lang="de-CH" dirty="0" smtClean="0"/>
          </a:p>
          <a:p>
            <a:pPr lvl="1"/>
            <a:r>
              <a:rPr lang="de-CH" dirty="0" smtClean="0"/>
              <a:t>3-wöchige Sprints</a:t>
            </a:r>
          </a:p>
          <a:p>
            <a:pPr lvl="1"/>
            <a:r>
              <a:rPr lang="de-CH" dirty="0" err="1" smtClean="0"/>
              <a:t>Planning</a:t>
            </a:r>
            <a:r>
              <a:rPr lang="de-CH" dirty="0" smtClean="0"/>
              <a:t>, Review, Retrospektive </a:t>
            </a:r>
          </a:p>
          <a:p>
            <a:endParaRPr lang="de-CH" dirty="0" smtClean="0"/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Zusammenarbeit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852936"/>
            <a:ext cx="73437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Sprachen: 	JS, PHP, HTML, CSS</a:t>
            </a:r>
          </a:p>
          <a:p>
            <a:r>
              <a:rPr lang="de-CH" dirty="0" smtClean="0"/>
              <a:t>Software: 	XAMPP, </a:t>
            </a:r>
            <a:r>
              <a:rPr lang="de-CH" dirty="0" err="1" smtClean="0"/>
              <a:t>mySQL</a:t>
            </a:r>
            <a:r>
              <a:rPr lang="de-CH" dirty="0" smtClean="0"/>
              <a:t> </a:t>
            </a:r>
            <a:r>
              <a:rPr lang="de-CH" dirty="0" err="1" smtClean="0"/>
              <a:t>Workbench</a:t>
            </a:r>
            <a:r>
              <a:rPr lang="de-CH" dirty="0" smtClean="0"/>
              <a:t>, 			</a:t>
            </a:r>
            <a:r>
              <a:rPr lang="de-CH" dirty="0" err="1" smtClean="0"/>
              <a:t>ScrumDesk</a:t>
            </a:r>
            <a:r>
              <a:rPr lang="de-CH" dirty="0" smtClean="0"/>
              <a:t>, </a:t>
            </a:r>
            <a:r>
              <a:rPr lang="de-CH" smtClean="0"/>
              <a:t>Eclipse</a:t>
            </a:r>
            <a:endParaRPr lang="de-CH" dirty="0" smtClean="0"/>
          </a:p>
          <a:p>
            <a:r>
              <a:rPr lang="de-CH" dirty="0" smtClean="0"/>
              <a:t>Libraries: 	</a:t>
            </a:r>
            <a:r>
              <a:rPr lang="de-CH" dirty="0" err="1" smtClean="0"/>
              <a:t>jQuery</a:t>
            </a:r>
            <a:r>
              <a:rPr lang="de-CH" dirty="0" smtClean="0"/>
              <a:t>, </a:t>
            </a:r>
            <a:r>
              <a:rPr lang="de-CH" dirty="0" err="1" smtClean="0"/>
              <a:t>Autoloader</a:t>
            </a:r>
            <a:endParaRPr lang="de-CH" dirty="0" smtClean="0"/>
          </a:p>
          <a:p>
            <a:r>
              <a:rPr lang="de-CH" dirty="0" smtClean="0"/>
              <a:t>Webservice:	Google </a:t>
            </a:r>
            <a:r>
              <a:rPr lang="de-CH" dirty="0" err="1" smtClean="0"/>
              <a:t>Maps</a:t>
            </a:r>
            <a:r>
              <a:rPr lang="de-CH" dirty="0" smtClean="0"/>
              <a:t> API</a:t>
            </a:r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Eigene Datenbankzugriffsklasse und Mapper</a:t>
            </a:r>
          </a:p>
          <a:p>
            <a:r>
              <a:rPr lang="de-CH" dirty="0" smtClean="0"/>
              <a:t>Eigenes MVC-Framework</a:t>
            </a:r>
          </a:p>
          <a:p>
            <a:r>
              <a:rPr lang="de-CH" dirty="0" smtClean="0"/>
              <a:t>Austausch </a:t>
            </a:r>
            <a:r>
              <a:rPr lang="de-CH" dirty="0"/>
              <a:t>zwischen </a:t>
            </a:r>
            <a:r>
              <a:rPr lang="de-CH" dirty="0" smtClean="0"/>
              <a:t>Nutzern</a:t>
            </a:r>
          </a:p>
          <a:p>
            <a:r>
              <a:rPr lang="de-CH" dirty="0" smtClean="0"/>
              <a:t>Dynamische Navigation anhand Kategorien</a:t>
            </a:r>
          </a:p>
          <a:p>
            <a:r>
              <a:rPr lang="de-CH" dirty="0" smtClean="0"/>
              <a:t>Dynamische Navigation anhand Umkreissuche</a:t>
            </a:r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Key </a:t>
            </a:r>
            <a:r>
              <a:rPr lang="de-CH" dirty="0"/>
              <a:t>E</a:t>
            </a:r>
            <a:r>
              <a:rPr lang="de-CH" dirty="0" smtClean="0"/>
              <a:t>lements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Datenbank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24744"/>
            <a:ext cx="77152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1820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Zend-like</a:t>
            </a:r>
            <a:r>
              <a:rPr lang="de-CH" dirty="0" smtClean="0"/>
              <a:t>, PSR-0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Projektstruktur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6048672" cy="3541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Tausch</a:t>
            </a:r>
            <a:endParaRPr lang="en-GB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3231" y="1481138"/>
            <a:ext cx="6357538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115</Words>
  <Application>Microsoft Office PowerPoint</Application>
  <PresentationFormat>Bildschirmpräsentation (4:3)</PresentationFormat>
  <Paragraphs>58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Deimos</vt:lpstr>
      <vt:lpstr>Folie 1</vt:lpstr>
      <vt:lpstr>Überblick </vt:lpstr>
      <vt:lpstr>Idee</vt:lpstr>
      <vt:lpstr>Zusammenarbeit</vt:lpstr>
      <vt:lpstr>Technologien</vt:lpstr>
      <vt:lpstr>Key Elements</vt:lpstr>
      <vt:lpstr>Datenbank</vt:lpstr>
      <vt:lpstr>Projektstruktur</vt:lpstr>
      <vt:lpstr>Tausch</vt:lpstr>
      <vt:lpstr>Dynamische Navigation</vt:lpstr>
      <vt:lpstr>Demo</vt:lpstr>
      <vt:lpstr>Fragen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Shareshop</dc:title>
  <dc:creator>kcs</dc:creator>
  <cp:lastModifiedBy>kcs</cp:lastModifiedBy>
  <cp:revision>48</cp:revision>
  <dcterms:created xsi:type="dcterms:W3CDTF">2014-10-23T14:01:32Z</dcterms:created>
  <dcterms:modified xsi:type="dcterms:W3CDTF">2015-01-16T07:30:19Z</dcterms:modified>
</cp:coreProperties>
</file>