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4"/>
  </p:notesMasterIdLst>
  <p:sldIdLst>
    <p:sldId id="257" r:id="rId2"/>
    <p:sldId id="296" r:id="rId3"/>
    <p:sldId id="259" r:id="rId4"/>
    <p:sldId id="267" r:id="rId5"/>
    <p:sldId id="284" r:id="rId6"/>
    <p:sldId id="286" r:id="rId7"/>
    <p:sldId id="290" r:id="rId8"/>
    <p:sldId id="297" r:id="rId9"/>
    <p:sldId id="291" r:id="rId10"/>
    <p:sldId id="292" r:id="rId11"/>
    <p:sldId id="294" r:id="rId12"/>
    <p:sldId id="278" r:id="rId13"/>
  </p:sldIdLst>
  <p:sldSz cx="18288000" cy="10287000"/>
  <p:notesSz cx="6858000" cy="9144000"/>
  <p:embeddedFontLst>
    <p:embeddedFont>
      <p:font typeface="Arial Black" panose="020B0A04020102020204" pitchFamily="34" charset="0"/>
      <p:bold r:id="rId15"/>
    </p:embeddedFont>
    <p:embeddedFont>
      <p:font typeface="Arial Rounded MT Bold" panose="020F0704030504030204" pitchFamily="34" charset="0"/>
      <p:regular r:id="rId16"/>
    </p:embeddedFont>
    <p:embeddedFont>
      <p:font typeface="Calibri" panose="020F0502020204030204" pitchFamily="34" charset="0"/>
      <p:regular r:id="rId17"/>
      <p:bold r:id="rId18"/>
      <p:italic r:id="rId19"/>
      <p:boldItalic r:id="rId20"/>
    </p:embeddedFont>
    <p:embeddedFont>
      <p:font typeface="Constantia" panose="02030602050306030303" pitchFamily="18" charset="0"/>
      <p:regular r:id="rId21"/>
      <p:bold r:id="rId22"/>
      <p:italic r:id="rId23"/>
      <p:boldItalic r:id="rId24"/>
    </p:embeddedFont>
    <p:embeddedFont>
      <p:font typeface="DM Sans Bold" panose="020B0604020202020204" charset="0"/>
      <p:regular r:id="rId25"/>
      <p:bold r:id="rId26"/>
    </p:embeddedFont>
    <p:embeddedFont>
      <p:font typeface="Oswald" panose="00000500000000000000" pitchFamily="2" charset="0"/>
      <p:regular r:id="rId27"/>
      <p:bold r:id="rId28"/>
    </p:embeddedFont>
    <p:embeddedFont>
      <p:font typeface="Oswald Bold" panose="00000800000000000000" charset="0"/>
      <p:regular r:id="rId29"/>
    </p:embeddedFont>
    <p:embeddedFont>
      <p:font typeface="Stencil" panose="040409050D0802020404" pitchFamily="82" charset="0"/>
      <p:regular r:id="rId30"/>
    </p:embeddedFont>
    <p:embeddedFont>
      <p:font typeface="Wingdings 2" panose="05020102010507070707" pitchFamily="18" charset="2"/>
      <p:regular r:id="rId31"/>
    </p:embeddedFont>
  </p:embeddedFontLst>
  <p:defaultTextStyle>
    <a:defPPr>
      <a:defRPr lang="en-US"/>
    </a:defPPr>
    <a:lvl1pPr marL="0" algn="l" defTabSz="914386" rtl="0" eaLnBrk="1" latinLnBrk="0" hangingPunct="1">
      <a:defRPr sz="1800" kern="1200">
        <a:solidFill>
          <a:schemeClr val="tx1"/>
        </a:solidFill>
        <a:latin typeface="+mn-lt"/>
        <a:ea typeface="+mn-ea"/>
        <a:cs typeface="+mn-cs"/>
      </a:defRPr>
    </a:lvl1pPr>
    <a:lvl2pPr marL="457193" algn="l" defTabSz="914386" rtl="0" eaLnBrk="1" latinLnBrk="0" hangingPunct="1">
      <a:defRPr sz="1800" kern="1200">
        <a:solidFill>
          <a:schemeClr val="tx1"/>
        </a:solidFill>
        <a:latin typeface="+mn-lt"/>
        <a:ea typeface="+mn-ea"/>
        <a:cs typeface="+mn-cs"/>
      </a:defRPr>
    </a:lvl2pPr>
    <a:lvl3pPr marL="914386" algn="l" defTabSz="914386" rtl="0" eaLnBrk="1" latinLnBrk="0" hangingPunct="1">
      <a:defRPr sz="1800" kern="1200">
        <a:solidFill>
          <a:schemeClr val="tx1"/>
        </a:solidFill>
        <a:latin typeface="+mn-lt"/>
        <a:ea typeface="+mn-ea"/>
        <a:cs typeface="+mn-cs"/>
      </a:defRPr>
    </a:lvl3pPr>
    <a:lvl4pPr marL="1371578" algn="l" defTabSz="914386" rtl="0" eaLnBrk="1" latinLnBrk="0" hangingPunct="1">
      <a:defRPr sz="1800" kern="1200">
        <a:solidFill>
          <a:schemeClr val="tx1"/>
        </a:solidFill>
        <a:latin typeface="+mn-lt"/>
        <a:ea typeface="+mn-ea"/>
        <a:cs typeface="+mn-cs"/>
      </a:defRPr>
    </a:lvl4pPr>
    <a:lvl5pPr marL="1828771" algn="l" defTabSz="914386" rtl="0" eaLnBrk="1" latinLnBrk="0" hangingPunct="1">
      <a:defRPr sz="1800" kern="1200">
        <a:solidFill>
          <a:schemeClr val="tx1"/>
        </a:solidFill>
        <a:latin typeface="+mn-lt"/>
        <a:ea typeface="+mn-ea"/>
        <a:cs typeface="+mn-cs"/>
      </a:defRPr>
    </a:lvl5pPr>
    <a:lvl6pPr marL="2285964" algn="l" defTabSz="914386" rtl="0" eaLnBrk="1" latinLnBrk="0" hangingPunct="1">
      <a:defRPr sz="1800" kern="1200">
        <a:solidFill>
          <a:schemeClr val="tx1"/>
        </a:solidFill>
        <a:latin typeface="+mn-lt"/>
        <a:ea typeface="+mn-ea"/>
        <a:cs typeface="+mn-cs"/>
      </a:defRPr>
    </a:lvl6pPr>
    <a:lvl7pPr marL="2743157" algn="l" defTabSz="914386" rtl="0" eaLnBrk="1" latinLnBrk="0" hangingPunct="1">
      <a:defRPr sz="1800" kern="1200">
        <a:solidFill>
          <a:schemeClr val="tx1"/>
        </a:solidFill>
        <a:latin typeface="+mn-lt"/>
        <a:ea typeface="+mn-ea"/>
        <a:cs typeface="+mn-cs"/>
      </a:defRPr>
    </a:lvl7pPr>
    <a:lvl8pPr marL="3200348" algn="l" defTabSz="914386" rtl="0" eaLnBrk="1" latinLnBrk="0" hangingPunct="1">
      <a:defRPr sz="1800" kern="1200">
        <a:solidFill>
          <a:schemeClr val="tx1"/>
        </a:solidFill>
        <a:latin typeface="+mn-lt"/>
        <a:ea typeface="+mn-ea"/>
        <a:cs typeface="+mn-cs"/>
      </a:defRPr>
    </a:lvl8pPr>
    <a:lvl9pPr marL="3657542" algn="l" defTabSz="9143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87" autoAdjust="0"/>
    <p:restoredTop sz="92680" autoAdjust="0"/>
  </p:normalViewPr>
  <p:slideViewPr>
    <p:cSldViewPr>
      <p:cViewPr varScale="1">
        <p:scale>
          <a:sx n="51" d="100"/>
          <a:sy n="51" d="100"/>
        </p:scale>
        <p:origin x="81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BDC9C0-AFA7-405B-8589-D5526EF737DF}" type="datetimeFigureOut">
              <a:rPr lang="en-IN" smtClean="0"/>
              <a:pPr/>
              <a:t>28-09-2023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6FD59-3740-4667-BF28-82F2AEA45160}" type="slidenum">
              <a:rPr lang="en-IN" smtClean="0"/>
              <a:pPr/>
              <a:t>‹#›</a:t>
            </a:fld>
            <a:endParaRPr lang="en-IN"/>
          </a:p>
        </p:txBody>
      </p:sp>
    </p:spTree>
    <p:extLst>
      <p:ext uri="{BB962C8B-B14F-4D97-AF65-F5344CB8AC3E}">
        <p14:creationId xmlns:p14="http://schemas.microsoft.com/office/powerpoint/2010/main" val="2308862070"/>
      </p:ext>
    </p:extLst>
  </p:cSld>
  <p:clrMap bg1="lt1" tx1="dk1" bg2="lt2" tx2="dk2" accent1="accent1" accent2="accent2" accent3="accent3" accent4="accent4" accent5="accent5" accent6="accent6" hlink="hlink" folHlink="folHlink"/>
  <p:notesStyle>
    <a:lvl1pPr marL="0" algn="l" defTabSz="914386" rtl="0" eaLnBrk="1" latinLnBrk="0" hangingPunct="1">
      <a:defRPr sz="1200" kern="1200">
        <a:solidFill>
          <a:schemeClr val="tx1"/>
        </a:solidFill>
        <a:latin typeface="+mn-lt"/>
        <a:ea typeface="+mn-ea"/>
        <a:cs typeface="+mn-cs"/>
      </a:defRPr>
    </a:lvl1pPr>
    <a:lvl2pPr marL="457193" algn="l" defTabSz="914386" rtl="0" eaLnBrk="1" latinLnBrk="0" hangingPunct="1">
      <a:defRPr sz="1200" kern="1200">
        <a:solidFill>
          <a:schemeClr val="tx1"/>
        </a:solidFill>
        <a:latin typeface="+mn-lt"/>
        <a:ea typeface="+mn-ea"/>
        <a:cs typeface="+mn-cs"/>
      </a:defRPr>
    </a:lvl2pPr>
    <a:lvl3pPr marL="914386" algn="l" defTabSz="914386" rtl="0" eaLnBrk="1" latinLnBrk="0" hangingPunct="1">
      <a:defRPr sz="1200" kern="1200">
        <a:solidFill>
          <a:schemeClr val="tx1"/>
        </a:solidFill>
        <a:latin typeface="+mn-lt"/>
        <a:ea typeface="+mn-ea"/>
        <a:cs typeface="+mn-cs"/>
      </a:defRPr>
    </a:lvl3pPr>
    <a:lvl4pPr marL="1371578" algn="l" defTabSz="914386" rtl="0" eaLnBrk="1" latinLnBrk="0" hangingPunct="1">
      <a:defRPr sz="1200" kern="1200">
        <a:solidFill>
          <a:schemeClr val="tx1"/>
        </a:solidFill>
        <a:latin typeface="+mn-lt"/>
        <a:ea typeface="+mn-ea"/>
        <a:cs typeface="+mn-cs"/>
      </a:defRPr>
    </a:lvl4pPr>
    <a:lvl5pPr marL="1828771" algn="l" defTabSz="914386" rtl="0" eaLnBrk="1" latinLnBrk="0" hangingPunct="1">
      <a:defRPr sz="1200" kern="1200">
        <a:solidFill>
          <a:schemeClr val="tx1"/>
        </a:solidFill>
        <a:latin typeface="+mn-lt"/>
        <a:ea typeface="+mn-ea"/>
        <a:cs typeface="+mn-cs"/>
      </a:defRPr>
    </a:lvl5pPr>
    <a:lvl6pPr marL="2285964" algn="l" defTabSz="914386" rtl="0" eaLnBrk="1" latinLnBrk="0" hangingPunct="1">
      <a:defRPr sz="1200" kern="1200">
        <a:solidFill>
          <a:schemeClr val="tx1"/>
        </a:solidFill>
        <a:latin typeface="+mn-lt"/>
        <a:ea typeface="+mn-ea"/>
        <a:cs typeface="+mn-cs"/>
      </a:defRPr>
    </a:lvl6pPr>
    <a:lvl7pPr marL="2743157" algn="l" defTabSz="914386" rtl="0" eaLnBrk="1" latinLnBrk="0" hangingPunct="1">
      <a:defRPr sz="1200" kern="1200">
        <a:solidFill>
          <a:schemeClr val="tx1"/>
        </a:solidFill>
        <a:latin typeface="+mn-lt"/>
        <a:ea typeface="+mn-ea"/>
        <a:cs typeface="+mn-cs"/>
      </a:defRPr>
    </a:lvl7pPr>
    <a:lvl8pPr marL="3200348" algn="l" defTabSz="914386" rtl="0" eaLnBrk="1" latinLnBrk="0" hangingPunct="1">
      <a:defRPr sz="1200" kern="1200">
        <a:solidFill>
          <a:schemeClr val="tx1"/>
        </a:solidFill>
        <a:latin typeface="+mn-lt"/>
        <a:ea typeface="+mn-ea"/>
        <a:cs typeface="+mn-cs"/>
      </a:defRPr>
    </a:lvl8pPr>
    <a:lvl9pPr marL="3657542" algn="l" defTabSz="91438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3E6FD59-3740-4667-BF28-82F2AEA45160}" type="slidenum">
              <a:rPr lang="en-IN" smtClean="0"/>
              <a:pPr/>
              <a:t>1</a:t>
            </a:fld>
            <a:endParaRPr lang="en-IN"/>
          </a:p>
        </p:txBody>
      </p:sp>
    </p:spTree>
    <p:extLst>
      <p:ext uri="{BB962C8B-B14F-4D97-AF65-F5344CB8AC3E}">
        <p14:creationId xmlns:p14="http://schemas.microsoft.com/office/powerpoint/2010/main" val="1885507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3E6FD59-3740-4667-BF28-82F2AEA45160}" type="slidenum">
              <a:rPr lang="en-IN" smtClean="0"/>
              <a:pPr/>
              <a:t>2</a:t>
            </a:fld>
            <a:endParaRPr lang="en-IN"/>
          </a:p>
        </p:txBody>
      </p:sp>
    </p:spTree>
    <p:extLst>
      <p:ext uri="{BB962C8B-B14F-4D97-AF65-F5344CB8AC3E}">
        <p14:creationId xmlns:p14="http://schemas.microsoft.com/office/powerpoint/2010/main" val="1899038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E6FD59-3740-4667-BF28-82F2AEA45160}" type="slidenum">
              <a:rPr lang="en-IN" smtClean="0"/>
              <a:pPr/>
              <a:t>7</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3E6FD59-3740-4667-BF28-82F2AEA45160}" type="slidenum">
              <a:rPr lang="en-IN" smtClean="0"/>
              <a:pPr/>
              <a:t>10</a:t>
            </a:fld>
            <a:endParaRPr lang="en-IN"/>
          </a:p>
        </p:txBody>
      </p:sp>
    </p:spTree>
    <p:extLst>
      <p:ext uri="{BB962C8B-B14F-4D97-AF65-F5344CB8AC3E}">
        <p14:creationId xmlns:p14="http://schemas.microsoft.com/office/powerpoint/2010/main" val="428598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1066800" y="2057400"/>
            <a:ext cx="15703296" cy="2743200"/>
          </a:xfrm>
          <a:ln>
            <a:noFill/>
          </a:ln>
        </p:spPr>
        <p:txBody>
          <a:bodyPr vert="horz" tIns="0" rIns="32657"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100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1066800" y="4842804"/>
            <a:ext cx="15709392" cy="2628900"/>
          </a:xfrm>
        </p:spPr>
        <p:txBody>
          <a:bodyPr lIns="0" rIns="32657"/>
          <a:lstStyle>
            <a:lvl1pPr marL="0" marR="81642" indent="0" algn="r">
              <a:buNone/>
              <a:defRPr>
                <a:solidFill>
                  <a:schemeClr val="tx1"/>
                </a:solidFill>
              </a:defRPr>
            </a:lvl1pPr>
            <a:lvl2pPr marL="816422" indent="0" algn="ctr">
              <a:buNone/>
            </a:lvl2pPr>
            <a:lvl3pPr marL="1632844" indent="0" algn="ctr">
              <a:buNone/>
            </a:lvl3pPr>
            <a:lvl4pPr marL="2449266" indent="0" algn="ctr">
              <a:buNone/>
            </a:lvl4pPr>
            <a:lvl5pPr marL="3265688" indent="0" algn="ctr">
              <a:buNone/>
            </a:lvl5pPr>
            <a:lvl6pPr marL="4082110" indent="0" algn="ctr">
              <a:buNone/>
            </a:lvl6pPr>
            <a:lvl7pPr marL="4898532" indent="0" algn="ctr">
              <a:buNone/>
            </a:lvl7pPr>
            <a:lvl8pPr marL="5714954" indent="0" algn="ctr">
              <a:buNone/>
            </a:lvl8pPr>
            <a:lvl9pPr marL="6531376"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9/28/2023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1371602"/>
            <a:ext cx="4114800" cy="781764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1371602"/>
            <a:ext cx="12039600" cy="781764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0704" y="1975104"/>
            <a:ext cx="15544800" cy="2043684"/>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10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060704" y="4056996"/>
            <a:ext cx="15544800" cy="2264568"/>
          </a:xfrm>
        </p:spPr>
        <p:txBody>
          <a:bodyPr lIns="81642" rIns="81642" anchor="t"/>
          <a:lstStyle>
            <a:lvl1pPr marL="0" indent="0">
              <a:buNone/>
              <a:defRPr sz="3900">
                <a:solidFill>
                  <a:schemeClr val="tx1"/>
                </a:solidFill>
              </a:defRPr>
            </a:lvl1pPr>
            <a:lvl2pPr>
              <a:buNone/>
              <a:defRPr sz="3200">
                <a:solidFill>
                  <a:schemeClr val="tx1">
                    <a:tint val="75000"/>
                  </a:schemeClr>
                </a:solidFill>
              </a:defRPr>
            </a:lvl2pPr>
            <a:lvl3pPr>
              <a:buNone/>
              <a:defRPr sz="2900">
                <a:solidFill>
                  <a:schemeClr val="tx1">
                    <a:tint val="75000"/>
                  </a:schemeClr>
                </a:solidFill>
              </a:defRPr>
            </a:lvl3pPr>
            <a:lvl4pPr>
              <a:buNone/>
              <a:defRPr sz="2500">
                <a:solidFill>
                  <a:schemeClr val="tx1">
                    <a:tint val="75000"/>
                  </a:schemeClr>
                </a:solidFill>
              </a:defRPr>
            </a:lvl4pPr>
            <a:lvl5pPr>
              <a:buNone/>
              <a:defRPr sz="25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056132"/>
            <a:ext cx="16459200" cy="1714500"/>
          </a:xfrm>
        </p:spPr>
        <p:txBody>
          <a:bodyPr/>
          <a:lstStyle/>
          <a:p>
            <a:r>
              <a:rPr kumimoji="0" lang="en-US"/>
              <a:t>Click to edit Master title style</a:t>
            </a:r>
          </a:p>
        </p:txBody>
      </p:sp>
      <p:sp>
        <p:nvSpPr>
          <p:cNvPr id="3" name="Content Placeholder 2"/>
          <p:cNvSpPr>
            <a:spLocks noGrp="1"/>
          </p:cNvSpPr>
          <p:nvPr>
            <p:ph sz="half" idx="1"/>
          </p:nvPr>
        </p:nvSpPr>
        <p:spPr>
          <a:xfrm>
            <a:off x="914400" y="2880128"/>
            <a:ext cx="8077200" cy="6652260"/>
          </a:xfrm>
        </p:spPr>
        <p:txBody>
          <a:bodyPr/>
          <a:lstStyle>
            <a:lvl1pPr>
              <a:defRPr sz="4600"/>
            </a:lvl1pPr>
            <a:lvl2pPr>
              <a:defRPr sz="4300"/>
            </a:lvl2pPr>
            <a:lvl3pPr>
              <a:defRPr sz="3600"/>
            </a:lvl3pPr>
            <a:lvl4pPr>
              <a:defRPr sz="3200"/>
            </a:lvl4pPr>
            <a:lvl5pPr>
              <a:defRPr sz="3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9296400" y="2880128"/>
            <a:ext cx="8077200" cy="6652260"/>
          </a:xfrm>
        </p:spPr>
        <p:txBody>
          <a:bodyPr/>
          <a:lstStyle>
            <a:lvl1pPr>
              <a:defRPr sz="4600"/>
            </a:lvl1pPr>
            <a:lvl2pPr>
              <a:defRPr sz="4300"/>
            </a:lvl2pPr>
            <a:lvl3pPr>
              <a:defRPr sz="3600"/>
            </a:lvl3pPr>
            <a:lvl4pPr>
              <a:defRPr sz="3200"/>
            </a:lvl4pPr>
            <a:lvl5pPr>
              <a:defRPr sz="3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1056132"/>
            <a:ext cx="16459200" cy="1714500"/>
          </a:xfrm>
        </p:spPr>
        <p:txBody>
          <a:bodyPr tIns="81642" anchor="b"/>
          <a:lstStyle>
            <a:lvl1pPr>
              <a:defRPr/>
            </a:lvl1pPr>
          </a:lstStyle>
          <a:p>
            <a:r>
              <a:rPr kumimoji="0" lang="en-US"/>
              <a:t>Click to edit Master title style</a:t>
            </a:r>
          </a:p>
        </p:txBody>
      </p:sp>
      <p:sp>
        <p:nvSpPr>
          <p:cNvPr id="3" name="Text Placeholder 2"/>
          <p:cNvSpPr>
            <a:spLocks noGrp="1"/>
          </p:cNvSpPr>
          <p:nvPr>
            <p:ph type="body" idx="1"/>
          </p:nvPr>
        </p:nvSpPr>
        <p:spPr>
          <a:xfrm>
            <a:off x="914400" y="2782872"/>
            <a:ext cx="8080376" cy="989028"/>
          </a:xfrm>
        </p:spPr>
        <p:txBody>
          <a:bodyPr lIns="81642" tIns="0" rIns="81642" bIns="0" anchor="ctr">
            <a:noAutofit/>
          </a:bodyPr>
          <a:lstStyle>
            <a:lvl1pPr marL="0" indent="0">
              <a:buNone/>
              <a:defRPr sz="4300" b="1" cap="none" baseline="0">
                <a:solidFill>
                  <a:schemeClr val="tx2"/>
                </a:solidFill>
                <a:effectLst/>
              </a:defRPr>
            </a:lvl1pPr>
            <a:lvl2pPr>
              <a:buNone/>
              <a:defRPr sz="3600" b="1"/>
            </a:lvl2pPr>
            <a:lvl3pPr>
              <a:buNone/>
              <a:defRPr sz="3200" b="1"/>
            </a:lvl3pPr>
            <a:lvl4pPr>
              <a:buNone/>
              <a:defRPr sz="2900" b="1"/>
            </a:lvl4pPr>
            <a:lvl5pPr>
              <a:buNone/>
              <a:defRPr sz="29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9290051" y="2789636"/>
            <a:ext cx="8083550" cy="982265"/>
          </a:xfrm>
        </p:spPr>
        <p:txBody>
          <a:bodyPr lIns="81642" tIns="0" rIns="81642" bIns="0" anchor="ctr"/>
          <a:lstStyle>
            <a:lvl1pPr marL="0" indent="0">
              <a:buNone/>
              <a:defRPr sz="4300" b="1" cap="none" baseline="0">
                <a:solidFill>
                  <a:schemeClr val="tx2"/>
                </a:solidFill>
                <a:effectLst/>
              </a:defRPr>
            </a:lvl1pPr>
            <a:lvl2pPr>
              <a:buNone/>
              <a:defRPr sz="3600" b="1"/>
            </a:lvl2pPr>
            <a:lvl3pPr>
              <a:buNone/>
              <a:defRPr sz="3200" b="1"/>
            </a:lvl3pPr>
            <a:lvl4pPr>
              <a:buNone/>
              <a:defRPr sz="2900" b="1"/>
            </a:lvl4pPr>
            <a:lvl5pPr>
              <a:buNone/>
              <a:defRPr sz="29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914400" y="3771900"/>
            <a:ext cx="8080376" cy="5768580"/>
          </a:xfrm>
        </p:spPr>
        <p:txBody>
          <a:bodyPr tIns="0"/>
          <a:lstStyle>
            <a:lvl1pPr>
              <a:defRPr sz="3900"/>
            </a:lvl1pPr>
            <a:lvl2pPr>
              <a:defRPr sz="3600"/>
            </a:lvl2pPr>
            <a:lvl3pPr>
              <a:defRPr sz="3200"/>
            </a:lvl3pPr>
            <a:lvl4pPr>
              <a:defRPr sz="2900"/>
            </a:lvl4pPr>
            <a:lvl5pPr>
              <a:defRPr sz="29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9290051" y="3771900"/>
            <a:ext cx="8083550" cy="5768580"/>
          </a:xfrm>
        </p:spPr>
        <p:txBody>
          <a:bodyPr tIns="0"/>
          <a:lstStyle>
            <a:lvl1pPr>
              <a:defRPr sz="3900"/>
            </a:lvl1pPr>
            <a:lvl2pPr>
              <a:defRPr sz="3600"/>
            </a:lvl2pPr>
            <a:lvl3pPr>
              <a:defRPr sz="3200"/>
            </a:lvl3pPr>
            <a:lvl4pPr>
              <a:defRPr sz="2900"/>
            </a:lvl4pPr>
            <a:lvl5pPr>
              <a:defRPr sz="29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1056132"/>
            <a:ext cx="16611600" cy="1714500"/>
          </a:xfrm>
        </p:spPr>
        <p:txBody>
          <a:bodyPr vert="horz" tIns="81642"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89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0" y="771528"/>
            <a:ext cx="5486400" cy="1743075"/>
          </a:xfrm>
        </p:spPr>
        <p:txBody>
          <a:bodyPr lIns="0" anchor="b">
            <a:noAutofit/>
          </a:bodyPr>
          <a:lstStyle>
            <a:lvl1pPr algn="l" rtl="0">
              <a:spcBef>
                <a:spcPct val="0"/>
              </a:spcBef>
              <a:buNone/>
              <a:defRPr sz="4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1371600" y="2514600"/>
            <a:ext cx="5486400" cy="6858000"/>
          </a:xfrm>
        </p:spPr>
        <p:txBody>
          <a:bodyPr lIns="32657" rIns="32657"/>
          <a:lstStyle>
            <a:lvl1pPr marL="0" indent="0" algn="l">
              <a:buNone/>
              <a:defRPr sz="2500"/>
            </a:lvl1pPr>
            <a:lvl2pPr indent="0" algn="l">
              <a:buNone/>
              <a:defRPr sz="2100"/>
            </a:lvl2pPr>
            <a:lvl3pPr indent="0" algn="l">
              <a:buNone/>
              <a:defRPr sz="1800"/>
            </a:lvl3pPr>
            <a:lvl4pPr indent="0" algn="l">
              <a:buNone/>
              <a:defRPr sz="1600"/>
            </a:lvl4pPr>
            <a:lvl5pPr indent="0" algn="l">
              <a:buNone/>
              <a:defRPr sz="16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7150100" y="2514600"/>
            <a:ext cx="10223500" cy="6858000"/>
          </a:xfrm>
        </p:spPr>
        <p:txBody>
          <a:bodyPr tIns="0"/>
          <a:lstStyle>
            <a:lvl1pPr>
              <a:defRPr sz="5000"/>
            </a:lvl1pPr>
            <a:lvl2pPr>
              <a:defRPr sz="4600"/>
            </a:lvl2pPr>
            <a:lvl3pPr>
              <a:defRPr sz="4300"/>
            </a:lvl3pPr>
            <a:lvl4pPr>
              <a:defRPr sz="3600"/>
            </a:lvl4pPr>
            <a:lvl5pPr>
              <a:defRPr sz="3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6331506" y="1662116"/>
            <a:ext cx="10515600" cy="61722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p>
            <a:pPr algn="ctr" eaLnBrk="1" latinLnBrk="0" hangingPunct="1"/>
            <a:endParaRPr kumimoji="0" lang="en-US"/>
          </a:p>
        </p:txBody>
      </p:sp>
      <p:sp>
        <p:nvSpPr>
          <p:cNvPr id="12" name="Right Triangle 11"/>
          <p:cNvSpPr/>
          <p:nvPr/>
        </p:nvSpPr>
        <p:spPr>
          <a:xfrm rot="420000" flipV="1">
            <a:off x="16008268" y="8039654"/>
            <a:ext cx="310896" cy="233172"/>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p>
            <a:pPr algn="ctr" eaLnBrk="1" latinLnBrk="0" hangingPunct="1"/>
            <a:endParaRPr kumimoji="0" lang="en-US"/>
          </a:p>
        </p:txBody>
      </p:sp>
      <p:sp>
        <p:nvSpPr>
          <p:cNvPr id="2" name="Title 1"/>
          <p:cNvSpPr>
            <a:spLocks noGrp="1"/>
          </p:cNvSpPr>
          <p:nvPr>
            <p:ph type="title"/>
          </p:nvPr>
        </p:nvSpPr>
        <p:spPr>
          <a:xfrm>
            <a:off x="1219200" y="1765495"/>
            <a:ext cx="4425696" cy="2373932"/>
          </a:xfrm>
        </p:spPr>
        <p:txBody>
          <a:bodyPr vert="horz" lIns="81642" tIns="81642" rIns="81642" bIns="81642" anchor="b"/>
          <a:lstStyle>
            <a:lvl1pPr algn="l">
              <a:buNone/>
              <a:defRPr sz="36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1219200" y="4243178"/>
            <a:ext cx="4419600" cy="3268980"/>
          </a:xfrm>
        </p:spPr>
        <p:txBody>
          <a:bodyPr lIns="114299" rIns="81642" bIns="81642" anchor="t"/>
          <a:lstStyle>
            <a:lvl1pPr marL="0" indent="0" algn="l">
              <a:spcBef>
                <a:spcPts val="446"/>
              </a:spcBef>
              <a:buFontTx/>
              <a:buNone/>
              <a:defRPr sz="2300"/>
            </a:lvl1pPr>
            <a:lvl2pPr>
              <a:defRPr sz="2100"/>
            </a:lvl2pPr>
            <a:lvl3pPr>
              <a:defRPr sz="1800"/>
            </a:lvl3pPr>
            <a:lvl4pPr>
              <a:defRPr sz="1600"/>
            </a:lvl4pPr>
            <a:lvl5pPr>
              <a:defRPr sz="16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6154400" y="9534526"/>
            <a:ext cx="1219200" cy="547688"/>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6971586" y="1799276"/>
            <a:ext cx="9235440" cy="5897880"/>
          </a:xfrm>
          <a:prstGeom prst="rect">
            <a:avLst/>
          </a:prstGeom>
          <a:solidFill>
            <a:schemeClr val="bg2"/>
          </a:solidFill>
          <a:ln w="3000" cap="rnd">
            <a:solidFill>
              <a:srgbClr val="C0C0C0"/>
            </a:solidFill>
            <a:round/>
          </a:ln>
          <a:effectLst/>
        </p:spPr>
        <p:txBody>
          <a:bodyPr/>
          <a:lstStyle>
            <a:lvl1pPr marL="0" indent="0">
              <a:buNone/>
              <a:defRPr sz="5700"/>
            </a:lvl1pPr>
          </a:lstStyle>
          <a:p>
            <a:r>
              <a:rPr kumimoji="0" lang="en-US"/>
              <a:t>Click icon to add picture</a:t>
            </a:r>
            <a:endParaRPr kumimoji="0" lang="en-US" dirty="0"/>
          </a:p>
        </p:txBody>
      </p:sp>
      <p:sp>
        <p:nvSpPr>
          <p:cNvPr id="10" name="Freeform 9"/>
          <p:cNvSpPr>
            <a:spLocks/>
          </p:cNvSpPr>
          <p:nvPr/>
        </p:nvSpPr>
        <p:spPr bwMode="auto">
          <a:xfrm flipV="1">
            <a:off x="-19050" y="8724900"/>
            <a:ext cx="18326100" cy="15621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63284" tIns="81642" rIns="163284" bIns="81642"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8763000" y="9329738"/>
            <a:ext cx="9525000" cy="95726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63284" tIns="81642" rIns="163284" bIns="81642"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9050" y="-10716"/>
            <a:ext cx="18326100" cy="15621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63284" tIns="81642" rIns="163284" bIns="81642"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8763000" y="-10716"/>
            <a:ext cx="9525000" cy="95726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63284" tIns="81642" rIns="163284" bIns="81642"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914400" y="1056132"/>
            <a:ext cx="16459200" cy="1714500"/>
          </a:xfrm>
          <a:prstGeom prst="rect">
            <a:avLst/>
          </a:prstGeom>
        </p:spPr>
        <p:txBody>
          <a:bodyPr vert="horz" lIns="0" tIns="81642" rIns="0" bIns="0" anchor="b">
            <a:normAutofit/>
          </a:bodyPr>
          <a:lstStyle/>
          <a:p>
            <a:r>
              <a:rPr kumimoji="0" lang="en-US"/>
              <a:t>Click to edit Master title style</a:t>
            </a:r>
          </a:p>
        </p:txBody>
      </p:sp>
      <p:sp>
        <p:nvSpPr>
          <p:cNvPr id="30" name="Text Placeholder 29"/>
          <p:cNvSpPr>
            <a:spLocks noGrp="1"/>
          </p:cNvSpPr>
          <p:nvPr>
            <p:ph type="body" idx="1"/>
          </p:nvPr>
        </p:nvSpPr>
        <p:spPr>
          <a:xfrm>
            <a:off x="914400" y="2903220"/>
            <a:ext cx="16459200" cy="6583680"/>
          </a:xfrm>
          <a:prstGeom prst="rect">
            <a:avLst/>
          </a:prstGeom>
        </p:spPr>
        <p:txBody>
          <a:bodyPr vert="horz" lIns="163284" tIns="81642" rIns="163284" bIns="81642">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914400" y="9534526"/>
            <a:ext cx="4267200" cy="547688"/>
          </a:xfrm>
          <a:prstGeom prst="rect">
            <a:avLst/>
          </a:prstGeom>
        </p:spPr>
        <p:txBody>
          <a:bodyPr vert="horz" lIns="0" tIns="0" rIns="0" bIns="0" anchor="b"/>
          <a:lstStyle>
            <a:lvl1pPr algn="l" eaLnBrk="1" latinLnBrk="0" hangingPunct="1">
              <a:defRPr kumimoji="0" sz="2100">
                <a:solidFill>
                  <a:schemeClr val="tx2">
                    <a:shade val="90000"/>
                  </a:schemeClr>
                </a:solidFill>
              </a:defRPr>
            </a:lvl1pPr>
          </a:lstStyle>
          <a:p>
            <a:fld id="{1D8BD707-D9CF-40AE-B4C6-C98DA3205C09}" type="datetimeFigureOut">
              <a:rPr lang="en-US" smtClean="0"/>
              <a:pPr/>
              <a:t>9/28/2023</a:t>
            </a:fld>
            <a:endParaRPr lang="en-US"/>
          </a:p>
        </p:txBody>
      </p:sp>
      <p:sp>
        <p:nvSpPr>
          <p:cNvPr id="22" name="Footer Placeholder 21"/>
          <p:cNvSpPr>
            <a:spLocks noGrp="1"/>
          </p:cNvSpPr>
          <p:nvPr>
            <p:ph type="ftr" sz="quarter" idx="3"/>
          </p:nvPr>
        </p:nvSpPr>
        <p:spPr>
          <a:xfrm>
            <a:off x="5334000" y="9534526"/>
            <a:ext cx="6705600" cy="547688"/>
          </a:xfrm>
          <a:prstGeom prst="rect">
            <a:avLst/>
          </a:prstGeom>
        </p:spPr>
        <p:txBody>
          <a:bodyPr vert="horz" lIns="0" tIns="0" rIns="0" bIns="0" anchor="b"/>
          <a:lstStyle>
            <a:lvl1pPr algn="l" eaLnBrk="1" latinLnBrk="0" hangingPunct="1">
              <a:defRPr kumimoji="0" sz="21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5849600" y="9534526"/>
            <a:ext cx="1524000" cy="547688"/>
          </a:xfrm>
          <a:prstGeom prst="rect">
            <a:avLst/>
          </a:prstGeom>
        </p:spPr>
        <p:txBody>
          <a:bodyPr vert="horz" lIns="0" tIns="0" rIns="0" bIns="0" anchor="b"/>
          <a:lstStyle>
            <a:lvl1pPr algn="r" eaLnBrk="1" latinLnBrk="0" hangingPunct="1">
              <a:defRPr kumimoji="0" sz="21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38034" y="303612"/>
            <a:ext cx="18361096" cy="973836"/>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8900" b="0" kern="1200">
          <a:ln>
            <a:noFill/>
          </a:ln>
          <a:solidFill>
            <a:schemeClr val="tx2"/>
          </a:solidFill>
          <a:effectLst/>
          <a:latin typeface="+mj-lt"/>
          <a:ea typeface="+mj-ea"/>
          <a:cs typeface="+mj-cs"/>
        </a:defRPr>
      </a:lvl1pPr>
    </p:titleStyle>
    <p:bodyStyle>
      <a:lvl1pPr marL="489853" indent="-489853" algn="l" rtl="0" eaLnBrk="1" latinLnBrk="0" hangingPunct="1">
        <a:spcBef>
          <a:spcPct val="20000"/>
        </a:spcBef>
        <a:buClr>
          <a:schemeClr val="accent3"/>
        </a:buClr>
        <a:buSzPct val="95000"/>
        <a:buFont typeface="Wingdings 2"/>
        <a:buChar char=""/>
        <a:defRPr kumimoji="0" sz="4600" kern="1200">
          <a:solidFill>
            <a:schemeClr val="tx1"/>
          </a:solidFill>
          <a:latin typeface="+mn-lt"/>
          <a:ea typeface="+mn-ea"/>
          <a:cs typeface="+mn-cs"/>
        </a:defRPr>
      </a:lvl1pPr>
      <a:lvl2pPr marL="1142991" indent="-440868" algn="l" rtl="0" eaLnBrk="1" latinLnBrk="0" hangingPunct="1">
        <a:spcBef>
          <a:spcPct val="20000"/>
        </a:spcBef>
        <a:buClr>
          <a:schemeClr val="accent1"/>
        </a:buClr>
        <a:buSzPct val="85000"/>
        <a:buFont typeface="Wingdings 2"/>
        <a:buChar char=""/>
        <a:defRPr kumimoji="0" sz="4300" kern="1200">
          <a:solidFill>
            <a:schemeClr val="tx1"/>
          </a:solidFill>
          <a:latin typeface="+mn-lt"/>
          <a:ea typeface="+mn-ea"/>
          <a:cs typeface="+mn-cs"/>
        </a:defRPr>
      </a:lvl2pPr>
      <a:lvl3pPr marL="1632844" indent="-440868" algn="l" rtl="0" eaLnBrk="1" latinLnBrk="0" hangingPunct="1">
        <a:spcBef>
          <a:spcPct val="20000"/>
        </a:spcBef>
        <a:buClr>
          <a:schemeClr val="accent2"/>
        </a:buClr>
        <a:buSzPct val="70000"/>
        <a:buFont typeface="Wingdings 2"/>
        <a:buChar char=""/>
        <a:defRPr kumimoji="0" sz="3700" kern="1200">
          <a:solidFill>
            <a:schemeClr val="tx1"/>
          </a:solidFill>
          <a:latin typeface="+mn-lt"/>
          <a:ea typeface="+mn-ea"/>
          <a:cs typeface="+mn-cs"/>
        </a:defRPr>
      </a:lvl3pPr>
      <a:lvl4pPr marL="2122697" indent="-375554" algn="l" rtl="0" eaLnBrk="1" latinLnBrk="0" hangingPunct="1">
        <a:spcBef>
          <a:spcPct val="20000"/>
        </a:spcBef>
        <a:buClr>
          <a:schemeClr val="accent3"/>
        </a:buClr>
        <a:buSzPct val="65000"/>
        <a:buFont typeface="Wingdings 2"/>
        <a:buChar char=""/>
        <a:defRPr kumimoji="0" sz="3600" kern="1200">
          <a:solidFill>
            <a:schemeClr val="tx1"/>
          </a:solidFill>
          <a:latin typeface="+mn-lt"/>
          <a:ea typeface="+mn-ea"/>
          <a:cs typeface="+mn-cs"/>
        </a:defRPr>
      </a:lvl4pPr>
      <a:lvl5pPr marL="2612551" indent="-375554" algn="l" rtl="0" eaLnBrk="1" latinLnBrk="0" hangingPunct="1">
        <a:spcBef>
          <a:spcPct val="20000"/>
        </a:spcBef>
        <a:buClr>
          <a:schemeClr val="accent4"/>
        </a:buClr>
        <a:buSzPct val="65000"/>
        <a:buFont typeface="Wingdings 2"/>
        <a:buChar char=""/>
        <a:defRPr kumimoji="0" sz="3600" kern="1200">
          <a:solidFill>
            <a:schemeClr val="tx1"/>
          </a:solidFill>
          <a:latin typeface="+mn-lt"/>
          <a:ea typeface="+mn-ea"/>
          <a:cs typeface="+mn-cs"/>
        </a:defRPr>
      </a:lvl5pPr>
      <a:lvl6pPr marL="3102404" indent="-375554" algn="l" rtl="0" eaLnBrk="1" latinLnBrk="0" hangingPunct="1">
        <a:spcBef>
          <a:spcPct val="20000"/>
        </a:spcBef>
        <a:buClr>
          <a:schemeClr val="accent5"/>
        </a:buClr>
        <a:buSzPct val="80000"/>
        <a:buFont typeface="Wingdings 2"/>
        <a:buChar char=""/>
        <a:defRPr kumimoji="0" sz="3200" kern="1200">
          <a:solidFill>
            <a:schemeClr val="tx1"/>
          </a:solidFill>
          <a:latin typeface="+mn-lt"/>
          <a:ea typeface="+mn-ea"/>
          <a:cs typeface="+mn-cs"/>
        </a:defRPr>
      </a:lvl6pPr>
      <a:lvl7pPr marL="3428973" indent="-326569" algn="l" rtl="0" eaLnBrk="1" latinLnBrk="0" hangingPunct="1">
        <a:spcBef>
          <a:spcPct val="20000"/>
        </a:spcBef>
        <a:buClr>
          <a:schemeClr val="accent6"/>
        </a:buClr>
        <a:buSzPct val="80000"/>
        <a:buFont typeface="Wingdings 2"/>
        <a:buChar char=""/>
        <a:defRPr kumimoji="0" sz="2900" kern="1200" baseline="0">
          <a:solidFill>
            <a:schemeClr val="tx1"/>
          </a:solidFill>
          <a:latin typeface="+mn-lt"/>
          <a:ea typeface="+mn-ea"/>
          <a:cs typeface="+mn-cs"/>
        </a:defRPr>
      </a:lvl7pPr>
      <a:lvl8pPr marL="3918826" indent="-326569" algn="l" rtl="0" eaLnBrk="1" latinLnBrk="0" hangingPunct="1">
        <a:spcBef>
          <a:spcPct val="20000"/>
        </a:spcBef>
        <a:buClr>
          <a:schemeClr val="tx2"/>
        </a:buClr>
        <a:buChar char="•"/>
        <a:defRPr kumimoji="0" sz="2900" kern="1200">
          <a:solidFill>
            <a:schemeClr val="tx1"/>
          </a:solidFill>
          <a:latin typeface="+mn-lt"/>
          <a:ea typeface="+mn-ea"/>
          <a:cs typeface="+mn-cs"/>
        </a:defRPr>
      </a:lvl8pPr>
      <a:lvl9pPr marL="4408679" indent="-326569" algn="l" rtl="0" eaLnBrk="1" latinLnBrk="0" hangingPunct="1">
        <a:spcBef>
          <a:spcPct val="20000"/>
        </a:spcBef>
        <a:buClr>
          <a:schemeClr val="tx2"/>
        </a:buClr>
        <a:buFontTx/>
        <a:buChar char="•"/>
        <a:defRPr kumimoji="0" sz="25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816422" algn="l" rtl="0" eaLnBrk="1" latinLnBrk="0" hangingPunct="1">
        <a:defRPr kumimoji="0" kern="1200">
          <a:solidFill>
            <a:schemeClr val="tx1"/>
          </a:solidFill>
          <a:latin typeface="+mn-lt"/>
          <a:ea typeface="+mn-ea"/>
          <a:cs typeface="+mn-cs"/>
        </a:defRPr>
      </a:lvl2pPr>
      <a:lvl3pPr marL="1632844" algn="l" rtl="0" eaLnBrk="1" latinLnBrk="0" hangingPunct="1">
        <a:defRPr kumimoji="0" kern="1200">
          <a:solidFill>
            <a:schemeClr val="tx1"/>
          </a:solidFill>
          <a:latin typeface="+mn-lt"/>
          <a:ea typeface="+mn-ea"/>
          <a:cs typeface="+mn-cs"/>
        </a:defRPr>
      </a:lvl3pPr>
      <a:lvl4pPr marL="2449266" algn="l" rtl="0" eaLnBrk="1" latinLnBrk="0" hangingPunct="1">
        <a:defRPr kumimoji="0" kern="1200">
          <a:solidFill>
            <a:schemeClr val="tx1"/>
          </a:solidFill>
          <a:latin typeface="+mn-lt"/>
          <a:ea typeface="+mn-ea"/>
          <a:cs typeface="+mn-cs"/>
        </a:defRPr>
      </a:lvl4pPr>
      <a:lvl5pPr marL="3265688" algn="l" rtl="0" eaLnBrk="1" latinLnBrk="0" hangingPunct="1">
        <a:defRPr kumimoji="0" kern="1200">
          <a:solidFill>
            <a:schemeClr val="tx1"/>
          </a:solidFill>
          <a:latin typeface="+mn-lt"/>
          <a:ea typeface="+mn-ea"/>
          <a:cs typeface="+mn-cs"/>
        </a:defRPr>
      </a:lvl5pPr>
      <a:lvl6pPr marL="4082110" algn="l" rtl="0" eaLnBrk="1" latinLnBrk="0" hangingPunct="1">
        <a:defRPr kumimoji="0" kern="1200">
          <a:solidFill>
            <a:schemeClr val="tx1"/>
          </a:solidFill>
          <a:latin typeface="+mn-lt"/>
          <a:ea typeface="+mn-ea"/>
          <a:cs typeface="+mn-cs"/>
        </a:defRPr>
      </a:lvl6pPr>
      <a:lvl7pPr marL="4898532" algn="l" rtl="0" eaLnBrk="1" latinLnBrk="0" hangingPunct="1">
        <a:defRPr kumimoji="0" kern="1200">
          <a:solidFill>
            <a:schemeClr val="tx1"/>
          </a:solidFill>
          <a:latin typeface="+mn-lt"/>
          <a:ea typeface="+mn-ea"/>
          <a:cs typeface="+mn-cs"/>
        </a:defRPr>
      </a:lvl7pPr>
      <a:lvl8pPr marL="5714954" algn="l" rtl="0" eaLnBrk="1" latinLnBrk="0" hangingPunct="1">
        <a:defRPr kumimoji="0" kern="1200">
          <a:solidFill>
            <a:schemeClr val="tx1"/>
          </a:solidFill>
          <a:latin typeface="+mn-lt"/>
          <a:ea typeface="+mn-ea"/>
          <a:cs typeface="+mn-cs"/>
        </a:defRPr>
      </a:lvl8pPr>
      <a:lvl9pPr marL="6531376"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028700"/>
            <a:ext cx="3429000" cy="1676400"/>
          </a:xfrm>
          <a:prstGeom prst="rect">
            <a:avLst/>
          </a:prstGeom>
        </p:spPr>
      </p:pic>
      <p:pic>
        <p:nvPicPr>
          <p:cNvPr id="2" name="Picture 1">
            <a:extLst>
              <a:ext uri="{FF2B5EF4-FFF2-40B4-BE49-F238E27FC236}">
                <a16:creationId xmlns:a16="http://schemas.microsoft.com/office/drawing/2014/main" id="{C0EB22E5-98B4-646F-91EA-DA59A62EDB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0744" y="1257300"/>
            <a:ext cx="12632455" cy="8458199"/>
          </a:xfrm>
          <a:prstGeom prst="rect">
            <a:avLst/>
          </a:prstGeom>
        </p:spPr>
      </p:pic>
      <p:sp>
        <p:nvSpPr>
          <p:cNvPr id="3" name="TextBox 9">
            <a:extLst>
              <a:ext uri="{FF2B5EF4-FFF2-40B4-BE49-F238E27FC236}">
                <a16:creationId xmlns:a16="http://schemas.microsoft.com/office/drawing/2014/main" id="{6649E380-9F6F-E960-4ED1-71CAC72B4041}"/>
              </a:ext>
            </a:extLst>
          </p:cNvPr>
          <p:cNvSpPr txBox="1"/>
          <p:nvPr/>
        </p:nvSpPr>
        <p:spPr>
          <a:xfrm>
            <a:off x="990600" y="3248930"/>
            <a:ext cx="4800600" cy="3782102"/>
          </a:xfrm>
          <a:prstGeom prst="rect">
            <a:avLst/>
          </a:prstGeom>
        </p:spPr>
        <p:txBody>
          <a:bodyPr vert="horz" lIns="91439" tIns="45719" rIns="91439" bIns="45719" rtlCol="0" anchor="t" anchorCtr="0">
            <a:normAutofit fontScale="40000" lnSpcReduction="20000"/>
            <a:scene3d>
              <a:camera prst="orthographicFront"/>
              <a:lightRig rig="freezing" dir="t">
                <a:rot lat="0" lon="0" rev="3600000"/>
              </a:lightRig>
            </a:scene3d>
            <a:sp3d extrusionH="107950" contourW="50800" prstMaterial="metal">
              <a:bevelT h="25400" prst="softRound"/>
              <a:extrusionClr>
                <a:schemeClr val="bg2">
                  <a:lumMod val="50000"/>
                </a:schemeClr>
              </a:extrusionClr>
            </a:sp3d>
          </a:bodyPr>
          <a:lstStyle/>
          <a:p>
            <a:pPr algn="ctr">
              <a:lnSpc>
                <a:spcPct val="90000"/>
              </a:lnSpc>
              <a:spcBef>
                <a:spcPct val="0"/>
              </a:spcBef>
              <a:spcAft>
                <a:spcPts val="600"/>
              </a:spcAft>
            </a:pPr>
            <a:br>
              <a:rPr lang="en-US" sz="6600" dirty="0">
                <a:solidFill>
                  <a:srgbClr val="800000"/>
                </a:solidFill>
              </a:rPr>
            </a:br>
            <a:endParaRPr lang="en-US" sz="13900" b="1" i="1" spc="693" dirty="0">
              <a:solidFill>
                <a:schemeClr val="tx2"/>
              </a:solidFill>
              <a:latin typeface="Arial Black" pitchFamily="34" charset="0"/>
              <a:ea typeface="+mj-ea"/>
              <a:cs typeface="+mj-cs"/>
            </a:endParaRPr>
          </a:p>
          <a:p>
            <a:pPr algn="ctr">
              <a:lnSpc>
                <a:spcPct val="90000"/>
              </a:lnSpc>
              <a:spcBef>
                <a:spcPct val="0"/>
              </a:spcBef>
              <a:spcAft>
                <a:spcPts val="600"/>
              </a:spcAft>
            </a:pPr>
            <a:r>
              <a:rPr lang="en-US" sz="12000" b="1" i="1" spc="693" dirty="0">
                <a:ln cap="rnd" cmpd="dbl">
                  <a:solidFill>
                    <a:schemeClr val="tx1"/>
                  </a:solidFill>
                  <a:prstDash val="solid"/>
                </a:ln>
                <a:solidFill>
                  <a:schemeClr val="bg2">
                    <a:lumMod val="50000"/>
                  </a:schemeClr>
                </a:solidFill>
                <a:latin typeface="Arial Black" pitchFamily="34" charset="0"/>
                <a:ea typeface="+mj-ea"/>
                <a:cs typeface="+mj-cs"/>
              </a:rPr>
              <a:t>CRM </a:t>
            </a:r>
          </a:p>
          <a:p>
            <a:pPr algn="ctr">
              <a:lnSpc>
                <a:spcPct val="90000"/>
              </a:lnSpc>
              <a:spcBef>
                <a:spcPct val="0"/>
              </a:spcBef>
              <a:spcAft>
                <a:spcPts val="600"/>
              </a:spcAft>
            </a:pPr>
            <a:r>
              <a:rPr lang="en-US" sz="12000" b="1" i="1" spc="693" dirty="0">
                <a:ln cap="rnd" cmpd="dbl">
                  <a:solidFill>
                    <a:schemeClr val="tx1"/>
                  </a:solidFill>
                  <a:prstDash val="solid"/>
                </a:ln>
                <a:solidFill>
                  <a:schemeClr val="bg2">
                    <a:lumMod val="50000"/>
                  </a:schemeClr>
                </a:solidFill>
                <a:latin typeface="Arial Black" pitchFamily="34" charset="0"/>
                <a:ea typeface="+mj-ea"/>
                <a:cs typeface="+mj-cs"/>
              </a:rPr>
              <a:t>ANALYSIS</a:t>
            </a:r>
          </a:p>
          <a:p>
            <a:pPr algn="ctr">
              <a:lnSpc>
                <a:spcPct val="90000"/>
              </a:lnSpc>
              <a:spcBef>
                <a:spcPct val="0"/>
              </a:spcBef>
              <a:spcAft>
                <a:spcPts val="600"/>
              </a:spcAft>
            </a:pPr>
            <a:r>
              <a:rPr lang="en-US" sz="12000" b="1" i="1" spc="693" dirty="0">
                <a:ln cap="rnd" cmpd="dbl">
                  <a:solidFill>
                    <a:schemeClr val="tx1"/>
                  </a:solidFill>
                  <a:prstDash val="solid"/>
                </a:ln>
                <a:solidFill>
                  <a:schemeClr val="bg2">
                    <a:lumMod val="50000"/>
                  </a:schemeClr>
                </a:solidFill>
                <a:latin typeface="Arial Black" pitchFamily="34" charset="0"/>
                <a:ea typeface="+mj-ea"/>
                <a:cs typeface="+mj-cs"/>
              </a:rPr>
              <a:t>PROJECT</a:t>
            </a:r>
          </a:p>
        </p:txBody>
      </p:sp>
    </p:spTree>
  </p:cSld>
  <p:clrMapOvr>
    <a:overrideClrMapping bg1="lt1" tx1="dk1" bg2="lt2" tx2="dk2" accent1="accent1" accent2="accent2" accent3="accent3" accent4="accent4" accent5="accent5" accent6="accent6" hlink="hlink" folHlink="folHlink"/>
  </p:clrMapOvr>
  <p:transition>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876300"/>
            <a:ext cx="8229600" cy="762000"/>
          </a:xfrm>
        </p:spPr>
        <p:txBody>
          <a:bodyPr>
            <a:noAutofit/>
          </a:bodyPr>
          <a:lstStyle/>
          <a:p>
            <a:pPr algn="ctr"/>
            <a:r>
              <a:rPr lang="en-US" sz="6200" b="1" dirty="0">
                <a:solidFill>
                  <a:schemeClr val="tx1"/>
                </a:solidFill>
                <a:latin typeface="Arial Rounded MT Bold" panose="020F0704030504030204" pitchFamily="34" charset="0"/>
                <a:ea typeface="+mn-ea"/>
                <a:cs typeface="+mn-cs"/>
              </a:rPr>
              <a:t>SUGGESTION </a:t>
            </a:r>
          </a:p>
        </p:txBody>
      </p:sp>
      <p:sp>
        <p:nvSpPr>
          <p:cNvPr id="4" name="Content Placeholder 3"/>
          <p:cNvSpPr>
            <a:spLocks noGrp="1"/>
          </p:cNvSpPr>
          <p:nvPr>
            <p:ph idx="1"/>
          </p:nvPr>
        </p:nvSpPr>
        <p:spPr>
          <a:xfrm>
            <a:off x="457200" y="1943100"/>
            <a:ext cx="16992600" cy="7581900"/>
          </a:xfrm>
        </p:spPr>
        <p:txBody>
          <a:bodyPr>
            <a:normAutofit fontScale="70000" lnSpcReduction="20000"/>
          </a:bodyPr>
          <a:lstStyle/>
          <a:p>
            <a:pPr algn="just">
              <a:lnSpc>
                <a:spcPct val="150000"/>
              </a:lnSpc>
              <a:buFont typeface="Wingdings" pitchFamily="2" charset="2"/>
              <a:buChar char="v"/>
            </a:pPr>
            <a:r>
              <a:rPr lang="en-US" b="1" dirty="0">
                <a:latin typeface="Calibri" panose="020F0502020204030204" pitchFamily="34" charset="0"/>
                <a:cs typeface="Calibri" panose="020F0502020204030204" pitchFamily="34" charset="0"/>
              </a:rPr>
              <a:t>Improve customer Satisfaction</a:t>
            </a:r>
            <a:r>
              <a:rPr lang="en-US" dirty="0">
                <a:latin typeface="Calibri" panose="020F0502020204030204" pitchFamily="34" charset="0"/>
                <a:cs typeface="Calibri" panose="020F0502020204030204" pitchFamily="34" charset="0"/>
              </a:rPr>
              <a:t>- CRM helps in customer satisfaction as the satisfied customers remain loyal to the business and spread good word-of-mouth. This can be accomplished by raising customer engagement via social networking sites, surveys, interactive blogs, and various mobile platforms.</a:t>
            </a:r>
          </a:p>
          <a:p>
            <a:pPr algn="just">
              <a:lnSpc>
                <a:spcPct val="150000"/>
              </a:lnSpc>
              <a:buFont typeface="Wingdings" pitchFamily="2" charset="2"/>
              <a:buChar char="v"/>
            </a:pPr>
            <a:r>
              <a:rPr lang="en-US" b="1" dirty="0">
                <a:latin typeface="Calibri" panose="020F0502020204030204" pitchFamily="34" charset="0"/>
                <a:cs typeface="Calibri" panose="020F0502020204030204" pitchFamily="34" charset="0"/>
              </a:rPr>
              <a:t>Expand the customer Base </a:t>
            </a:r>
            <a:r>
              <a:rPr lang="en-US" dirty="0">
                <a:latin typeface="Calibri" panose="020F0502020204030204" pitchFamily="34" charset="0"/>
                <a:cs typeface="Calibri" panose="020F0502020204030204" pitchFamily="34" charset="0"/>
              </a:rPr>
              <a:t>– CRM not only manages the existing customers but also creates knowledge for prospective customers who are yet to convert. It helps creating and managing a huge customer base that raise profits continuity, even for a seasonal business.</a:t>
            </a:r>
          </a:p>
          <a:p>
            <a:pPr algn="just">
              <a:lnSpc>
                <a:spcPct val="150000"/>
              </a:lnSpc>
              <a:buFont typeface="Wingdings" pitchFamily="2" charset="2"/>
              <a:buChar char="v"/>
            </a:pPr>
            <a:r>
              <a:rPr lang="en-US" b="1" dirty="0">
                <a:latin typeface="Calibri" panose="020F0502020204030204" pitchFamily="34" charset="0"/>
                <a:cs typeface="Calibri" panose="020F0502020204030204" pitchFamily="34" charset="0"/>
              </a:rPr>
              <a:t>Enhance Business Sales </a:t>
            </a:r>
            <a:r>
              <a:rPr lang="en-US" dirty="0">
                <a:latin typeface="Calibri" panose="020F0502020204030204" pitchFamily="34" charset="0"/>
                <a:cs typeface="Calibri" panose="020F0502020204030204" pitchFamily="34" charset="0"/>
              </a:rPr>
              <a:t>– CRM methods can be used to close more deals, increase sales, improve forecast accuracy, and suggestion selling. CRM helps to create new sales opportunities and thus helps in increasing business revenue.</a:t>
            </a:r>
            <a:endParaRPr lang="en-US" dirty="0"/>
          </a:p>
        </p:txBody>
      </p:sp>
    </p:spTree>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F815-D4DE-B8A0-5044-BECB5D847D73}"/>
              </a:ext>
            </a:extLst>
          </p:cNvPr>
          <p:cNvSpPr>
            <a:spLocks noGrp="1"/>
          </p:cNvSpPr>
          <p:nvPr>
            <p:ph type="title"/>
          </p:nvPr>
        </p:nvSpPr>
        <p:spPr>
          <a:xfrm>
            <a:off x="4781550" y="559894"/>
            <a:ext cx="8724900" cy="914400"/>
          </a:xfrm>
        </p:spPr>
        <p:txBody>
          <a:bodyPr>
            <a:noAutofit/>
          </a:bodyPr>
          <a:lstStyle/>
          <a:p>
            <a:pPr algn="ctr"/>
            <a:r>
              <a:rPr lang="en-US" sz="6200" b="1" dirty="0">
                <a:solidFill>
                  <a:schemeClr val="tx1"/>
                </a:solidFill>
                <a:latin typeface="Arial Rounded MT Bold" panose="020F0704030504030204" pitchFamily="34" charset="0"/>
                <a:ea typeface="+mn-ea"/>
                <a:cs typeface="+mn-cs"/>
              </a:rPr>
              <a:t>Conclusion</a:t>
            </a:r>
            <a:endParaRPr lang="en-IN" sz="6200" b="1" dirty="0">
              <a:solidFill>
                <a:schemeClr val="tx1"/>
              </a:solidFill>
              <a:latin typeface="Arial Rounded MT Bold" panose="020F0704030504030204" pitchFamily="34" charset="0"/>
              <a:ea typeface="+mn-ea"/>
              <a:cs typeface="+mn-cs"/>
            </a:endParaRPr>
          </a:p>
        </p:txBody>
      </p:sp>
      <p:sp>
        <p:nvSpPr>
          <p:cNvPr id="3" name="Content Placeholder 2">
            <a:extLst>
              <a:ext uri="{FF2B5EF4-FFF2-40B4-BE49-F238E27FC236}">
                <a16:creationId xmlns:a16="http://schemas.microsoft.com/office/drawing/2014/main" id="{9318D27C-FCDD-3CA5-77F1-5776E5074CED}"/>
              </a:ext>
            </a:extLst>
          </p:cNvPr>
          <p:cNvSpPr>
            <a:spLocks noGrp="1"/>
          </p:cNvSpPr>
          <p:nvPr>
            <p:ph idx="1"/>
          </p:nvPr>
        </p:nvSpPr>
        <p:spPr>
          <a:xfrm>
            <a:off x="1676400" y="1638300"/>
            <a:ext cx="15933174" cy="8093178"/>
          </a:xfrm>
        </p:spPr>
        <p:txBody>
          <a:bodyPr>
            <a:normAutofit lnSpcReduction="10000"/>
          </a:bodyPr>
          <a:lstStyle/>
          <a:p>
            <a:pPr algn="just"/>
            <a:r>
              <a:rPr lang="en-US" sz="2800" dirty="0"/>
              <a:t>By intelligently storing and managing the customers' information, a CRM system increases the number of leads coming in, helping our marketing team find new customers faster. It supports our sales teams in closing more deals faster.</a:t>
            </a:r>
          </a:p>
          <a:p>
            <a:pPr marL="0" indent="0" algn="just">
              <a:buNone/>
            </a:pPr>
            <a:endParaRPr lang="en-US" sz="2800" dirty="0"/>
          </a:p>
          <a:p>
            <a:pPr algn="just"/>
            <a:r>
              <a:rPr lang="en-US" sz="2800" dirty="0"/>
              <a:t>Improve employee engagement by reducing workload: Having customer data consolidated using CRM tools also means employees will have an easier time getting to the information they need regarding specific customers, so they can be more productive in related work tasks.</a:t>
            </a:r>
          </a:p>
          <a:p>
            <a:pPr marL="0" indent="0" algn="just">
              <a:buNone/>
            </a:pPr>
            <a:endParaRPr lang="en-US" sz="2800" dirty="0"/>
          </a:p>
          <a:p>
            <a:pPr algn="just"/>
            <a:r>
              <a:rPr lang="en-US" sz="2800" dirty="0"/>
              <a:t>Address workload issues: Ensure employees have manageable workloads by regularly monitoring and adjusting workloads to prevent burnout and overwhelm.</a:t>
            </a:r>
          </a:p>
          <a:p>
            <a:pPr marL="0" indent="0" algn="just">
              <a:buNone/>
            </a:pPr>
            <a:endParaRPr lang="en-US" sz="2800" dirty="0"/>
          </a:p>
          <a:p>
            <a:pPr algn="just"/>
            <a:r>
              <a:rPr lang="en-US" sz="2800" dirty="0"/>
              <a:t>The project has provided valuable insights into lead sources, industry trends, and opportunity performance.</a:t>
            </a:r>
          </a:p>
          <a:p>
            <a:pPr marL="0" indent="0" algn="just">
              <a:buNone/>
            </a:pPr>
            <a:endParaRPr lang="en-US" sz="2800" dirty="0"/>
          </a:p>
          <a:p>
            <a:pPr algn="just"/>
            <a:r>
              <a:rPr lang="en-US" sz="2800" dirty="0"/>
              <a:t>The CRM project has demonstrated the value of CRM software in increasing business sales through analysis and data-driven decision-making. It has not only streamlined lead and opportunity management but also provided a foundation for continuous improvement and growth.</a:t>
            </a:r>
            <a:endParaRPr lang="en-IN" sz="2700" dirty="0"/>
          </a:p>
        </p:txBody>
      </p:sp>
      <p:sp>
        <p:nvSpPr>
          <p:cNvPr id="5" name="Slide Number Placeholder 4">
            <a:extLst>
              <a:ext uri="{FF2B5EF4-FFF2-40B4-BE49-F238E27FC236}">
                <a16:creationId xmlns:a16="http://schemas.microsoft.com/office/drawing/2014/main" id="{E6D25182-DFD5-E3AD-0A18-AE0D1403EA83}"/>
              </a:ext>
            </a:extLst>
          </p:cNvPr>
          <p:cNvSpPr>
            <a:spLocks noGrp="1"/>
          </p:cNvSpPr>
          <p:nvPr>
            <p:ph type="sldNum" sz="quarter" idx="12"/>
          </p:nvPr>
        </p:nvSpPr>
        <p:spPr/>
        <p:txBody>
          <a:bodyPr/>
          <a:lstStyle/>
          <a:p>
            <a:fld id="{B9713C8C-8E70-45D5-AE59-23E60168254E}" type="slidenum">
              <a:rPr lang="en-US" smtClean="0"/>
              <a:pPr/>
              <a:t>11</a:t>
            </a:fld>
            <a:endParaRPr lang="en-US" dirty="0"/>
          </a:p>
        </p:txBody>
      </p:sp>
      <p:pic>
        <p:nvPicPr>
          <p:cNvPr id="8" name="Picture 7">
            <a:extLst>
              <a:ext uri="{FF2B5EF4-FFF2-40B4-BE49-F238E27FC236}">
                <a16:creationId xmlns:a16="http://schemas.microsoft.com/office/drawing/2014/main" id="{DB6B7DF6-31B1-9E0A-D932-3B620CD60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47" y="1439964"/>
            <a:ext cx="1571625" cy="1571625"/>
          </a:xfrm>
          <a:prstGeom prst="rect">
            <a:avLst/>
          </a:prstGeom>
        </p:spPr>
      </p:pic>
      <p:pic>
        <p:nvPicPr>
          <p:cNvPr id="11" name="Picture 10">
            <a:extLst>
              <a:ext uri="{FF2B5EF4-FFF2-40B4-BE49-F238E27FC236}">
                <a16:creationId xmlns:a16="http://schemas.microsoft.com/office/drawing/2014/main" id="{1674A57D-0DA7-78C8-A701-437AC85CEC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04" y="3217857"/>
            <a:ext cx="1398810" cy="1398810"/>
          </a:xfrm>
          <a:prstGeom prst="rect">
            <a:avLst/>
          </a:prstGeom>
        </p:spPr>
      </p:pic>
      <p:pic>
        <p:nvPicPr>
          <p:cNvPr id="23" name="Picture 22">
            <a:extLst>
              <a:ext uri="{FF2B5EF4-FFF2-40B4-BE49-F238E27FC236}">
                <a16:creationId xmlns:a16="http://schemas.microsoft.com/office/drawing/2014/main" id="{8B840F46-93A3-66D1-A1D9-E6A1C133A0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5061683"/>
            <a:ext cx="1329814" cy="1329814"/>
          </a:xfrm>
          <a:prstGeom prst="rect">
            <a:avLst/>
          </a:prstGeom>
        </p:spPr>
      </p:pic>
      <p:pic>
        <p:nvPicPr>
          <p:cNvPr id="25" name="Picture 24">
            <a:extLst>
              <a:ext uri="{FF2B5EF4-FFF2-40B4-BE49-F238E27FC236}">
                <a16:creationId xmlns:a16="http://schemas.microsoft.com/office/drawing/2014/main" id="{D5B8ABAE-186A-FFAF-18F5-85198482A6C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8199643"/>
            <a:ext cx="1406014" cy="1466942"/>
          </a:xfrm>
          <a:prstGeom prst="rect">
            <a:avLst/>
          </a:prstGeom>
        </p:spPr>
      </p:pic>
      <p:pic>
        <p:nvPicPr>
          <p:cNvPr id="29" name="Picture 28">
            <a:extLst>
              <a:ext uri="{FF2B5EF4-FFF2-40B4-BE49-F238E27FC236}">
                <a16:creationId xmlns:a16="http://schemas.microsoft.com/office/drawing/2014/main" id="{FD3B4C42-559C-E905-7991-1B88A98C76A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9459" y="6435821"/>
            <a:ext cx="1398810" cy="1398810"/>
          </a:xfrm>
          <a:prstGeom prst="rect">
            <a:avLst/>
          </a:prstGeom>
        </p:spPr>
      </p:pic>
    </p:spTree>
    <p:extLst>
      <p:ext uri="{BB962C8B-B14F-4D97-AF65-F5344CB8AC3E}">
        <p14:creationId xmlns:p14="http://schemas.microsoft.com/office/powerpoint/2010/main" val="355432577"/>
      </p:ext>
    </p:extLst>
  </p:cSld>
  <p:clrMapOvr>
    <a:masterClrMapping/>
  </p:clrMapOvr>
  <p:transition>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descr="Gratitude PPT Presentation Template and Google Slides"/>
          <p:cNvSpPr>
            <a:spLocks noChangeAspect="1" noChangeArrowheads="1"/>
          </p:cNvSpPr>
          <p:nvPr/>
        </p:nvSpPr>
        <p:spPr bwMode="auto">
          <a:xfrm>
            <a:off x="155576" y="-144463"/>
            <a:ext cx="304800" cy="304802"/>
          </a:xfrm>
          <a:prstGeom prst="rect">
            <a:avLst/>
          </a:prstGeom>
          <a:noFill/>
        </p:spPr>
        <p:txBody>
          <a:bodyPr vert="horz" wrap="square" lIns="91439" tIns="45719" rIns="91439" bIns="45719" numCol="1" anchor="t" anchorCtr="0" compatLnSpc="1">
            <a:prstTxWarp prst="textNoShape">
              <a:avLst/>
            </a:prstTxWarp>
          </a:bodyPr>
          <a:lstStyle/>
          <a:p>
            <a:endParaRPr lang="en-US"/>
          </a:p>
        </p:txBody>
      </p:sp>
      <p:pic>
        <p:nvPicPr>
          <p:cNvPr id="6" name="Picture 5" descr="70108-thank you powerpoint-end slide.png"/>
          <p:cNvPicPr>
            <a:picLocks noChangeAspect="1"/>
          </p:cNvPicPr>
          <p:nvPr/>
        </p:nvPicPr>
        <p:blipFill>
          <a:blip r:embed="rId2"/>
          <a:stretch>
            <a:fillRect/>
          </a:stretch>
        </p:blipFill>
        <p:spPr>
          <a:xfrm>
            <a:off x="-1" y="-45720"/>
            <a:ext cx="18317498" cy="10287000"/>
          </a:xfrm>
          <a:prstGeom prst="rect">
            <a:avLst/>
          </a:prstGeom>
          <a:ln cmpd="dbl">
            <a:solidFill>
              <a:schemeClr val="bg2">
                <a:lumMod val="50000"/>
                <a:alpha val="55000"/>
              </a:schemeClr>
            </a:solidFill>
          </a:ln>
          <a:effectLst>
            <a:innerShdw blurRad="63500" dist="50800" dir="16200000">
              <a:prstClr val="black">
                <a:alpha val="50000"/>
              </a:prstClr>
            </a:innerShdw>
          </a:effectLst>
          <a:scene3d>
            <a:camera prst="orthographicFront"/>
            <a:lightRig rig="balanced" dir="t"/>
          </a:scene3d>
          <a:sp3d extrusionH="76200" prstMaterial="metal">
            <a:bevelT w="152400" h="50800" prst="softRound"/>
            <a:bevelB/>
            <a:extrusionClr>
              <a:schemeClr val="bg2">
                <a:lumMod val="25000"/>
              </a:schemeClr>
            </a:extrusionClr>
          </a:sp3d>
        </p:spPr>
      </p:pic>
    </p:spTree>
  </p:cSld>
  <p:clrMapOvr>
    <a:masterClrMapping/>
  </p:clrMapOvr>
  <p:transition>
    <p:plus/>
  </p:transition>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6"/>
          <p:cNvSpPr txBox="1"/>
          <p:nvPr/>
        </p:nvSpPr>
        <p:spPr>
          <a:xfrm>
            <a:off x="990600" y="2857500"/>
            <a:ext cx="5219700" cy="1384995"/>
          </a:xfrm>
          <a:prstGeom prst="rect">
            <a:avLst/>
          </a:prstGeom>
        </p:spPr>
        <p:txBody>
          <a:bodyPr wrap="square" lIns="0" tIns="0" rIns="0" bIns="0" rtlCol="0" anchor="t">
            <a:spAutoFit/>
          </a:bodyPr>
          <a:lstStyle/>
          <a:p>
            <a:pPr algn="ctr">
              <a:lnSpc>
                <a:spcPts val="5412"/>
              </a:lnSpc>
            </a:pPr>
            <a:r>
              <a:rPr lang="en-US" sz="3900" spc="384" dirty="0">
                <a:solidFill>
                  <a:schemeClr val="accent5">
                    <a:lumMod val="75000"/>
                  </a:schemeClr>
                </a:solidFill>
                <a:latin typeface="Oswald Bold"/>
              </a:rPr>
              <a:t> </a:t>
            </a:r>
            <a:r>
              <a:rPr lang="en-US" sz="3600" b="1" spc="384" dirty="0">
                <a:latin typeface="Arial Black" pitchFamily="34" charset="0"/>
              </a:rPr>
              <a:t>MEET THE TEAM</a:t>
            </a:r>
            <a:endParaRPr lang="en-US" sz="3900" b="1" spc="384" dirty="0">
              <a:latin typeface="Arial Black" pitchFamily="34" charset="0"/>
            </a:endParaRPr>
          </a:p>
          <a:p>
            <a:pPr algn="ctr">
              <a:lnSpc>
                <a:spcPts val="5412"/>
              </a:lnSpc>
            </a:pPr>
            <a:endParaRPr lang="en-US" sz="3900" spc="384" dirty="0">
              <a:solidFill>
                <a:srgbClr val="231F20"/>
              </a:solidFill>
              <a:latin typeface="Oswald Bold"/>
            </a:endParaRPr>
          </a:p>
        </p:txBody>
      </p:sp>
      <p:sp>
        <p:nvSpPr>
          <p:cNvPr id="7" name="TextBox 7"/>
          <p:cNvSpPr txBox="1"/>
          <p:nvPr/>
        </p:nvSpPr>
        <p:spPr>
          <a:xfrm>
            <a:off x="838200" y="4152900"/>
            <a:ext cx="7467600" cy="4431983"/>
          </a:xfrm>
          <a:prstGeom prst="rect">
            <a:avLst/>
          </a:prstGeom>
        </p:spPr>
        <p:txBody>
          <a:bodyPr wrap="square" lIns="0" tIns="0" rIns="0" bIns="0" rtlCol="0" anchor="t">
            <a:spAutoFit/>
          </a:bodyPr>
          <a:lstStyle/>
          <a:p>
            <a:pPr marL="544951" lvl="1" indent="-272476">
              <a:lnSpc>
                <a:spcPct val="150000"/>
              </a:lnSpc>
              <a:buFont typeface="Arial"/>
              <a:buChar char="•"/>
            </a:pPr>
            <a:r>
              <a:rPr lang="en-US" sz="2500" spc="246" dirty="0">
                <a:latin typeface="DM Sans Bold"/>
              </a:rPr>
              <a:t> </a:t>
            </a:r>
            <a:r>
              <a:rPr lang="en-US" sz="3200" b="1" spc="246" dirty="0"/>
              <a:t>MR.   PRAFUL BHAGWATKAR</a:t>
            </a:r>
          </a:p>
          <a:p>
            <a:pPr marL="544951" lvl="1" indent="-272476">
              <a:lnSpc>
                <a:spcPct val="150000"/>
              </a:lnSpc>
              <a:buFont typeface="Arial"/>
              <a:buChar char="•"/>
            </a:pPr>
            <a:r>
              <a:rPr lang="en-US" sz="3200" b="1" spc="246" dirty="0"/>
              <a:t> MRS. SUVARNA GHOGAL</a:t>
            </a:r>
            <a:r>
              <a:rPr lang="mr-IN" sz="3200" b="1" spc="246" dirty="0"/>
              <a:t>LU</a:t>
            </a:r>
            <a:endParaRPr lang="en-US" sz="3200" b="1" spc="246" dirty="0"/>
          </a:p>
          <a:p>
            <a:pPr marL="544951" lvl="1" indent="-272476">
              <a:lnSpc>
                <a:spcPct val="150000"/>
              </a:lnSpc>
              <a:buFont typeface="Arial"/>
              <a:buChar char="•"/>
            </a:pPr>
            <a:r>
              <a:rPr lang="en-US" sz="3200" b="1" spc="246" dirty="0"/>
              <a:t> MRS. RAMESHAWARI PAWAR</a:t>
            </a:r>
          </a:p>
          <a:p>
            <a:pPr marL="544951" lvl="1" indent="-272476">
              <a:lnSpc>
                <a:spcPct val="150000"/>
              </a:lnSpc>
              <a:buFont typeface="Arial"/>
              <a:buChar char="•"/>
            </a:pPr>
            <a:r>
              <a:rPr lang="en-US" sz="3200" b="1" spc="246" dirty="0"/>
              <a:t> MRS. SHROTIKA GHADAGE</a:t>
            </a:r>
          </a:p>
          <a:p>
            <a:pPr marL="544951" lvl="1" indent="-272476">
              <a:lnSpc>
                <a:spcPct val="150000"/>
              </a:lnSpc>
              <a:buFont typeface="Arial"/>
              <a:buChar char="•"/>
            </a:pPr>
            <a:r>
              <a:rPr lang="en-US" sz="3200" b="1" spc="246" dirty="0"/>
              <a:t> MRS. DIKSHA SUKALKAR</a:t>
            </a:r>
          </a:p>
          <a:p>
            <a:pPr marL="544951" lvl="1" indent="-272476">
              <a:lnSpc>
                <a:spcPct val="150000"/>
              </a:lnSpc>
              <a:buFont typeface="Arial"/>
              <a:buChar char="•"/>
            </a:pPr>
            <a:r>
              <a:rPr lang="en-US" sz="3200" b="1" spc="246" dirty="0"/>
              <a:t> MRS. PURVI SOMVANSHI</a:t>
            </a:r>
          </a:p>
        </p:txBody>
      </p:sp>
      <p:sp>
        <p:nvSpPr>
          <p:cNvPr id="15" name="TextBox 15"/>
          <p:cNvSpPr txBox="1"/>
          <p:nvPr/>
        </p:nvSpPr>
        <p:spPr>
          <a:xfrm>
            <a:off x="3657600" y="876300"/>
            <a:ext cx="13487400" cy="1115690"/>
          </a:xfrm>
          <a:prstGeom prst="rect">
            <a:avLst/>
          </a:prstGeom>
        </p:spPr>
        <p:txBody>
          <a:bodyPr wrap="square" lIns="0" tIns="0" rIns="0" bIns="0" rtlCol="0" anchor="t">
            <a:spAutoFit/>
          </a:bodyPr>
          <a:lstStyle/>
          <a:p>
            <a:pPr algn="ctr">
              <a:lnSpc>
                <a:spcPts val="8654"/>
              </a:lnSpc>
            </a:pPr>
            <a:r>
              <a:rPr lang="en-US" sz="6200" dirty="0">
                <a:solidFill>
                  <a:srgbClr val="231F20"/>
                </a:solidFill>
                <a:latin typeface="Oswald Bold"/>
              </a:rPr>
              <a:t> </a:t>
            </a:r>
            <a:r>
              <a:rPr lang="en-US" sz="4800" b="1" dirty="0">
                <a:latin typeface="Stencil" panose="040409050D0802020404" pitchFamily="82" charset="0"/>
              </a:rPr>
              <a:t>CRM Project Group Members </a:t>
            </a:r>
            <a:r>
              <a:rPr lang="en-US" sz="4800" b="1" dirty="0">
                <a:solidFill>
                  <a:srgbClr val="002060"/>
                </a:solidFill>
                <a:latin typeface="Stencil" panose="040409050D0802020404" pitchFamily="82" charset="0"/>
              </a:rPr>
              <a:t>(</a:t>
            </a:r>
            <a:r>
              <a:rPr lang="en-US" sz="4800" b="1" u="sng" dirty="0">
                <a:solidFill>
                  <a:srgbClr val="002060"/>
                </a:solidFill>
                <a:latin typeface="Stencil" panose="040409050D0802020404" pitchFamily="82" charset="0"/>
              </a:rPr>
              <a:t>GROUP 2</a:t>
            </a:r>
            <a:r>
              <a:rPr lang="en-US" sz="4800" b="1" dirty="0">
                <a:solidFill>
                  <a:srgbClr val="002060"/>
                </a:solidFill>
                <a:latin typeface="Stencil" panose="040409050D0802020404" pitchFamily="82" charset="0"/>
              </a:rPr>
              <a:t>)</a:t>
            </a:r>
            <a:endParaRPr lang="en-US" sz="4800" dirty="0">
              <a:solidFill>
                <a:srgbClr val="002060"/>
              </a:solidFill>
              <a:latin typeface="Stencil" panose="040409050D0802020404" pitchFamily="82" charset="0"/>
            </a:endParaRPr>
          </a:p>
        </p:txBody>
      </p:sp>
      <p:pic>
        <p:nvPicPr>
          <p:cNvPr id="21" name="Picture 20" descr="A group of people standing together&#10;&#10;Description automatically generated">
            <a:extLst>
              <a:ext uri="{FF2B5EF4-FFF2-40B4-BE49-F238E27FC236}">
                <a16:creationId xmlns:a16="http://schemas.microsoft.com/office/drawing/2014/main" id="{91EBA5FA-C80C-39F7-3E9E-D32180214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9120" y="2324099"/>
            <a:ext cx="8191500" cy="748619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1028700"/>
            <a:ext cx="3429000" cy="1676400"/>
          </a:xfrm>
          <a:prstGeom prst="rect">
            <a:avLst/>
          </a:prstGeom>
        </p:spPr>
      </p:pic>
    </p:spTree>
    <p:extLst>
      <p:ext uri="{BB962C8B-B14F-4D97-AF65-F5344CB8AC3E}">
        <p14:creationId xmlns:p14="http://schemas.microsoft.com/office/powerpoint/2010/main" val="3816756311"/>
      </p:ext>
    </p:extLst>
  </p:cSld>
  <p:clrMapOvr>
    <a:overrideClrMapping bg1="lt1" tx1="dk1" bg2="lt2" tx2="dk2" accent1="accent1" accent2="accent2" accent3="accent3" accent4="accent4" accent5="accent5" accent6="accent6" hlink="hlink" folHlink="folHlink"/>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3124200" y="1104900"/>
            <a:ext cx="11552978" cy="1163652"/>
          </a:xfrm>
          <a:prstGeom prst="rect">
            <a:avLst/>
          </a:prstGeom>
        </p:spPr>
        <p:txBody>
          <a:bodyPr wrap="square" lIns="0" tIns="0" rIns="0" bIns="0" rtlCol="0" anchor="t">
            <a:spAutoFit/>
          </a:bodyPr>
          <a:lstStyle/>
          <a:p>
            <a:pPr algn="ctr">
              <a:lnSpc>
                <a:spcPts val="9587"/>
              </a:lnSpc>
            </a:pPr>
            <a:r>
              <a:rPr lang="en-US" sz="7000" spc="368" dirty="0">
                <a:solidFill>
                  <a:srgbClr val="231F20"/>
                </a:solidFill>
                <a:latin typeface="Oswald Bold"/>
              </a:rPr>
              <a:t> </a:t>
            </a:r>
            <a:r>
              <a:rPr lang="en-US" sz="6200" b="1" dirty="0">
                <a:solidFill>
                  <a:srgbClr val="002060"/>
                </a:solidFill>
                <a:latin typeface="Arial Rounded MT Bold" panose="020F0704030504030204" pitchFamily="34" charset="0"/>
              </a:rPr>
              <a:t>DATA AT A</a:t>
            </a:r>
            <a:r>
              <a:rPr lang="mr-IN" sz="6200" b="1" dirty="0">
                <a:solidFill>
                  <a:srgbClr val="002060"/>
                </a:solidFill>
                <a:latin typeface="Arial Rounded MT Bold" panose="020F0704030504030204" pitchFamily="34" charset="0"/>
              </a:rPr>
              <a:t> </a:t>
            </a:r>
            <a:r>
              <a:rPr lang="en-US" sz="6200" b="1" dirty="0">
                <a:solidFill>
                  <a:srgbClr val="002060"/>
                </a:solidFill>
                <a:latin typeface="Arial Rounded MT Bold" panose="020F0704030504030204" pitchFamily="34" charset="0"/>
              </a:rPr>
              <a:t>GLANCE</a:t>
            </a:r>
          </a:p>
        </p:txBody>
      </p:sp>
      <p:sp>
        <p:nvSpPr>
          <p:cNvPr id="7" name="TextBox 7"/>
          <p:cNvSpPr txBox="1"/>
          <p:nvPr/>
        </p:nvSpPr>
        <p:spPr>
          <a:xfrm>
            <a:off x="1371600" y="3695700"/>
            <a:ext cx="9144000" cy="4339650"/>
          </a:xfrm>
          <a:prstGeom prst="rect">
            <a:avLst/>
          </a:prstGeom>
        </p:spPr>
        <p:txBody>
          <a:bodyPr wrap="square" lIns="0" tIns="0" rIns="0" bIns="0" rtlCol="0" anchor="t">
            <a:spAutoFit/>
          </a:bodyPr>
          <a:lstStyle/>
          <a:p>
            <a:pPr marL="285746" indent="-285746">
              <a:buFont typeface="Arial" panose="020B0604020202020204" pitchFamily="34" charset="0"/>
              <a:buChar char="•"/>
            </a:pPr>
            <a:r>
              <a:rPr lang="en-IN" sz="3600" b="1" i="1" dirty="0"/>
              <a:t>Domain : </a:t>
            </a:r>
            <a:r>
              <a:rPr lang="en-IN" sz="3600" i="1" dirty="0"/>
              <a:t>CRM</a:t>
            </a:r>
          </a:p>
          <a:p>
            <a:pPr marL="285746" indent="-285746">
              <a:buFont typeface="Arial" panose="020B0604020202020204" pitchFamily="34" charset="0"/>
              <a:buChar char="•"/>
            </a:pPr>
            <a:endParaRPr lang="en-IN" sz="3600" b="1" i="1" dirty="0"/>
          </a:p>
          <a:p>
            <a:pPr marL="285746" indent="-285746">
              <a:buFont typeface="Arial" panose="020B0604020202020204" pitchFamily="34" charset="0"/>
              <a:buChar char="•"/>
            </a:pPr>
            <a:r>
              <a:rPr lang="en-IN" sz="3600" b="1" i="1" dirty="0"/>
              <a:t>Project Name: </a:t>
            </a:r>
            <a:r>
              <a:rPr lang="en-IN" sz="3600" i="1" dirty="0"/>
              <a:t>CRM ANALAYSIS PROJECT</a:t>
            </a:r>
          </a:p>
          <a:p>
            <a:endParaRPr lang="en-IN" sz="3600" i="1" dirty="0"/>
          </a:p>
          <a:p>
            <a:pPr marL="285746" indent="-285746">
              <a:buFont typeface="Arial" panose="020B0604020202020204" pitchFamily="34" charset="0"/>
              <a:buChar char="•"/>
            </a:pPr>
            <a:r>
              <a:rPr lang="en-IN" sz="3600" b="1" i="1" dirty="0"/>
              <a:t>Dataset Name: </a:t>
            </a:r>
            <a:r>
              <a:rPr lang="en-IN" sz="3600" i="1" dirty="0"/>
              <a:t>CRM Data</a:t>
            </a:r>
          </a:p>
          <a:p>
            <a:endParaRPr lang="en-IN" sz="3600" i="1" dirty="0"/>
          </a:p>
          <a:p>
            <a:pPr marL="285746" indent="-285746">
              <a:buFont typeface="Arial" panose="020B0604020202020204" pitchFamily="34" charset="0"/>
              <a:buChar char="•"/>
            </a:pPr>
            <a:r>
              <a:rPr lang="en-IN" sz="3600" b="1" i="1" dirty="0"/>
              <a:t>Dataset Type: </a:t>
            </a:r>
            <a:r>
              <a:rPr lang="en-IN" sz="3600" i="1" dirty="0"/>
              <a:t>CSV and Excel Files</a:t>
            </a:r>
            <a:endParaRPr lang="en-IN" sz="3600" b="1" i="1" dirty="0"/>
          </a:p>
          <a:p>
            <a:pPr marL="563576" lvl="1" indent="-281789" algn="ctr">
              <a:lnSpc>
                <a:spcPts val="3602"/>
              </a:lnSpc>
              <a:buFont typeface="Arial"/>
              <a:buChar char="•"/>
            </a:pPr>
            <a:endParaRPr lang="en-US" sz="2700" i="1" spc="255" dirty="0">
              <a:solidFill>
                <a:srgbClr val="231F20"/>
              </a:solidFill>
              <a:latin typeface="DM Sans Bold"/>
            </a:endParaRPr>
          </a:p>
        </p:txBody>
      </p:sp>
      <p:pic>
        <p:nvPicPr>
          <p:cNvPr id="8" name="Graphic 7" descr="Database">
            <a:extLst>
              <a:ext uri="{FF2B5EF4-FFF2-40B4-BE49-F238E27FC236}">
                <a16:creationId xmlns:a16="http://schemas.microsoft.com/office/drawing/2014/main" id="{7CE4F901-9862-352D-2CF4-5820CD185245}"/>
              </a:ext>
            </a:extLst>
          </p:cNvPr>
          <p:cNvPicPr>
            <a:picLocks noChangeAspect="1"/>
          </p:cNvPicPr>
          <p:nvPr/>
        </p:nvPicPr>
        <p:blipFill>
          <a:blip r:embed="rId2">
            <a:duotone>
              <a:prstClr val="black"/>
              <a:schemeClr val="accent2">
                <a:tint val="45000"/>
                <a:satMod val="400000"/>
              </a:schemeClr>
            </a:duotone>
            <a:lum bright="4000" contrast="43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58600" y="2552700"/>
            <a:ext cx="6011850" cy="6011850"/>
          </a:xfrm>
          <a:prstGeom prst="rect">
            <a:avLst/>
          </a:prstGeom>
          <a:noFill/>
          <a:ln cmpd="dbl">
            <a:solidFill>
              <a:schemeClr val="bg2">
                <a:lumMod val="50000"/>
                <a:alpha val="18000"/>
              </a:schemeClr>
            </a:solidFill>
          </a:ln>
          <a:effectLst>
            <a:outerShdw blurRad="596900" dist="2247900" dir="21540000" sx="1000" sy="1000" algn="ctr" rotWithShape="0">
              <a:schemeClr val="bg2">
                <a:lumMod val="75000"/>
                <a:alpha val="50000"/>
              </a:schemeClr>
            </a:outerShdw>
          </a:effectLst>
          <a:scene3d>
            <a:camera prst="orthographicFront"/>
            <a:lightRig rig="harsh" dir="t"/>
          </a:scene3d>
          <a:sp3d extrusionH="76200" contourW="12700">
            <a:bevelT w="152400" h="152400" prst="softRound"/>
            <a:extrusionClr>
              <a:schemeClr val="bg2">
                <a:lumMod val="50000"/>
              </a:schemeClr>
            </a:extrusionClr>
            <a:contourClr>
              <a:schemeClr val="accent3"/>
            </a:contourClr>
          </a:sp3d>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1409700"/>
            <a:ext cx="2971800" cy="1508760"/>
          </a:xfrm>
          <a:prstGeom prst="rect">
            <a:avLst/>
          </a:prstGeom>
        </p:spPr>
      </p:pic>
    </p:spTree>
  </p:cSld>
  <p:clrMapOvr>
    <a:masterClrMapping/>
  </p:clrMapOvr>
  <p:transition>
    <p:diamon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419600" y="1333500"/>
            <a:ext cx="9643678" cy="1025922"/>
          </a:xfrm>
          <a:prstGeom prst="rect">
            <a:avLst/>
          </a:prstGeom>
        </p:spPr>
        <p:txBody>
          <a:bodyPr wrap="square" lIns="0" tIns="0" rIns="0" bIns="0" rtlCol="0" anchor="t">
            <a:spAutoFit/>
          </a:bodyPr>
          <a:lstStyle/>
          <a:p>
            <a:pPr algn="ctr">
              <a:lnSpc>
                <a:spcPts val="8037"/>
              </a:lnSpc>
            </a:pPr>
            <a:r>
              <a:rPr lang="en-US" sz="5900" spc="570" dirty="0">
                <a:solidFill>
                  <a:srgbClr val="231F20"/>
                </a:solidFill>
                <a:latin typeface="Oswald Bold"/>
              </a:rPr>
              <a:t> </a:t>
            </a:r>
            <a:r>
              <a:rPr lang="en-US" sz="6200" b="1" dirty="0">
                <a:solidFill>
                  <a:srgbClr val="002060"/>
                </a:solidFill>
                <a:latin typeface="Arial Rounded MT Bold" panose="020F0704030504030204" pitchFamily="34" charset="0"/>
              </a:rPr>
              <a:t>CHALLENGES FACED</a:t>
            </a:r>
          </a:p>
        </p:txBody>
      </p:sp>
      <p:sp>
        <p:nvSpPr>
          <p:cNvPr id="6" name="TextBox 6"/>
          <p:cNvSpPr txBox="1"/>
          <p:nvPr/>
        </p:nvSpPr>
        <p:spPr>
          <a:xfrm>
            <a:off x="1477469" y="2740702"/>
            <a:ext cx="15333062" cy="7065589"/>
          </a:xfrm>
          <a:prstGeom prst="rect">
            <a:avLst/>
          </a:prstGeom>
        </p:spPr>
        <p:txBody>
          <a:bodyPr wrap="square" lIns="0" tIns="0" rIns="0" bIns="0" rtlCol="0" anchor="t">
            <a:spAutoFit/>
          </a:bodyPr>
          <a:lstStyle/>
          <a:p>
            <a:pPr marL="693202" lvl="1" indent="-457193" algn="just">
              <a:lnSpc>
                <a:spcPct val="200000"/>
              </a:lnSpc>
              <a:buFont typeface="Wingdings" panose="05000000000000000000" pitchFamily="2" charset="2"/>
              <a:buChar char="v"/>
            </a:pPr>
            <a:r>
              <a:rPr lang="en-US" sz="3200" dirty="0">
                <a:solidFill>
                  <a:srgbClr val="231F20"/>
                </a:solidFill>
              </a:rPr>
              <a:t>Data Integration: Integrating data from various sources can be complex. So Maintaining data quality and ensuring that data is synchronized across the platform is a significant challenge. </a:t>
            </a:r>
          </a:p>
          <a:p>
            <a:pPr marL="693202" lvl="1" indent="-457193" algn="just">
              <a:lnSpc>
                <a:spcPct val="200000"/>
              </a:lnSpc>
              <a:buFont typeface="Wingdings" panose="05000000000000000000" pitchFamily="2" charset="2"/>
              <a:buChar char="v"/>
            </a:pPr>
            <a:r>
              <a:rPr lang="en-US" sz="3200" dirty="0">
                <a:solidFill>
                  <a:srgbClr val="231F20"/>
                </a:solidFill>
              </a:rPr>
              <a:t>We have faced the issue during importing an entire data in MySQL</a:t>
            </a:r>
          </a:p>
          <a:p>
            <a:pPr marL="693202" lvl="1" indent="-457193" algn="just">
              <a:lnSpc>
                <a:spcPct val="200000"/>
              </a:lnSpc>
              <a:buFont typeface="Wingdings" panose="05000000000000000000" pitchFamily="2" charset="2"/>
              <a:buChar char="v"/>
            </a:pPr>
            <a:r>
              <a:rPr lang="en-US" sz="3200" dirty="0">
                <a:solidFill>
                  <a:srgbClr val="231F20"/>
                </a:solidFill>
              </a:rPr>
              <a:t> Similarly we have faced the hurdle of importing years (dates) in  tableau.  So, we have converted the string into a date format.</a:t>
            </a:r>
          </a:p>
          <a:p>
            <a:pPr marL="236009" lvl="1">
              <a:lnSpc>
                <a:spcPts val="3061"/>
              </a:lnSpc>
            </a:pPr>
            <a:endParaRPr lang="en-US" sz="3200" dirty="0">
              <a:solidFill>
                <a:srgbClr val="100F0D"/>
              </a:solidFill>
            </a:endParaRPr>
          </a:p>
          <a:p>
            <a:pPr marL="472016" lvl="1" indent="-236009">
              <a:lnSpc>
                <a:spcPts val="3061"/>
              </a:lnSpc>
              <a:buFont typeface="Arial"/>
              <a:buChar char="•"/>
            </a:pPr>
            <a:endParaRPr lang="en-US" sz="2100" dirty="0">
              <a:solidFill>
                <a:srgbClr val="100F0D"/>
              </a:solidFill>
              <a:latin typeface="Oswald"/>
            </a:endParaRPr>
          </a:p>
          <a:p>
            <a:pPr>
              <a:lnSpc>
                <a:spcPts val="3061"/>
              </a:lnSpc>
            </a:pPr>
            <a:endParaRPr lang="en-US" sz="2100" dirty="0">
              <a:solidFill>
                <a:srgbClr val="100F0D"/>
              </a:solidFill>
              <a:latin typeface="Oswald"/>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028700"/>
            <a:ext cx="3429000" cy="1676400"/>
          </a:xfrm>
          <a:prstGeom prst="rect">
            <a:avLst/>
          </a:prstGeom>
        </p:spPr>
      </p:pic>
    </p:spTree>
  </p:cSld>
  <p:clrMapOvr>
    <a:masterClrMapping/>
  </p:clrMapOvr>
  <p:transition>
    <p:wheel spokes="2"/>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371600" y="0"/>
            <a:ext cx="16459200" cy="800100"/>
          </a:xfrm>
        </p:spPr>
        <p:txBody>
          <a:bodyPr>
            <a:noAutofit/>
          </a:bodyPr>
          <a:lstStyle/>
          <a:p>
            <a:pPr algn="ctr"/>
            <a:r>
              <a:rPr lang="en-US" sz="4400" b="1" dirty="0">
                <a:solidFill>
                  <a:schemeClr val="tx1"/>
                </a:solidFill>
              </a:rPr>
              <a:t>Report Analytics &amp; Dashboard</a:t>
            </a:r>
            <a:endParaRPr lang="en-US" sz="4000" dirty="0">
              <a:solidFill>
                <a:srgbClr val="800000"/>
              </a:solidFill>
            </a:endParaRPr>
          </a:p>
        </p:txBody>
      </p:sp>
      <p:sp>
        <p:nvSpPr>
          <p:cNvPr id="56" name="TextBox 86"/>
          <p:cNvSpPr txBox="1"/>
          <p:nvPr/>
        </p:nvSpPr>
        <p:spPr>
          <a:xfrm>
            <a:off x="4953000" y="1333500"/>
            <a:ext cx="8686800" cy="969496"/>
          </a:xfrm>
          <a:prstGeom prst="rect">
            <a:avLst/>
          </a:prstGeom>
          <a:noFill/>
        </p:spPr>
        <p:txBody>
          <a:bodyPr wrap="square" lIns="0" tIns="68580" rIns="137160" bIns="6858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b="1" dirty="0"/>
              <a:t>OPPORTUNITY KPI’S</a:t>
            </a:r>
            <a:endParaRPr lang="en-US" sz="5400" b="1" dirty="0">
              <a:solidFill>
                <a:srgbClr val="393950"/>
              </a:solidFill>
            </a:endParaRPr>
          </a:p>
        </p:txBody>
      </p:sp>
      <p:sp>
        <p:nvSpPr>
          <p:cNvPr id="10" name="TextBox 87"/>
          <p:cNvSpPr txBox="1"/>
          <p:nvPr/>
        </p:nvSpPr>
        <p:spPr>
          <a:xfrm>
            <a:off x="1066800" y="2400302"/>
            <a:ext cx="15476724" cy="7386638"/>
          </a:xfrm>
          <a:prstGeom prst="rect">
            <a:avLst/>
          </a:prstGeom>
          <a:noFill/>
        </p:spPr>
        <p:txBody>
          <a:bodyPr wrap="square" lIns="0" tIns="68580" rIns="0" bIns="6858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7171" indent="-257171" algn="just">
              <a:buFont typeface="Wingdings" pitchFamily="2" charset="2"/>
              <a:buChar char="v"/>
            </a:pPr>
            <a:r>
              <a:rPr lang="en-US" sz="3600" i="1" dirty="0"/>
              <a:t> </a:t>
            </a:r>
            <a:r>
              <a:rPr lang="en-US" sz="2900" b="1" i="1" dirty="0"/>
              <a:t>Expected Amount</a:t>
            </a:r>
          </a:p>
          <a:p>
            <a:pPr marL="257171" indent="-257171" algn="just">
              <a:lnSpc>
                <a:spcPct val="150000"/>
              </a:lnSpc>
              <a:buFont typeface="Wingdings" pitchFamily="2" charset="2"/>
              <a:buChar char="v"/>
            </a:pPr>
            <a:r>
              <a:rPr lang="en-US" sz="2900" b="1" i="1" dirty="0"/>
              <a:t> Active Opportunities</a:t>
            </a:r>
          </a:p>
          <a:p>
            <a:pPr marL="257171" indent="-257171" algn="just">
              <a:lnSpc>
                <a:spcPct val="150000"/>
              </a:lnSpc>
              <a:buFont typeface="Wingdings" pitchFamily="2" charset="2"/>
              <a:buChar char="v"/>
            </a:pPr>
            <a:r>
              <a:rPr lang="en-US" sz="2900" b="1" i="1" dirty="0"/>
              <a:t> Conversion Rate</a:t>
            </a:r>
          </a:p>
          <a:p>
            <a:pPr marL="257171" indent="-257171" algn="just">
              <a:lnSpc>
                <a:spcPct val="150000"/>
              </a:lnSpc>
              <a:buFont typeface="Wingdings" pitchFamily="2" charset="2"/>
              <a:buChar char="v"/>
            </a:pPr>
            <a:r>
              <a:rPr lang="en-US" sz="2900" b="1" i="1" dirty="0"/>
              <a:t> Win Rate</a:t>
            </a:r>
          </a:p>
          <a:p>
            <a:pPr marL="257171" indent="-257171" algn="just">
              <a:lnSpc>
                <a:spcPct val="150000"/>
              </a:lnSpc>
              <a:buFont typeface="Wingdings" pitchFamily="2" charset="2"/>
              <a:buChar char="v"/>
            </a:pPr>
            <a:r>
              <a:rPr lang="en-US" sz="2900" b="1" i="1" dirty="0"/>
              <a:t> Loss</a:t>
            </a:r>
          </a:p>
          <a:p>
            <a:pPr marL="257171" indent="-257171" algn="just">
              <a:lnSpc>
                <a:spcPct val="150000"/>
              </a:lnSpc>
              <a:buFont typeface="Wingdings" pitchFamily="2" charset="2"/>
              <a:buChar char="v"/>
            </a:pPr>
            <a:r>
              <a:rPr lang="en-US" sz="2900" b="1" i="1" dirty="0"/>
              <a:t> Trend Analysis </a:t>
            </a:r>
          </a:p>
          <a:p>
            <a:pPr marL="942960" lvl="1" indent="-257171">
              <a:lnSpc>
                <a:spcPct val="150000"/>
              </a:lnSpc>
              <a:buFont typeface="Wingdings" pitchFamily="2" charset="2"/>
              <a:buChar char="v"/>
            </a:pPr>
            <a:r>
              <a:rPr lang="en-US" sz="2900" b="1" i="1" dirty="0"/>
              <a:t>Running Total Expected </a:t>
            </a:r>
            <a:r>
              <a:rPr lang="en-US" sz="2900" b="1" i="1" dirty="0" err="1"/>
              <a:t>Vs</a:t>
            </a:r>
            <a:r>
              <a:rPr lang="en-US" sz="2900" b="1" i="1" dirty="0"/>
              <a:t> Commit Forecast Amount over Time</a:t>
            </a:r>
          </a:p>
          <a:p>
            <a:pPr marL="942960" lvl="1" indent="-257171">
              <a:buFont typeface="Wingdings" pitchFamily="2" charset="2"/>
              <a:buChar char="v"/>
            </a:pPr>
            <a:r>
              <a:rPr lang="en-US" sz="2900" b="1" i="1" dirty="0"/>
              <a:t>Running Total Active </a:t>
            </a:r>
            <a:r>
              <a:rPr lang="en-US" sz="2900" b="1" i="1" dirty="0" err="1"/>
              <a:t>Vs</a:t>
            </a:r>
            <a:r>
              <a:rPr lang="en-US" sz="2900" b="1" i="1" dirty="0"/>
              <a:t> Total Opportunities over Time</a:t>
            </a:r>
          </a:p>
          <a:p>
            <a:pPr marL="942960" lvl="1" indent="-257171">
              <a:buFont typeface="Wingdings" pitchFamily="2" charset="2"/>
              <a:buChar char="v"/>
            </a:pPr>
            <a:r>
              <a:rPr lang="en-US" sz="2900" b="1" i="1" dirty="0"/>
              <a:t>Closed Won </a:t>
            </a:r>
            <a:r>
              <a:rPr lang="en-US" sz="2900" b="1" i="1" dirty="0" err="1"/>
              <a:t>Vs</a:t>
            </a:r>
            <a:r>
              <a:rPr lang="en-US" sz="2900" b="1" i="1" dirty="0"/>
              <a:t> Total Opportunities over Time</a:t>
            </a:r>
          </a:p>
          <a:p>
            <a:pPr marL="942960" lvl="1" indent="-257171">
              <a:buFont typeface="Wingdings" pitchFamily="2" charset="2"/>
              <a:buChar char="v"/>
            </a:pPr>
            <a:r>
              <a:rPr lang="en-US" sz="2900" b="1" i="1" dirty="0"/>
              <a:t>Closed Won </a:t>
            </a:r>
            <a:r>
              <a:rPr lang="en-US" sz="2900" b="1" i="1" dirty="0" err="1"/>
              <a:t>vs</a:t>
            </a:r>
            <a:r>
              <a:rPr lang="en-US" sz="2900" b="1" i="1" dirty="0"/>
              <a:t> Total Closed over Time</a:t>
            </a:r>
          </a:p>
          <a:p>
            <a:pPr marL="257171" indent="-257171" algn="just">
              <a:lnSpc>
                <a:spcPct val="150000"/>
              </a:lnSpc>
              <a:buFont typeface="Wingdings" pitchFamily="2" charset="2"/>
              <a:buChar char="v"/>
            </a:pPr>
            <a:r>
              <a:rPr lang="en-US" sz="2900" b="1" i="1" dirty="0"/>
              <a:t> Expected Amount by Opportunity Type</a:t>
            </a:r>
          </a:p>
          <a:p>
            <a:pPr marL="257171" indent="-257171" algn="just">
              <a:lnSpc>
                <a:spcPct val="150000"/>
              </a:lnSpc>
              <a:buFont typeface="Wingdings" pitchFamily="2" charset="2"/>
              <a:buChar char="v"/>
            </a:pPr>
            <a:r>
              <a:rPr lang="en-US" sz="2900" b="1" i="1" dirty="0"/>
              <a:t> Opportunities by Industry</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647700"/>
            <a:ext cx="3200400" cy="1637436"/>
          </a:xfrm>
          <a:prstGeom prst="rect">
            <a:avLst/>
          </a:prstGeom>
        </p:spPr>
      </p:pic>
    </p:spTree>
    <p:extLst>
      <p:ext uri="{BB962C8B-B14F-4D97-AF65-F5344CB8AC3E}">
        <p14:creationId xmlns:p14="http://schemas.microsoft.com/office/powerpoint/2010/main" val="803424180"/>
      </p:ext>
    </p:extLst>
  </p:cSld>
  <p:clrMapOvr>
    <a:masterClrMapping/>
  </p:clrMapOvr>
  <p:transition>
    <p:diamon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438400" y="0"/>
            <a:ext cx="13419786" cy="884042"/>
          </a:xfrm>
        </p:spPr>
        <p:txBody>
          <a:bodyPr>
            <a:noAutofit/>
          </a:bodyPr>
          <a:lstStyle/>
          <a:p>
            <a:pPr algn="ctr"/>
            <a:r>
              <a:rPr lang="en-US" sz="4800" b="1" dirty="0">
                <a:solidFill>
                  <a:schemeClr val="tx1"/>
                </a:solidFill>
              </a:rPr>
              <a:t>Report Analytics &amp; Dashboard</a:t>
            </a:r>
            <a:endParaRPr lang="en-US" sz="3200" dirty="0">
              <a:solidFill>
                <a:schemeClr val="tx1"/>
              </a:solidFill>
            </a:endParaRPr>
          </a:p>
        </p:txBody>
      </p:sp>
      <p:sp>
        <p:nvSpPr>
          <p:cNvPr id="2" name="Rectangle 1"/>
          <p:cNvSpPr/>
          <p:nvPr/>
        </p:nvSpPr>
        <p:spPr>
          <a:xfrm>
            <a:off x="1219200" y="3009902"/>
            <a:ext cx="9144000" cy="6486391"/>
          </a:xfrm>
          <a:prstGeom prst="rect">
            <a:avLst/>
          </a:prstGeom>
        </p:spPr>
        <p:txBody>
          <a:bodyPr lIns="137160" tIns="68580" rIns="137160" bIns="68580">
            <a:spAutoFit/>
          </a:bodyPr>
          <a:lstStyle/>
          <a:p>
            <a:pPr marL="257171" indent="-257171" algn="just">
              <a:lnSpc>
                <a:spcPct val="150000"/>
              </a:lnSpc>
              <a:buFont typeface="Wingdings" pitchFamily="2" charset="2"/>
              <a:buChar char="v"/>
            </a:pPr>
            <a:r>
              <a:rPr lang="en-US" sz="2900" b="1" i="1" dirty="0"/>
              <a:t> </a:t>
            </a:r>
            <a:r>
              <a:rPr lang="en-US" sz="3600" b="1" i="1" dirty="0"/>
              <a:t>Total Lead</a:t>
            </a:r>
          </a:p>
          <a:p>
            <a:pPr marL="257171" indent="-257171" algn="just">
              <a:lnSpc>
                <a:spcPct val="150000"/>
              </a:lnSpc>
              <a:buFont typeface="Wingdings" pitchFamily="2" charset="2"/>
              <a:buChar char="v"/>
            </a:pPr>
            <a:r>
              <a:rPr lang="en-US" sz="3600" b="1" i="1" dirty="0"/>
              <a:t> Expected Amount from Converted Leads </a:t>
            </a:r>
          </a:p>
          <a:p>
            <a:pPr marL="257171" indent="-257171" algn="just">
              <a:lnSpc>
                <a:spcPct val="150000"/>
              </a:lnSpc>
              <a:buFont typeface="Wingdings" pitchFamily="2" charset="2"/>
              <a:buChar char="v"/>
            </a:pPr>
            <a:r>
              <a:rPr lang="en-US" sz="3600" b="1" i="1" dirty="0"/>
              <a:t> Conversion Rate </a:t>
            </a:r>
          </a:p>
          <a:p>
            <a:pPr marL="257171" indent="-257171" algn="just">
              <a:lnSpc>
                <a:spcPct val="150000"/>
              </a:lnSpc>
              <a:buFont typeface="Wingdings" pitchFamily="2" charset="2"/>
              <a:buChar char="v"/>
            </a:pPr>
            <a:r>
              <a:rPr lang="en-US" sz="3600" b="1" i="1" dirty="0"/>
              <a:t> Converted Accounts</a:t>
            </a:r>
          </a:p>
          <a:p>
            <a:pPr marL="257171" indent="-257171" algn="just">
              <a:lnSpc>
                <a:spcPct val="150000"/>
              </a:lnSpc>
              <a:buFont typeface="Wingdings" pitchFamily="2" charset="2"/>
              <a:buChar char="v"/>
            </a:pPr>
            <a:r>
              <a:rPr lang="en-US" sz="3600" b="1" i="1" dirty="0"/>
              <a:t> Converted Opportunities</a:t>
            </a:r>
          </a:p>
          <a:p>
            <a:pPr marL="257171" indent="-257171" algn="just">
              <a:lnSpc>
                <a:spcPct val="150000"/>
              </a:lnSpc>
              <a:buFont typeface="Wingdings" pitchFamily="2" charset="2"/>
              <a:buChar char="v"/>
            </a:pPr>
            <a:r>
              <a:rPr lang="en-US" sz="3600" b="1" i="1" dirty="0"/>
              <a:t> Lead By Source</a:t>
            </a:r>
          </a:p>
          <a:p>
            <a:pPr marL="257171" indent="-257171" algn="just">
              <a:lnSpc>
                <a:spcPct val="150000"/>
              </a:lnSpc>
              <a:buFont typeface="Wingdings" pitchFamily="2" charset="2"/>
              <a:buChar char="v"/>
            </a:pPr>
            <a:r>
              <a:rPr lang="en-US" sz="3600" b="1" i="1" dirty="0"/>
              <a:t> Lead By industry</a:t>
            </a:r>
          </a:p>
          <a:p>
            <a:pPr marL="257171" indent="-257171" algn="just">
              <a:lnSpc>
                <a:spcPct val="150000"/>
              </a:lnSpc>
              <a:buFont typeface="Wingdings" panose="05000000000000000000" pitchFamily="2" charset="2"/>
              <a:buChar char="q"/>
            </a:pPr>
            <a:endParaRPr lang="en-US" sz="2300" dirty="0">
              <a:solidFill>
                <a:schemeClr val="bg1">
                  <a:lumMod val="50000"/>
                </a:schemeClr>
              </a:solidFill>
            </a:endParaRPr>
          </a:p>
        </p:txBody>
      </p:sp>
      <p:sp>
        <p:nvSpPr>
          <p:cNvPr id="3" name="Rectangle 2"/>
          <p:cNvSpPr/>
          <p:nvPr/>
        </p:nvSpPr>
        <p:spPr>
          <a:xfrm>
            <a:off x="5562600" y="1485900"/>
            <a:ext cx="5398392" cy="1077218"/>
          </a:xfrm>
          <a:prstGeom prst="rect">
            <a:avLst/>
          </a:prstGeom>
        </p:spPr>
        <p:txBody>
          <a:bodyPr wrap="square" lIns="137160" tIns="68580" rIns="137160" bIns="68580">
            <a:spAutoFit/>
          </a:bodyPr>
          <a:lstStyle/>
          <a:p>
            <a:pPr algn="ctr"/>
            <a:r>
              <a:rPr lang="en-US" sz="6100" b="1" i="1" dirty="0"/>
              <a:t>LEAD KPI’S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578" y="1104900"/>
            <a:ext cx="3353222" cy="1684144"/>
          </a:xfrm>
          <a:prstGeom prst="rect">
            <a:avLst/>
          </a:prstGeom>
        </p:spPr>
      </p:pic>
    </p:spTree>
    <p:extLst>
      <p:ext uri="{BB962C8B-B14F-4D97-AF65-F5344CB8AC3E}">
        <p14:creationId xmlns:p14="http://schemas.microsoft.com/office/powerpoint/2010/main" val="693662707"/>
      </p:ext>
    </p:extLst>
  </p:cSld>
  <p:clrMapOvr>
    <a:masterClrMapping/>
  </p:clrMapOvr>
  <p:transition>
    <p:diamon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541520"/>
            <a:ext cx="14020800" cy="754062"/>
          </a:xfrm>
        </p:spPr>
        <p:txBody>
          <a:bodyPr>
            <a:noAutofit/>
          </a:bodyPr>
          <a:lstStyle/>
          <a:p>
            <a:pPr algn="ctr"/>
            <a:r>
              <a:rPr lang="en-US" sz="6000" b="1" u="sng" dirty="0">
                <a:solidFill>
                  <a:schemeClr val="tx1"/>
                </a:solidFill>
              </a:rPr>
              <a:t>EXCEL LEAD &amp; OPPORTUNITY DASHBOARD </a:t>
            </a:r>
            <a:endParaRPr lang="en-US" sz="6000" dirty="0">
              <a:solidFill>
                <a:schemeClr val="tx1"/>
              </a:solidFill>
            </a:endParaRPr>
          </a:p>
        </p:txBody>
      </p:sp>
      <p:pic>
        <p:nvPicPr>
          <p:cNvPr id="6" name="Picture 5">
            <a:extLst>
              <a:ext uri="{FF2B5EF4-FFF2-40B4-BE49-F238E27FC236}">
                <a16:creationId xmlns:a16="http://schemas.microsoft.com/office/drawing/2014/main" id="{F322D945-DE41-C86B-2C42-CAF765397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26" y="1714500"/>
            <a:ext cx="8879174" cy="7696200"/>
          </a:xfrm>
          <a:prstGeom prst="rect">
            <a:avLst/>
          </a:prstGeom>
        </p:spPr>
      </p:pic>
      <p:pic>
        <p:nvPicPr>
          <p:cNvPr id="8" name="Picture 7">
            <a:extLst>
              <a:ext uri="{FF2B5EF4-FFF2-40B4-BE49-F238E27FC236}">
                <a16:creationId xmlns:a16="http://schemas.microsoft.com/office/drawing/2014/main" id="{C4AC790F-A282-0CA5-7225-3F9A3B9038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0402" y="1943100"/>
            <a:ext cx="9377597" cy="7467600"/>
          </a:xfrm>
          <a:prstGeom prst="rect">
            <a:avLst/>
          </a:prstGeom>
        </p:spPr>
      </p:pic>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6611600" cy="906462"/>
          </a:xfrm>
        </p:spPr>
        <p:txBody>
          <a:bodyPr>
            <a:noAutofit/>
          </a:bodyPr>
          <a:lstStyle/>
          <a:p>
            <a:pPr algn="ctr"/>
            <a:r>
              <a:rPr lang="en-US" sz="6000" b="1" u="sng" dirty="0">
                <a:solidFill>
                  <a:schemeClr val="tx1"/>
                </a:solidFill>
              </a:rPr>
              <a:t>POWER BI LEAD &amp; OPPORTUNITY DASHBOARD </a:t>
            </a:r>
          </a:p>
        </p:txBody>
      </p:sp>
      <p:pic>
        <p:nvPicPr>
          <p:cNvPr id="8" name="Picture 7">
            <a:extLst>
              <a:ext uri="{FF2B5EF4-FFF2-40B4-BE49-F238E27FC236}">
                <a16:creationId xmlns:a16="http://schemas.microsoft.com/office/drawing/2014/main" id="{CBBD5BCF-AEB2-DB65-B990-F1F24888D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3" y="1947654"/>
            <a:ext cx="9030325" cy="7463046"/>
          </a:xfrm>
          <a:prstGeom prst="rect">
            <a:avLst/>
          </a:prstGeom>
        </p:spPr>
      </p:pic>
      <p:pic>
        <p:nvPicPr>
          <p:cNvPr id="12" name="Picture 11">
            <a:extLst>
              <a:ext uri="{FF2B5EF4-FFF2-40B4-BE49-F238E27FC236}">
                <a16:creationId xmlns:a16="http://schemas.microsoft.com/office/drawing/2014/main" id="{5AD2C1F4-657C-89D7-8452-D1564743E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598" y="1947654"/>
            <a:ext cx="9094002" cy="7463046"/>
          </a:xfrm>
          <a:prstGeom prst="rect">
            <a:avLst/>
          </a:prstGeom>
        </p:spPr>
      </p:pic>
    </p:spTree>
    <p:extLst>
      <p:ext uri="{BB962C8B-B14F-4D97-AF65-F5344CB8AC3E}">
        <p14:creationId xmlns:p14="http://schemas.microsoft.com/office/powerpoint/2010/main" val="4153657282"/>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47700"/>
            <a:ext cx="15087600" cy="754062"/>
          </a:xfrm>
        </p:spPr>
        <p:txBody>
          <a:bodyPr>
            <a:noAutofit/>
          </a:bodyPr>
          <a:lstStyle/>
          <a:p>
            <a:pPr algn="ctr"/>
            <a:r>
              <a:rPr lang="en-US" sz="6000" b="1" u="sng" dirty="0">
                <a:solidFill>
                  <a:schemeClr val="tx1"/>
                </a:solidFill>
              </a:rPr>
              <a:t>TABLEAU LEAD &amp; OPPORTUNITY DASHBOARD </a:t>
            </a:r>
            <a:endParaRPr lang="en-US" sz="6000"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8744" y="1866900"/>
            <a:ext cx="8915400" cy="8077200"/>
          </a:xfrm>
          <a:prstGeom prst="rect">
            <a:avLst/>
          </a:prstGeom>
          <a:noFill/>
          <a:ln w="9525">
            <a:noFill/>
            <a:miter lim="800000"/>
            <a:headEnd/>
            <a:tailEnd/>
          </a:ln>
          <a:effectLst/>
        </p:spPr>
      </p:pic>
      <p:pic>
        <p:nvPicPr>
          <p:cNvPr id="3" name="Picture 3">
            <a:extLst>
              <a:ext uri="{FF2B5EF4-FFF2-40B4-BE49-F238E27FC236}">
                <a16:creationId xmlns:a16="http://schemas.microsoft.com/office/drawing/2014/main" id="{33BD3C23-953F-1EBA-B40D-789589260F55}"/>
              </a:ext>
            </a:extLst>
          </p:cNvPr>
          <p:cNvPicPr>
            <a:picLocks noChangeAspect="1" noChangeArrowheads="1"/>
          </p:cNvPicPr>
          <p:nvPr/>
        </p:nvPicPr>
        <p:blipFill>
          <a:blip r:embed="rId3"/>
          <a:srcRect/>
          <a:stretch>
            <a:fillRect/>
          </a:stretch>
        </p:blipFill>
        <p:spPr bwMode="auto">
          <a:xfrm>
            <a:off x="8799227" y="2024921"/>
            <a:ext cx="9448799" cy="7924800"/>
          </a:xfrm>
          <a:prstGeom prst="rect">
            <a:avLst/>
          </a:prstGeom>
          <a:noFill/>
          <a:ln w="9525">
            <a:noFill/>
            <a:miter lim="800000"/>
            <a:headEnd/>
            <a:tailEnd/>
          </a:ln>
          <a:effectLst/>
        </p:spPr>
      </p:pic>
    </p:spTree>
  </p:cSld>
  <p:clrMapOvr>
    <a:masterClrMapping/>
  </p:clrMapOvr>
  <p:transition>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3755</TotalTime>
  <Words>558</Words>
  <Application>Microsoft Office PowerPoint</Application>
  <PresentationFormat>Custom</PresentationFormat>
  <Paragraphs>70</Paragraphs>
  <Slides>12</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Stencil</vt:lpstr>
      <vt:lpstr>Arial</vt:lpstr>
      <vt:lpstr>Oswald</vt:lpstr>
      <vt:lpstr>Calibri</vt:lpstr>
      <vt:lpstr>Wingdings 2</vt:lpstr>
      <vt:lpstr>Arial Black</vt:lpstr>
      <vt:lpstr>Constantia</vt:lpstr>
      <vt:lpstr>Wingdings</vt:lpstr>
      <vt:lpstr>Arial Rounded MT Bold</vt:lpstr>
      <vt:lpstr>Oswald Bold</vt:lpstr>
      <vt:lpstr>DM Sans Bold</vt:lpstr>
      <vt:lpstr>Flow</vt:lpstr>
      <vt:lpstr>PowerPoint Presentation</vt:lpstr>
      <vt:lpstr>PowerPoint Presentation</vt:lpstr>
      <vt:lpstr>PowerPoint Presentation</vt:lpstr>
      <vt:lpstr>PowerPoint Presentation</vt:lpstr>
      <vt:lpstr>Report Analytics &amp; Dashboard</vt:lpstr>
      <vt:lpstr>Report Analytics &amp; Dashboard</vt:lpstr>
      <vt:lpstr>EXCEL LEAD &amp; OPPORTUNITY DASHBOARD </vt:lpstr>
      <vt:lpstr>POWER BI LEAD &amp; OPPORTUNITY DASHBOARD </vt:lpstr>
      <vt:lpstr>TABLEAU LEAD &amp; OPPORTUNITY DASHBOARD </vt:lpstr>
      <vt:lpstr>SUGGESTION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Praful Bhagwatkar</dc:creator>
  <cp:lastModifiedBy>scs3 scs3</cp:lastModifiedBy>
  <cp:revision>188</cp:revision>
  <dcterms:created xsi:type="dcterms:W3CDTF">2006-08-16T00:00:00Z</dcterms:created>
  <dcterms:modified xsi:type="dcterms:W3CDTF">2023-09-30T03:28:10Z</dcterms:modified>
  <dc:identifier>DAFmc9PlXAo</dc:identifier>
</cp:coreProperties>
</file>