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Collabora_Office/6.2.9.20191023$Linux_X86_64 LibreOffice_project/762ee9c8339695ff9471124b448a25a83638bfba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2016-12-05T12:29:19Z</dcterms:created>
  <dc:creator/>
  <dc:description/>
  <dc:language>en-US</dc:language>
  <cp:lastModifiedBy/>
  <dcterms:modified xsi:type="dcterms:W3CDTF">2020-05-26T14:04:33Z</dcterms:modified>
  <cp:revision>2</cp:revision>
  <dc:subject/>
  <dc:title/>
</cp:coreProperties>
</file>