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58" r:id="rId8"/>
    <p:sldId id="264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F98CBA-958D-480F-8665-868A874B10E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EE98B62-41D5-4528-AE06-53ABA8A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vcommunity.storiesonboard.com/#/m/mapshop-samp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PV Student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Ashley Brown, Olivia Benjamin, Jalisa Perkins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/>
              <a:t>EXTRA</a:t>
            </a:r>
            <a:endParaRPr lang="en-US" dirty="0"/>
          </a:p>
          <a:p>
            <a:r>
              <a:rPr lang="en-US" dirty="0" smtClean="0"/>
              <a:t>Storyboard </a:t>
            </a:r>
            <a:r>
              <a:rPr lang="en-US" dirty="0" smtClean="0"/>
              <a:t>updated </a:t>
            </a:r>
          </a:p>
          <a:p>
            <a:r>
              <a:rPr lang="en-US" dirty="0" smtClean="0"/>
              <a:t>Insert EXTRA</a:t>
            </a:r>
            <a:endParaRPr lang="en-US" dirty="0" smtClean="0"/>
          </a:p>
          <a:p>
            <a:r>
              <a:rPr lang="en-US" dirty="0" smtClean="0"/>
              <a:t>Personality Quiz Page</a:t>
            </a:r>
            <a:endParaRPr lang="en-US" dirty="0" smtClean="0"/>
          </a:p>
          <a:p>
            <a:r>
              <a:rPr lang="en-US" dirty="0" smtClean="0"/>
              <a:t>Landlord Page </a:t>
            </a:r>
          </a:p>
        </p:txBody>
      </p:sp>
    </p:spTree>
    <p:extLst>
      <p:ext uri="{BB962C8B-B14F-4D97-AF65-F5344CB8AC3E}">
        <p14:creationId xmlns:p14="http://schemas.microsoft.com/office/powerpoint/2010/main" val="189326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269" r="52198"/>
          <a:stretch/>
        </p:blipFill>
        <p:spPr>
          <a:xfrm>
            <a:off x="4359441" y="950495"/>
            <a:ext cx="5446295" cy="5322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</a:t>
            </a:r>
            <a:br>
              <a:rPr lang="en-US" dirty="0" smtClean="0"/>
            </a:br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615" y="19257"/>
            <a:ext cx="7315200" cy="9312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https://pvcommunity.storiesonboard.com/#/</a:t>
            </a:r>
            <a:r>
              <a:rPr lang="en-US" dirty="0" smtClean="0">
                <a:hlinkClick r:id="rId3"/>
              </a:rPr>
              <a:t>m/mapshop-sample</a:t>
            </a:r>
            <a:endParaRPr lang="en-US" dirty="0" smtClean="0"/>
          </a:p>
          <a:p>
            <a:r>
              <a:rPr lang="en-US" dirty="0" smtClean="0"/>
              <a:t>Storyboard has been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 Personality Matching</a:t>
            </a:r>
            <a:endParaRPr lang="en-US" dirty="0" smtClean="0"/>
          </a:p>
          <a:p>
            <a:r>
              <a:rPr lang="en-US" dirty="0" smtClean="0"/>
              <a:t>Algorithm Selection </a:t>
            </a:r>
          </a:p>
          <a:p>
            <a:r>
              <a:rPr lang="en-US" dirty="0" smtClean="0"/>
              <a:t>Adding Results ( research completed )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Personality Page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Personality Page Created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314" y="1271434"/>
            <a:ext cx="7315200" cy="29170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Insert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89" t="10447" r="5684" b="5123"/>
          <a:stretch/>
        </p:blipFill>
        <p:spPr>
          <a:xfrm>
            <a:off x="3451122" y="1079434"/>
            <a:ext cx="8396748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Landlord Page Functionality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49745" y="864108"/>
            <a:ext cx="7315200" cy="51206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Uploading </a:t>
            </a:r>
            <a:r>
              <a:rPr lang="en-US" dirty="0"/>
              <a:t>and editing images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 being able to edit their 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Previewing profile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Landlord Page Shell  Completed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82" t="8947" r="10864"/>
          <a:stretch/>
        </p:blipFill>
        <p:spPr>
          <a:xfrm>
            <a:off x="3844414" y="959527"/>
            <a:ext cx="7561006" cy="49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2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1043</TotalTime>
  <Words>82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PV Student Community</vt:lpstr>
      <vt:lpstr>What’s New?</vt:lpstr>
      <vt:lpstr>User  Storyboard</vt:lpstr>
      <vt:lpstr>insert</vt:lpstr>
      <vt:lpstr>insert</vt:lpstr>
      <vt:lpstr>PowerPoint Presentation</vt:lpstr>
      <vt:lpstr>Personality Page Created  </vt:lpstr>
      <vt:lpstr>Landlord Page Functionality </vt:lpstr>
      <vt:lpstr>Landlord Page Shell  Completed</vt:lpstr>
      <vt:lpstr>insert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Student Community</dc:title>
  <dc:creator>Ashley Brown</dc:creator>
  <cp:lastModifiedBy>samsung</cp:lastModifiedBy>
  <cp:revision>44</cp:revision>
  <dcterms:created xsi:type="dcterms:W3CDTF">2015-02-04T02:00:02Z</dcterms:created>
  <dcterms:modified xsi:type="dcterms:W3CDTF">2015-03-11T12:41:33Z</dcterms:modified>
</cp:coreProperties>
</file>