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1E700B27-DE4C-4B9E-BB11-B9027034A00F}" type="datetimeFigureOut">
              <a:rPr lang="en-US" dirty="0"/>
              <a:pPr/>
              <a:t>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F4739-9812-4A9F-890D-2AD6BA5F6EE8}" type="datetimeFigureOut">
              <a:rPr lang="en-US" dirty="0"/>
              <a:t>2/4/2019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45AC5-A3F8-44AA-BA8F-596CDCC976D3}" type="datetimeFigureOut">
              <a:rPr lang="en-US" dirty="0"/>
              <a:t>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B183-A821-4095-A363-9EC968635539}" type="datetimeFigureOut">
              <a:rPr lang="en-US" dirty="0"/>
              <a:t>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D01B4-0AA5-45E6-B2E6-5FA4078AEBCF}" type="datetimeFigureOut">
              <a:rPr lang="en-US" dirty="0"/>
              <a:t>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7335C-0450-40D7-8612-B3203BED4F28}" type="datetimeFigureOut">
              <a:rPr lang="en-US" dirty="0"/>
              <a:t>2/4/2019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A105-2A1C-4284-B4EA-07CF89B1A393}" type="datetimeFigureOut">
              <a:rPr lang="en-US" dirty="0"/>
              <a:t>2/4/2019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E609-F3F2-45E6-BD6A-E03A8C86C1AE}" type="datetimeFigureOut">
              <a:rPr lang="en-US" dirty="0"/>
              <a:t>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AD68-089C-4467-A8F3-EA2BBCA6B44E}" type="datetimeFigureOut">
              <a:rPr lang="en-US" dirty="0"/>
              <a:t>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dirty="0"/>
              <a:t>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dirty="0"/>
              <a:t>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dirty="0"/>
              <a:t>2/4/2019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dirty="0"/>
              <a:t>2/4/2019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dirty="0"/>
              <a:t>2/4/2019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dirty="0"/>
              <a:t>2/4/2019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dirty="0"/>
              <a:t>2/4/2019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dirty="0"/>
              <a:t>2/4/2019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E0D914D-B099-4142-A885-11F276715148}" type="datetimeFigureOut">
              <a:rPr lang="en-US" dirty="0"/>
              <a:t>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tmp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BFF90-8B24-4812-844C-8749D86E1C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4" y="1455937"/>
            <a:ext cx="8825659" cy="3321443"/>
          </a:xfrm>
        </p:spPr>
        <p:txBody>
          <a:bodyPr/>
          <a:lstStyle/>
          <a:p>
            <a:r>
              <a:rPr lang="en-US" dirty="0"/>
              <a:t>Chicago Crime </a:t>
            </a:r>
            <a:br>
              <a:rPr lang="en-US" dirty="0"/>
            </a:br>
            <a:r>
              <a:rPr lang="en-US" dirty="0"/>
              <a:t>and Population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A3F4E3-E10D-4F01-88F1-648C3C572A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IS A CRIME RATE HIGHER WHEN THE POPULATION OF THE NEIGHBORHOOD IS HIGHER? A STUDY OF CHICAGO CRIME RATES IN COMMUNITY AREAS &amp; sIDES</a:t>
            </a:r>
          </a:p>
        </p:txBody>
      </p:sp>
    </p:spTree>
    <p:extLst>
      <p:ext uri="{BB962C8B-B14F-4D97-AF65-F5344CB8AC3E}">
        <p14:creationId xmlns:p14="http://schemas.microsoft.com/office/powerpoint/2010/main" val="20746389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C60F0-943A-4FE0-8617-130766246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Acceptance of Null Hypothesis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2D9633-4CC5-456C-9EC6-AAE31DBBBB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7660" y="2701970"/>
            <a:ext cx="6156680" cy="3832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056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63B59-0264-49DC-9AC7-5D059AE65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“What If” Redo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B57B67-05ED-4B9F-9AA1-750DF4619D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Use another set of data from the census file instead of population.</a:t>
            </a:r>
          </a:p>
          <a:p>
            <a:r>
              <a:rPr lang="en-US" sz="2400" dirty="0"/>
              <a:t>Compare different scenarios from the census data to see what does impact crime.</a:t>
            </a:r>
          </a:p>
          <a:p>
            <a:r>
              <a:rPr lang="en-US" sz="2400" dirty="0"/>
              <a:t>Compare Chicago crimes reported to other large U.S. cities.</a:t>
            </a:r>
          </a:p>
          <a:p>
            <a:r>
              <a:rPr lang="en-US" sz="2400" dirty="0"/>
              <a:t>Compare the crime rates of the last two censuses (2000 &amp; 2010).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474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7CC65-B772-40B2-8A5B-859DE2205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 and Null Hypothesis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595B47-C876-44D3-9886-1272B8CB9F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1" dirty="0"/>
              <a:t>Hypothesis:  </a:t>
            </a:r>
            <a:r>
              <a:rPr lang="en-US" sz="2000" dirty="0"/>
              <a:t>If the population of a neighborhood is greater than the average, then the crime reported will be greater than the average.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b="1" dirty="0"/>
              <a:t>Null Hypothesis: </a:t>
            </a:r>
            <a:r>
              <a:rPr lang="en-US" sz="2000" dirty="0"/>
              <a:t>The given population of a neighborhood has no impact on the number of crimes reported in a year.</a:t>
            </a:r>
          </a:p>
        </p:txBody>
      </p:sp>
    </p:spTree>
    <p:extLst>
      <p:ext uri="{BB962C8B-B14F-4D97-AF65-F5344CB8AC3E}">
        <p14:creationId xmlns:p14="http://schemas.microsoft.com/office/powerpoint/2010/main" val="2431802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9E3C9-63A4-4D7A-BC27-FEDB447AA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Data: Where it came from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DBFA79-BC25-4585-9838-BE13DCE7D0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/>
              <a:t>Population Data:  datahub.cmap.Illinois.gov</a:t>
            </a:r>
          </a:p>
          <a:p>
            <a:pPr marL="0" indent="0">
              <a:buNone/>
            </a:pPr>
            <a:r>
              <a:rPr lang="en-US" dirty="0"/>
              <a:t>	A csv file containing data from the 2010 census. The population figures   	were summarized by community area names.</a:t>
            </a:r>
          </a:p>
          <a:p>
            <a:r>
              <a:rPr lang="en-US" sz="2000" b="1" dirty="0"/>
              <a:t>Crime Data:  data.city.of.chicago.org</a:t>
            </a:r>
            <a:endParaRPr lang="en-US" dirty="0"/>
          </a:p>
          <a:p>
            <a:pPr marL="0" indent="0">
              <a:lnSpc>
                <a:spcPct val="110000"/>
              </a:lnSpc>
              <a:buNone/>
            </a:pPr>
            <a:r>
              <a:rPr lang="en-US" sz="2000" b="1" dirty="0"/>
              <a:t>	</a:t>
            </a:r>
            <a:r>
              <a:rPr lang="en-US" dirty="0"/>
              <a:t>A csv file containing reported crime in Chicago. The crime data was     	summarized by community area id or number.</a:t>
            </a:r>
            <a:r>
              <a:rPr lang="en-US" sz="2000" b="1" dirty="0"/>
              <a:t>	</a:t>
            </a:r>
          </a:p>
          <a:p>
            <a:r>
              <a:rPr lang="en-US" b="1" dirty="0"/>
              <a:t>Linking</a:t>
            </a:r>
            <a:r>
              <a:rPr lang="en-US" sz="2000" b="1" dirty="0"/>
              <a:t> File:  upload.wikimedia.org &amp; chicago.gov</a:t>
            </a:r>
            <a:endParaRPr lang="en-US" dirty="0"/>
          </a:p>
          <a:p>
            <a:pPr marL="0" indent="0">
              <a:buNone/>
            </a:pPr>
            <a:r>
              <a:rPr lang="en-US" sz="2000" b="1" dirty="0"/>
              <a:t>	</a:t>
            </a:r>
            <a:r>
              <a:rPr lang="en-US" dirty="0"/>
              <a:t>Two maps listing community area id, name and sides of Chicago.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960865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0B00E-0AB6-4D8D-9171-884D28134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Maps: Used to create a csv linking file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0544BA6-C70D-41D8-8A1D-D4CA3049A6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34737" y="2418955"/>
            <a:ext cx="3330538" cy="431010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3D1F362-7E8B-4A79-AF1D-34D7F39671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6388" y="2567747"/>
            <a:ext cx="2573871" cy="4108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124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7CC65-B772-40B2-8A5B-859DE2205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595B47-C876-44D3-9886-1272B8CB9F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b="1" dirty="0"/>
              <a:t>Step One: </a:t>
            </a:r>
            <a:r>
              <a:rPr lang="en-US" sz="2000" dirty="0"/>
              <a:t>CSV file created with community names, ids, and sides.</a:t>
            </a:r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r>
              <a:rPr lang="en-US" sz="2400" b="1" dirty="0"/>
              <a:t>Step Two: </a:t>
            </a:r>
            <a:r>
              <a:rPr lang="en-US" sz="2000" dirty="0"/>
              <a:t>Reduce the census &amp; crime files. Rename columns.</a:t>
            </a:r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r>
              <a:rPr lang="en-US" sz="2400" b="1" dirty="0"/>
              <a:t>Step Three: </a:t>
            </a:r>
            <a:r>
              <a:rPr lang="en-US" sz="2000" dirty="0"/>
              <a:t>Combine the three data files.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8879805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06D6B-A4C4-40AA-9C38-56B06B3DF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Data Frame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1120AB-09E2-4A35-88E3-8404D959C6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2173" y="2470458"/>
            <a:ext cx="5787943" cy="3753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7644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14801-EE32-4BA7-9B6D-1501E100D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Scatter Plot: </a:t>
            </a:r>
            <a:r>
              <a:rPr lang="en-US" sz="2800" dirty="0"/>
              <a:t>Community Areas &amp; Crime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CC2011-3BEC-4774-B488-21D4080627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1137" y="2379655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7974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AE438-D53A-42E6-92F3-ABC7D3E9B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Bar Graph: </a:t>
            </a:r>
            <a:r>
              <a:rPr lang="en-US" sz="2800" dirty="0"/>
              <a:t>Chicago Sides and Crime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98CDAF-902B-493B-B260-0F3E00BB87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4201" y="2317510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1608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61941-CF0E-4470-8BC0-EF8A0286A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BBA575-19F1-48F1-BB48-7F4B21C1CA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T-Test completed using actual crime data vs expected crime data.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b="1" dirty="0"/>
              <a:t>The null hypothesis was accepted: </a:t>
            </a:r>
            <a:r>
              <a:rPr lang="en-US" sz="2400" dirty="0"/>
              <a:t>The population of a</a:t>
            </a:r>
          </a:p>
          <a:p>
            <a:pPr marL="0" indent="0">
              <a:buNone/>
            </a:pPr>
            <a:r>
              <a:rPr lang="en-US" sz="2400" dirty="0"/>
              <a:t>Chicago community area or side does not impact the number of crimes reported in a year.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5330293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142</TotalTime>
  <Words>264</Words>
  <Application>Microsoft Office PowerPoint</Application>
  <PresentationFormat>Widescreen</PresentationFormat>
  <Paragraphs>35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Ion Boardroom</vt:lpstr>
      <vt:lpstr>Chicago Crime  and Population</vt:lpstr>
      <vt:lpstr>Hypothesis and Null Hypothesis</vt:lpstr>
      <vt:lpstr>Data: Where it came from</vt:lpstr>
      <vt:lpstr>Maps: Used to create a csv linking file</vt:lpstr>
      <vt:lpstr>Combining the Data</vt:lpstr>
      <vt:lpstr>Final Data Frame </vt:lpstr>
      <vt:lpstr>Scatter Plot: Community Areas &amp; Crime</vt:lpstr>
      <vt:lpstr>Bar Graph: Chicago Sides and Crime</vt:lpstr>
      <vt:lpstr>Statistical Testing</vt:lpstr>
      <vt:lpstr>Acceptance of Null Hypothesis</vt:lpstr>
      <vt:lpstr>A “What If” Redo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Chicago Crime  and Population</dc:title>
  <dc:creator>Cousin Cousin</dc:creator>
  <cp:lastModifiedBy>Cousin Cousin</cp:lastModifiedBy>
  <cp:revision>16</cp:revision>
  <dcterms:created xsi:type="dcterms:W3CDTF">2019-02-05T00:31:07Z</dcterms:created>
  <dcterms:modified xsi:type="dcterms:W3CDTF">2019-02-05T02:54:05Z</dcterms:modified>
</cp:coreProperties>
</file>