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62" r:id="rId6"/>
    <p:sldId id="266" r:id="rId7"/>
    <p:sldId id="265" r:id="rId8"/>
    <p:sldId id="260" r:id="rId9"/>
    <p:sldId id="259" r:id="rId10"/>
    <p:sldId id="26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3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wer\GoogleDrive\Storage\LifeLog\2018%20M2\&#12476;&#12511;\2019.01.24%20&#20462;&#35542;\&#23455;&#39443;\data\err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wer\GoogleDrive\Storage\LifeLog\2018%20M2\&#12476;&#12511;\2019.01.24%20&#20462;&#35542;\&#23455;&#39443;\data\spe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wer\GoogleDrive\Storage\LifeLog\2018%20M2\&#12476;&#12511;\201801.24%20&#20462;&#35542;\&#30701;&#25991;&#23455;&#39443;\&#12363;&#12394;&#20837;&#21147;&#23455;&#39443;&#24460;&#12450;&#12531;&#12465;&#12540;&#12488;&#65288;&#22238;&#31572;&#6528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539151356080479E-2"/>
          <c:y val="0.15740740740740741"/>
          <c:w val="0.88290529308836396"/>
          <c:h val="0.65831765820939037"/>
        </c:manualLayout>
      </c:layout>
      <c:lineChart>
        <c:grouping val="standard"/>
        <c:varyColors val="0"/>
        <c:ser>
          <c:idx val="0"/>
          <c:order val="0"/>
          <c:tx>
            <c:strRef>
              <c:f>qwerty!$C$38</c:f>
              <c:strCache>
                <c:ptCount val="1"/>
                <c:pt idx="0">
                  <c:v>既存手法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qwerty!$B$39:$B$50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qwerty!$C$39:$C$50</c:f>
              <c:numCache>
                <c:formatCode>General</c:formatCode>
                <c:ptCount val="12"/>
                <c:pt idx="0">
                  <c:v>8.9880954166666669</c:v>
                </c:pt>
                <c:pt idx="1">
                  <c:v>9.6230163333333341</c:v>
                </c:pt>
                <c:pt idx="2">
                  <c:v>7.1248199166666666</c:v>
                </c:pt>
                <c:pt idx="3">
                  <c:v>14.404762416666667</c:v>
                </c:pt>
                <c:pt idx="4">
                  <c:v>5.654762083333333</c:v>
                </c:pt>
                <c:pt idx="5">
                  <c:v>12.481963166666668</c:v>
                </c:pt>
                <c:pt idx="6">
                  <c:v>6.9444446666666666</c:v>
                </c:pt>
                <c:pt idx="7">
                  <c:v>4.5138889999999998</c:v>
                </c:pt>
                <c:pt idx="8">
                  <c:v>5.5555556666666668</c:v>
                </c:pt>
                <c:pt idx="9">
                  <c:v>4.6626985833333334</c:v>
                </c:pt>
                <c:pt idx="10">
                  <c:v>10.747354999999999</c:v>
                </c:pt>
                <c:pt idx="11">
                  <c:v>12.541486583333334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32-4CDA-A1E2-6E6DDE81F523}"/>
            </c:ext>
          </c:extLst>
        </c:ser>
        <c:ser>
          <c:idx val="1"/>
          <c:order val="1"/>
          <c:tx>
            <c:strRef>
              <c:f>qwerty!$D$38</c:f>
              <c:strCache>
                <c:ptCount val="1"/>
                <c:pt idx="0">
                  <c:v>提案手法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qwerty!$B$39:$B$50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qwerty!$D$39:$D$50</c:f>
              <c:numCache>
                <c:formatCode>General</c:formatCode>
                <c:ptCount val="12"/>
                <c:pt idx="0">
                  <c:v>15.476191166666666</c:v>
                </c:pt>
                <c:pt idx="1">
                  <c:v>12.946429083333335</c:v>
                </c:pt>
                <c:pt idx="2">
                  <c:v>7.3412702500000009</c:v>
                </c:pt>
                <c:pt idx="3">
                  <c:v>6.1507939999999994</c:v>
                </c:pt>
                <c:pt idx="4">
                  <c:v>9.2857145833333323</c:v>
                </c:pt>
                <c:pt idx="5">
                  <c:v>14.285714916666667</c:v>
                </c:pt>
                <c:pt idx="6">
                  <c:v>15.386905333333333</c:v>
                </c:pt>
                <c:pt idx="7">
                  <c:v>13.293651416666668</c:v>
                </c:pt>
                <c:pt idx="8">
                  <c:v>15.178572333333335</c:v>
                </c:pt>
                <c:pt idx="9">
                  <c:v>6.0515875833333332</c:v>
                </c:pt>
                <c:pt idx="10">
                  <c:v>5.1587304999999999</c:v>
                </c:pt>
                <c:pt idx="11">
                  <c:v>11.011905333333333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32-4CDA-A1E2-6E6DDE81F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6105072"/>
        <c:axId val="436105400"/>
      </c:lineChart>
      <c:catAx>
        <c:axId val="436105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050"/>
                  <a:t>セッション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6105400"/>
        <c:crosses val="autoZero"/>
        <c:auto val="1"/>
        <c:lblAlgn val="ctr"/>
        <c:lblOffset val="100"/>
        <c:noMultiLvlLbl val="0"/>
      </c:catAx>
      <c:valAx>
        <c:axId val="436105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>
                    <a:latin typeface="+mn-ea"/>
                    <a:ea typeface="+mn-ea"/>
                  </a:rPr>
                  <a:t>Cerr [%]</a:t>
                </a:r>
                <a:endParaRPr lang="ja-JP" altLang="en-US" sz="1050"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1.9444444444444445E-2"/>
              <c:y val="2.923957421988915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610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22222222222222"/>
          <c:y val="5.150408282298042E-2"/>
          <c:w val="0.44000000000000006"/>
          <c:h val="8.6535797608632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469816272965886E-2"/>
          <c:y val="0.14351851851851852"/>
          <c:w val="0.88897462817147854"/>
          <c:h val="0.69958333333333345"/>
        </c:manualLayout>
      </c:layout>
      <c:lineChart>
        <c:grouping val="standard"/>
        <c:varyColors val="0"/>
        <c:ser>
          <c:idx val="0"/>
          <c:order val="0"/>
          <c:tx>
            <c:strRef>
              <c:f>qwerty!$C$39</c:f>
              <c:strCache>
                <c:ptCount val="1"/>
                <c:pt idx="0">
                  <c:v>既存手法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qwerty!$B$40:$B$51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qwerty!$C$40:$C$51</c:f>
              <c:numCache>
                <c:formatCode>General</c:formatCode>
                <c:ptCount val="12"/>
                <c:pt idx="0">
                  <c:v>63.871372416666659</c:v>
                </c:pt>
                <c:pt idx="1">
                  <c:v>70.967748499999999</c:v>
                </c:pt>
                <c:pt idx="2">
                  <c:v>76.014327333333327</c:v>
                </c:pt>
                <c:pt idx="3">
                  <c:v>52.450193583333331</c:v>
                </c:pt>
                <c:pt idx="4">
                  <c:v>71.274531749999994</c:v>
                </c:pt>
                <c:pt idx="5">
                  <c:v>57.096624250000005</c:v>
                </c:pt>
                <c:pt idx="6">
                  <c:v>78.943686749999998</c:v>
                </c:pt>
                <c:pt idx="7">
                  <c:v>73.717788500000012</c:v>
                </c:pt>
                <c:pt idx="8">
                  <c:v>70.358069499999999</c:v>
                </c:pt>
                <c:pt idx="9">
                  <c:v>80.891353166666676</c:v>
                </c:pt>
                <c:pt idx="10">
                  <c:v>69.919439833333328</c:v>
                </c:pt>
                <c:pt idx="11">
                  <c:v>60.253418333333329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06-4097-BCCF-01D862B0326A}"/>
            </c:ext>
          </c:extLst>
        </c:ser>
        <c:ser>
          <c:idx val="1"/>
          <c:order val="1"/>
          <c:tx>
            <c:strRef>
              <c:f>qwerty!$D$39</c:f>
              <c:strCache>
                <c:ptCount val="1"/>
                <c:pt idx="0">
                  <c:v>提案手法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qwerty!$B$40:$B$51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qwerty!$D$40:$D$51</c:f>
              <c:numCache>
                <c:formatCode>General</c:formatCode>
                <c:ptCount val="12"/>
                <c:pt idx="0">
                  <c:v>48.875052416666662</c:v>
                </c:pt>
                <c:pt idx="1">
                  <c:v>50.022530083333329</c:v>
                </c:pt>
                <c:pt idx="2">
                  <c:v>59.159531666666666</c:v>
                </c:pt>
                <c:pt idx="3">
                  <c:v>51.616248666666671</c:v>
                </c:pt>
                <c:pt idx="4">
                  <c:v>55.80381258333334</c:v>
                </c:pt>
                <c:pt idx="5">
                  <c:v>53.391723416666665</c:v>
                </c:pt>
                <c:pt idx="6">
                  <c:v>61.40073975</c:v>
                </c:pt>
                <c:pt idx="7">
                  <c:v>66.189689583333333</c:v>
                </c:pt>
                <c:pt idx="8">
                  <c:v>54.615377333333342</c:v>
                </c:pt>
                <c:pt idx="9">
                  <c:v>62.401442500000002</c:v>
                </c:pt>
                <c:pt idx="10">
                  <c:v>75.538080666666659</c:v>
                </c:pt>
                <c:pt idx="11">
                  <c:v>59.363920083333326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06-4097-BCCF-01D862B03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5655480"/>
        <c:axId val="425653840"/>
      </c:lineChart>
      <c:catAx>
        <c:axId val="425655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セッション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5653840"/>
        <c:crosses val="autoZero"/>
        <c:auto val="1"/>
        <c:lblAlgn val="ctr"/>
        <c:lblOffset val="100"/>
        <c:noMultiLvlLbl val="0"/>
      </c:catAx>
      <c:valAx>
        <c:axId val="42565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>
                    <a:latin typeface="+mn-ea"/>
                    <a:ea typeface="+mn-ea"/>
                  </a:rPr>
                  <a:t>CPM</a:t>
                </a:r>
                <a:endParaRPr lang="ja-JP" altLang="en-US" sz="1050"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1.1111111111111112E-2"/>
              <c:y val="2.524278215223097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5655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555555555555556"/>
          <c:y val="4.3093832020997341E-2"/>
          <c:w val="0.44000000000000006"/>
          <c:h val="8.6535797608632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40450541451306E-2"/>
          <c:y val="9.8198044040192278E-2"/>
          <c:w val="0.91486245360043839"/>
          <c:h val="0.790140593646004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分析!$P$11</c:f>
              <c:strCache>
                <c:ptCount val="1"/>
                <c:pt idx="0">
                  <c:v>既存手法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plus"/>
            <c:errValType val="cust"/>
            <c:noEndCap val="0"/>
            <c:plus>
              <c:numRef>
                <c:f>(分析!$C$25,分析!$G$25,分析!$K$25)</c:f>
                <c:numCache>
                  <c:formatCode>General</c:formatCode>
                  <c:ptCount val="3"/>
                  <c:pt idx="0">
                    <c:v>0.348010216963685</c:v>
                  </c:pt>
                  <c:pt idx="1">
                    <c:v>0.15275252316519472</c:v>
                  </c:pt>
                  <c:pt idx="2">
                    <c:v>0.40688518719112349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分析!$O$12:$O$14</c:f>
              <c:strCache>
                <c:ptCount val="3"/>
                <c:pt idx="0">
                  <c:v>使いやすかったか</c:v>
                </c:pt>
                <c:pt idx="1">
                  <c:v>今後も使用したいか</c:v>
                </c:pt>
                <c:pt idx="2">
                  <c:v>慣れやすかったか</c:v>
                </c:pt>
              </c:strCache>
            </c:strRef>
          </c:cat>
          <c:val>
            <c:numRef>
              <c:f>分析!$P$12:$P$14</c:f>
              <c:numCache>
                <c:formatCode>General</c:formatCode>
                <c:ptCount val="3"/>
                <c:pt idx="0">
                  <c:v>2.1</c:v>
                </c:pt>
                <c:pt idx="1">
                  <c:v>1.7</c:v>
                </c:pt>
                <c:pt idx="2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8C-4B52-A0DC-671F2733D2EE}"/>
            </c:ext>
          </c:extLst>
        </c:ser>
        <c:ser>
          <c:idx val="1"/>
          <c:order val="1"/>
          <c:tx>
            <c:strRef>
              <c:f>分析!$Q$11</c:f>
              <c:strCache>
                <c:ptCount val="1"/>
                <c:pt idx="0">
                  <c:v>提案手法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plus"/>
            <c:errValType val="cust"/>
            <c:noEndCap val="0"/>
            <c:plus>
              <c:numRef>
                <c:f>(分析!$D$25,分析!$H$25,分析!$L$25)</c:f>
                <c:numCache>
                  <c:formatCode>General</c:formatCode>
                  <c:ptCount val="3"/>
                  <c:pt idx="0">
                    <c:v>0.16329931618554538</c:v>
                  </c:pt>
                  <c:pt idx="1">
                    <c:v>0.16666666666666666</c:v>
                  </c:pt>
                  <c:pt idx="2">
                    <c:v>0.45825756949558399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分析!$O$12:$O$14</c:f>
              <c:strCache>
                <c:ptCount val="3"/>
                <c:pt idx="0">
                  <c:v>使いやすかったか</c:v>
                </c:pt>
                <c:pt idx="1">
                  <c:v>今後も使用したいか</c:v>
                </c:pt>
                <c:pt idx="2">
                  <c:v>慣れやすかったか</c:v>
                </c:pt>
              </c:strCache>
            </c:strRef>
          </c:cat>
          <c:val>
            <c:numRef>
              <c:f>分析!$Q$12:$Q$14</c:f>
              <c:numCache>
                <c:formatCode>General</c:formatCode>
                <c:ptCount val="3"/>
                <c:pt idx="0">
                  <c:v>3.6</c:v>
                </c:pt>
                <c:pt idx="1">
                  <c:v>3.5</c:v>
                </c:pt>
                <c:pt idx="2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8C-4B52-A0DC-671F2733D2E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9004496"/>
        <c:axId val="429005152"/>
      </c:barChart>
      <c:catAx>
        <c:axId val="42900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9005152"/>
        <c:crosses val="autoZero"/>
        <c:auto val="1"/>
        <c:lblAlgn val="ctr"/>
        <c:lblOffset val="100"/>
        <c:noMultiLvlLbl val="0"/>
      </c:catAx>
      <c:valAx>
        <c:axId val="429005152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900449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583573441924875"/>
          <c:y val="1.8552740350722664E-2"/>
          <c:w val="0.3083283107098499"/>
          <c:h val="7.20479822335835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A2B558-5319-42DA-B49D-EC79C95E0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9B1E0C-6C48-43C7-B6F3-A1C41C7C1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99F973-913D-4A39-95BA-27F1986C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53E11D-94F4-42FE-B369-22D5AC3B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033CF3-777B-4BEC-A7C7-25DB8C1A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9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80AE6-FEF0-4913-9DCA-092EEC0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6C7AF5-DD24-4A40-BAF5-BD7045740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6E06A-E000-4BD3-857C-52E5B93D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0AAA9B-4633-4121-B193-6341411A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6A91C-8968-4359-8A4F-0EC0559C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68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6298FA-62C1-4969-B88D-F07D51332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4CC988-E977-4EA5-82A6-C697FDAB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E3DF28-0411-45C0-8D82-F708BEC6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74D2B5-5828-4666-9F89-3B420664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D34B2F-8095-4AC6-842A-E8257390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41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AF0A5-A2E8-4119-A6D8-5B7599BE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1D83D6-3C45-4B0D-9910-F661202A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CCF40D-0E53-45D4-865D-EF157505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BB366-E17C-4D6C-BC09-07640410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3B90C3-6913-414D-A9C4-31954840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64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0F92E-326B-4CEA-A8B1-0EDD22CB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4A078-5039-4043-834A-153DB96B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A16CC-155F-4B8E-81CF-9DFC2246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DAFACF-8F76-4496-AFCB-AF4BF7E2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05BB5A-7BA7-4CB4-8033-BEAEF27F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45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68E68-C3D1-4B00-9B55-7064F7BB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BF017-490D-47BC-9BE4-C6F2BD0AE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8A872C-8E01-41A5-BEAD-5815D5A01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5050CE-444D-4A10-814A-9A8FFA16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E1182-B85E-4B78-9D70-79AE843E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08860F-9CDB-45DD-9370-7A177A0B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84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D8D0E-80D4-41A3-89F4-67ECB393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D765D0-DD8E-4216-AAEC-56E294F6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A8AB49-51EE-45AF-9D89-9D1EEBBF2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8DEE5B-1609-4CF8-ABF9-9E9158DCF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80102A-B20F-4A50-8480-0EE870DB9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7B81A6-E6A4-437D-B500-87FDEA40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D068DB-44FB-4857-A371-11878F42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73BC32-9F02-46EC-8485-687795B8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23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4EBE9-4DE0-4187-AB2F-EE0E4915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156E38-90FB-4AF2-A747-33DE4F80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9EC2BA-F5FA-474C-9C72-33313FC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1A093C-12F6-45A5-A197-3CBDED98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56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39DCF6-B065-4E64-AF85-B010B466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AD9A6C-FC77-4FBD-9AC3-FE1298B0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57619A-0BFD-47A3-AF89-F0495F1A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47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F5A8E-F7E8-43F9-A8A6-E435FEF4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FA9FCD-4D6A-4E43-B418-064ABF79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1EF083-2C7F-47F3-93EB-D7EDB835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80D605-565C-4E3B-B780-C0CBDA95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112D17-4868-40C9-995E-6A0CAA92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FD7BF3-783D-4E21-A0FD-A21848C4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22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AE75B-CE53-45E5-8CA1-45B65699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C0C87F-8E33-459B-B4C7-58A9CADED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0B6AF1-5323-4AC1-98FF-A8CAD736C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CCB971-8EFA-4E38-9BF4-B8D726F4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87462C-3C95-490D-B509-61974859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650D4A-9D02-4F12-B893-86565392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60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99E904-48C9-47FC-8925-99576D5A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033D3F-2093-445F-853B-4BCC7DC5B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3F8612-48B7-4B96-A4F5-900E00DB2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4DB8-A61F-4FA2-B642-4D4FA648320B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5DB2FA-176E-4B06-A699-C3C6729FF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7F2A85-D1E2-4E2F-BF1B-E96E209B4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32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A61DE-0148-4424-8F0F-91C95E11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065421" cy="597401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非フリック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D25EB60D-79AE-4F25-A0C4-C4EDD3523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199560"/>
              </p:ext>
            </p:extLst>
          </p:nvPr>
        </p:nvGraphicFramePr>
        <p:xfrm>
          <a:off x="838200" y="16884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A00C7A06-25B5-43C9-A363-F0C900238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8461"/>
              </p:ext>
            </p:extLst>
          </p:nvPr>
        </p:nvGraphicFramePr>
        <p:xfrm>
          <a:off x="6561221" y="16884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2185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D7C22A3-83BC-4052-9B6D-193A10E41091}"/>
              </a:ext>
            </a:extLst>
          </p:cNvPr>
          <p:cNvSpPr/>
          <p:nvPr/>
        </p:nvSpPr>
        <p:spPr>
          <a:xfrm>
            <a:off x="3837440" y="1270150"/>
            <a:ext cx="136735" cy="13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2117C39-6B97-4D0A-87C2-ED08794A2B3C}"/>
              </a:ext>
            </a:extLst>
          </p:cNvPr>
          <p:cNvGrpSpPr/>
          <p:nvPr/>
        </p:nvGrpSpPr>
        <p:grpSpPr>
          <a:xfrm>
            <a:off x="2287828" y="1920846"/>
            <a:ext cx="4560774" cy="1372539"/>
            <a:chOff x="2287828" y="1920846"/>
            <a:chExt cx="4560774" cy="1372539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3BC65696-274B-43FD-8AF6-EAE6B16A91DE}"/>
                </a:ext>
              </a:extLst>
            </p:cNvPr>
            <p:cNvGrpSpPr/>
            <p:nvPr/>
          </p:nvGrpSpPr>
          <p:grpSpPr>
            <a:xfrm>
              <a:off x="2441266" y="1920846"/>
              <a:ext cx="4407336" cy="1372539"/>
              <a:chOff x="2468216" y="4102833"/>
              <a:chExt cx="4407336" cy="1372539"/>
            </a:xfrm>
          </p:grpSpPr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CA67B140-B1C4-4C18-A915-F1B8876B4A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65" t="31783" r="22681" b="37318"/>
              <a:stretch/>
            </p:blipFill>
            <p:spPr>
              <a:xfrm>
                <a:off x="2468216" y="4106145"/>
                <a:ext cx="1395418" cy="1369227"/>
              </a:xfrm>
              <a:prstGeom prst="ellipse">
                <a:avLst/>
              </a:prstGeom>
              <a:ln w="12700" cap="rnd">
                <a:solidFill>
                  <a:schemeClr val="tx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6" name="図 15">
                <a:extLst>
                  <a:ext uri="{FF2B5EF4-FFF2-40B4-BE49-F238E27FC236}">
                    <a16:creationId xmlns:a16="http://schemas.microsoft.com/office/drawing/2014/main" id="{EF8E6640-9A8A-41D0-9860-F6F04EEBA1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65" t="31783" r="22681" b="37318"/>
              <a:stretch/>
            </p:blipFill>
            <p:spPr>
              <a:xfrm>
                <a:off x="3974175" y="4106144"/>
                <a:ext cx="1395418" cy="1369227"/>
              </a:xfrm>
              <a:prstGeom prst="ellipse">
                <a:avLst/>
              </a:prstGeom>
              <a:ln w="12700" cap="rnd">
                <a:solidFill>
                  <a:schemeClr val="tx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49DFDE04-5792-48FB-80D7-B8B138FD8D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65" t="31783" r="22681" b="37318"/>
              <a:stretch/>
            </p:blipFill>
            <p:spPr>
              <a:xfrm>
                <a:off x="5480134" y="4102833"/>
                <a:ext cx="1395418" cy="1369227"/>
              </a:xfrm>
              <a:prstGeom prst="ellipse">
                <a:avLst/>
              </a:prstGeom>
              <a:ln w="12700" cap="rnd">
                <a:solidFill>
                  <a:schemeClr val="tx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941C822-5AA7-49C7-87B7-05E85FCBAC9E}"/>
                </a:ext>
              </a:extLst>
            </p:cNvPr>
            <p:cNvSpPr txBox="1"/>
            <p:nvPr/>
          </p:nvSpPr>
          <p:spPr>
            <a:xfrm>
              <a:off x="2287828" y="1924158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22020FB-8E88-4F96-B8B5-D564C39D7B27}"/>
                </a:ext>
              </a:extLst>
            </p:cNvPr>
            <p:cNvSpPr txBox="1"/>
            <p:nvPr/>
          </p:nvSpPr>
          <p:spPr>
            <a:xfrm>
              <a:off x="3793788" y="1924158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946505A-DAF7-47D6-B386-8E217E873FDB}"/>
                </a:ext>
              </a:extLst>
            </p:cNvPr>
            <p:cNvSpPr txBox="1"/>
            <p:nvPr/>
          </p:nvSpPr>
          <p:spPr>
            <a:xfrm>
              <a:off x="5299748" y="1924158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0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34E9AF61-7C64-4D91-B83C-D198FB6C97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5268369"/>
              </p:ext>
            </p:extLst>
          </p:nvPr>
        </p:nvGraphicFramePr>
        <p:xfrm>
          <a:off x="1292474" y="1642513"/>
          <a:ext cx="4536142" cy="2974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48736BC-B94E-49F3-B386-2EC498000351}"/>
              </a:ext>
            </a:extLst>
          </p:cNvPr>
          <p:cNvSpPr/>
          <p:nvPr/>
        </p:nvSpPr>
        <p:spPr>
          <a:xfrm>
            <a:off x="4120913" y="1025499"/>
            <a:ext cx="399253" cy="69056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2DB4A3E-B445-4936-AA59-0F6C4661C338}"/>
              </a:ext>
            </a:extLst>
          </p:cNvPr>
          <p:cNvGrpSpPr/>
          <p:nvPr/>
        </p:nvGrpSpPr>
        <p:grpSpPr>
          <a:xfrm>
            <a:off x="2028732" y="2358096"/>
            <a:ext cx="399253" cy="253916"/>
            <a:chOff x="4436269" y="2095389"/>
            <a:chExt cx="400050" cy="253916"/>
          </a:xfrm>
        </p:grpSpPr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358F810B-CC43-4770-8504-07BBAEA2D646}"/>
                </a:ext>
              </a:extLst>
            </p:cNvPr>
            <p:cNvSpPr/>
            <p:nvPr/>
          </p:nvSpPr>
          <p:spPr>
            <a:xfrm rot="5400000">
              <a:off x="4598194" y="2097885"/>
              <a:ext cx="76200" cy="400050"/>
            </a:xfrm>
            <a:prstGeom prst="leftBracket">
              <a:avLst>
                <a:gd name="adj" fmla="val 0"/>
              </a:avLst>
            </a:prstGeom>
            <a:noFill/>
            <a:ln w="952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951C72D-F14D-4E64-99F0-2EC30692448C}"/>
                </a:ext>
              </a:extLst>
            </p:cNvPr>
            <p:cNvSpPr txBox="1"/>
            <p:nvPr/>
          </p:nvSpPr>
          <p:spPr>
            <a:xfrm>
              <a:off x="4483803" y="2095389"/>
              <a:ext cx="31143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000" dirty="0"/>
                <a:t>**</a:t>
              </a:r>
              <a:endParaRPr lang="ja-JP" altLang="en-US" sz="10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314A9B2-25CB-4C6E-882C-F60C0E28B2F1}"/>
              </a:ext>
            </a:extLst>
          </p:cNvPr>
          <p:cNvGrpSpPr/>
          <p:nvPr/>
        </p:nvGrpSpPr>
        <p:grpSpPr>
          <a:xfrm>
            <a:off x="3412236" y="2413178"/>
            <a:ext cx="399254" cy="253916"/>
            <a:chOff x="4436269" y="2095389"/>
            <a:chExt cx="400050" cy="253916"/>
          </a:xfrm>
        </p:grpSpPr>
        <p:sp>
          <p:nvSpPr>
            <p:cNvPr id="19" name="左大かっこ 18">
              <a:extLst>
                <a:ext uri="{FF2B5EF4-FFF2-40B4-BE49-F238E27FC236}">
                  <a16:creationId xmlns:a16="http://schemas.microsoft.com/office/drawing/2014/main" id="{FDA5C87B-9BAD-4B2E-999E-E495A526B8EA}"/>
                </a:ext>
              </a:extLst>
            </p:cNvPr>
            <p:cNvSpPr/>
            <p:nvPr/>
          </p:nvSpPr>
          <p:spPr>
            <a:xfrm rot="5400000">
              <a:off x="4598194" y="2097885"/>
              <a:ext cx="76200" cy="400050"/>
            </a:xfrm>
            <a:prstGeom prst="leftBracket">
              <a:avLst>
                <a:gd name="adj" fmla="val 0"/>
              </a:avLst>
            </a:prstGeom>
            <a:noFill/>
            <a:ln w="952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DC79FFA1-156D-4427-963C-7D088BE47860}"/>
                </a:ext>
              </a:extLst>
            </p:cNvPr>
            <p:cNvSpPr txBox="1"/>
            <p:nvPr/>
          </p:nvSpPr>
          <p:spPr>
            <a:xfrm>
              <a:off x="4483803" y="2095389"/>
              <a:ext cx="31143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000" dirty="0"/>
                <a:t>**</a:t>
              </a:r>
              <a:endParaRPr lang="ja-JP" altLang="en-US" sz="1000" dirty="0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B321BE0-C4CB-446C-B43E-8B4BCCBCAD73}"/>
              </a:ext>
            </a:extLst>
          </p:cNvPr>
          <p:cNvGrpSpPr/>
          <p:nvPr/>
        </p:nvGrpSpPr>
        <p:grpSpPr>
          <a:xfrm>
            <a:off x="4795558" y="1977184"/>
            <a:ext cx="399253" cy="269010"/>
            <a:chOff x="4436269" y="2067000"/>
            <a:chExt cx="400050" cy="269010"/>
          </a:xfrm>
        </p:grpSpPr>
        <p:sp>
          <p:nvSpPr>
            <p:cNvPr id="14" name="左大かっこ 13">
              <a:extLst>
                <a:ext uri="{FF2B5EF4-FFF2-40B4-BE49-F238E27FC236}">
                  <a16:creationId xmlns:a16="http://schemas.microsoft.com/office/drawing/2014/main" id="{917E28CB-6614-4991-B193-43FB06BBBD61}"/>
                </a:ext>
              </a:extLst>
            </p:cNvPr>
            <p:cNvSpPr/>
            <p:nvPr/>
          </p:nvSpPr>
          <p:spPr>
            <a:xfrm rot="5400000">
              <a:off x="4598194" y="2097885"/>
              <a:ext cx="76200" cy="400050"/>
            </a:xfrm>
            <a:prstGeom prst="leftBracket">
              <a:avLst>
                <a:gd name="adj" fmla="val 0"/>
              </a:avLst>
            </a:prstGeom>
            <a:noFill/>
            <a:ln w="952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F717667-D902-4C7C-A1F0-F610669DB362}"/>
                </a:ext>
              </a:extLst>
            </p:cNvPr>
            <p:cNvSpPr txBox="1"/>
            <p:nvPr/>
          </p:nvSpPr>
          <p:spPr>
            <a:xfrm>
              <a:off x="4436269" y="2067000"/>
              <a:ext cx="40005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800" dirty="0" err="1"/>
                <a:t>n.s</a:t>
              </a:r>
              <a:r>
                <a:rPr lang="en-US" altLang="ja-JP" sz="800" dirty="0"/>
                <a:t>.</a:t>
              </a:r>
              <a:endParaRPr lang="ja-JP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801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A0CCC45-7CEC-4A40-BA38-F8373F8EEA31}"/>
              </a:ext>
            </a:extLst>
          </p:cNvPr>
          <p:cNvGrpSpPr/>
          <p:nvPr/>
        </p:nvGrpSpPr>
        <p:grpSpPr>
          <a:xfrm>
            <a:off x="2668781" y="0"/>
            <a:ext cx="6854437" cy="6858000"/>
            <a:chOff x="2668781" y="0"/>
            <a:chExt cx="6854437" cy="68580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69868C4-C4AA-46F4-8C4F-C247FA5F4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8781" y="0"/>
              <a:ext cx="6854437" cy="68580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27AD886-C8D7-4891-945E-25AABDBFF2A7}"/>
                </a:ext>
              </a:extLst>
            </p:cNvPr>
            <p:cNvSpPr/>
            <p:nvPr/>
          </p:nvSpPr>
          <p:spPr>
            <a:xfrm>
              <a:off x="4983858" y="1897982"/>
              <a:ext cx="767038" cy="1461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876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A56CC14-8366-48D6-92DA-0340468948D9}"/>
              </a:ext>
            </a:extLst>
          </p:cNvPr>
          <p:cNvGrpSpPr/>
          <p:nvPr/>
        </p:nvGrpSpPr>
        <p:grpSpPr>
          <a:xfrm>
            <a:off x="324302" y="342039"/>
            <a:ext cx="11543395" cy="3224464"/>
            <a:chOff x="219671" y="309382"/>
            <a:chExt cx="11543395" cy="3224464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F6A4D98-AE15-4621-89EE-FAFEC012F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686" y="309382"/>
              <a:ext cx="5732380" cy="3224464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A3457FBA-8FAF-4F15-85F6-D475F66BC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71" y="309382"/>
              <a:ext cx="5732379" cy="3224463"/>
            </a:xfrm>
            <a:prstGeom prst="rect">
              <a:avLst/>
            </a:prstGeom>
          </p:spPr>
        </p:pic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081152A-52C4-4517-BA83-078270E1F336}"/>
              </a:ext>
            </a:extLst>
          </p:cNvPr>
          <p:cNvSpPr txBox="1"/>
          <p:nvPr/>
        </p:nvSpPr>
        <p:spPr>
          <a:xfrm>
            <a:off x="324302" y="417094"/>
            <a:ext cx="109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既存手法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9472F89-967B-4FDD-B365-4D88E510C868}"/>
              </a:ext>
            </a:extLst>
          </p:cNvPr>
          <p:cNvSpPr txBox="1"/>
          <p:nvPr/>
        </p:nvSpPr>
        <p:spPr>
          <a:xfrm>
            <a:off x="6135317" y="417094"/>
            <a:ext cx="109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提案手法</a:t>
            </a:r>
          </a:p>
        </p:txBody>
      </p:sp>
    </p:spTree>
    <p:extLst>
      <p:ext uri="{BB962C8B-B14F-4D97-AF65-F5344CB8AC3E}">
        <p14:creationId xmlns:p14="http://schemas.microsoft.com/office/powerpoint/2010/main" val="171059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F311659-9FA2-4D13-8709-526F0DDD7C32}"/>
              </a:ext>
            </a:extLst>
          </p:cNvPr>
          <p:cNvGrpSpPr/>
          <p:nvPr/>
        </p:nvGrpSpPr>
        <p:grpSpPr>
          <a:xfrm>
            <a:off x="3850026" y="1591476"/>
            <a:ext cx="3134721" cy="1408804"/>
            <a:chOff x="5966209" y="768516"/>
            <a:chExt cx="3134721" cy="140880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CF583D9-BE9C-4927-8E83-B5EF28364A7B}"/>
                </a:ext>
              </a:extLst>
            </p:cNvPr>
            <p:cNvGrpSpPr/>
            <p:nvPr/>
          </p:nvGrpSpPr>
          <p:grpSpPr>
            <a:xfrm>
              <a:off x="6146597" y="768516"/>
              <a:ext cx="2954333" cy="1408804"/>
              <a:chOff x="6146594" y="2436795"/>
              <a:chExt cx="2954333" cy="1408804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24D37E5A-C9B6-42D8-8228-0A8BB9E6CC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6594" y="2436796"/>
                <a:ext cx="1408803" cy="1408803"/>
              </a:xfrm>
              <a:prstGeom prst="ellipse">
                <a:avLst/>
              </a:prstGeom>
              <a:ln w="12700" cap="rnd">
                <a:solidFill>
                  <a:schemeClr val="tx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695B19D3-383C-42C3-B538-4B4A6C242D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65" t="31783" r="22681" b="37318"/>
              <a:stretch/>
            </p:blipFill>
            <p:spPr>
              <a:xfrm>
                <a:off x="7692123" y="2436795"/>
                <a:ext cx="1408804" cy="1408803"/>
              </a:xfrm>
              <a:prstGeom prst="ellipse">
                <a:avLst/>
              </a:prstGeom>
              <a:ln w="12700" cap="rnd">
                <a:solidFill>
                  <a:schemeClr val="tx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8E41EA9-F781-4D03-9260-539E2FBF80A9}"/>
                </a:ext>
              </a:extLst>
            </p:cNvPr>
            <p:cNvSpPr txBox="1"/>
            <p:nvPr/>
          </p:nvSpPr>
          <p:spPr>
            <a:xfrm>
              <a:off x="5966209" y="768519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176E0E-4D9C-4C76-A475-50EEBC764507}"/>
                </a:ext>
              </a:extLst>
            </p:cNvPr>
            <p:cNvSpPr txBox="1"/>
            <p:nvPr/>
          </p:nvSpPr>
          <p:spPr>
            <a:xfrm>
              <a:off x="7512916" y="768519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80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 日本語入力のフリック入力のガイド">
            <a:extLst>
              <a:ext uri="{FF2B5EF4-FFF2-40B4-BE49-F238E27FC236}">
                <a16:creationId xmlns:a16="http://schemas.microsoft.com/office/drawing/2014/main" id="{7322BD52-8ECE-4698-A5F3-6DC04415E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58" y="1215131"/>
            <a:ext cx="43815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9F921D4-3D55-46FD-A813-9D9BD1BB99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64" b="5281"/>
          <a:stretch/>
        </p:blipFill>
        <p:spPr>
          <a:xfrm>
            <a:off x="6218742" y="2205789"/>
            <a:ext cx="4662412" cy="290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6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D909B7A-1136-421D-947C-A2040439C65B}"/>
              </a:ext>
            </a:extLst>
          </p:cNvPr>
          <p:cNvGrpSpPr/>
          <p:nvPr/>
        </p:nvGrpSpPr>
        <p:grpSpPr>
          <a:xfrm>
            <a:off x="1584658" y="804675"/>
            <a:ext cx="8136381" cy="4449747"/>
            <a:chOff x="1584658" y="804675"/>
            <a:chExt cx="8136381" cy="4449747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D0ED5C61-C965-4031-9EB4-FBC8A4C36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3889923" y="1130956"/>
              <a:ext cx="3857311" cy="3784912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C6EE7A89-2147-46E5-834F-850809C3360D}"/>
                </a:ext>
              </a:extLst>
            </p:cNvPr>
            <p:cNvSpPr txBox="1"/>
            <p:nvPr/>
          </p:nvSpPr>
          <p:spPr>
            <a:xfrm>
              <a:off x="2337644" y="1967714"/>
              <a:ext cx="1757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キーボード開閉</a:t>
              </a:r>
              <a:endParaRPr kumimoji="1" lang="ja-JP" altLang="en-US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C82D8BA-E862-40BB-9826-E1C26B7D2AE9}"/>
                </a:ext>
              </a:extLst>
            </p:cNvPr>
            <p:cNvSpPr txBox="1"/>
            <p:nvPr/>
          </p:nvSpPr>
          <p:spPr>
            <a:xfrm>
              <a:off x="7549956" y="1967714"/>
              <a:ext cx="63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削除</a:t>
              </a:r>
              <a:endParaRPr kumimoji="1" lang="ja-JP" altLang="en-US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8D01FE0-BF2B-4F70-BB08-E818DCF5E584}"/>
                </a:ext>
              </a:extLst>
            </p:cNvPr>
            <p:cNvSpPr txBox="1"/>
            <p:nvPr/>
          </p:nvSpPr>
          <p:spPr>
            <a:xfrm>
              <a:off x="1927859" y="2769068"/>
              <a:ext cx="2105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カーソル移動（左）</a:t>
              </a:r>
              <a:endParaRPr lang="en-US" altLang="ja-JP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E9C94DCC-D205-412B-BDEF-431E7324F463}"/>
                </a:ext>
              </a:extLst>
            </p:cNvPr>
            <p:cNvSpPr txBox="1"/>
            <p:nvPr/>
          </p:nvSpPr>
          <p:spPr>
            <a:xfrm>
              <a:off x="7706688" y="2774338"/>
              <a:ext cx="2014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カーソル移動（右）</a:t>
              </a:r>
              <a:endParaRPr lang="en-US" altLang="ja-JP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6CF2C26-3A35-47FF-93E1-2F120660B46B}"/>
                </a:ext>
              </a:extLst>
            </p:cNvPr>
            <p:cNvSpPr txBox="1"/>
            <p:nvPr/>
          </p:nvSpPr>
          <p:spPr>
            <a:xfrm>
              <a:off x="1584658" y="3532322"/>
              <a:ext cx="24750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キートップ</a:t>
              </a:r>
              <a:r>
                <a:rPr kumimoji="1"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表示切り替え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B81F4999-18B0-4FAF-8C20-0A0D54917649}"/>
                </a:ext>
              </a:extLst>
            </p:cNvPr>
            <p:cNvSpPr txBox="1"/>
            <p:nvPr/>
          </p:nvSpPr>
          <p:spPr>
            <a:xfrm>
              <a:off x="7600676" y="3532322"/>
              <a:ext cx="15593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改行・完了</a:t>
              </a:r>
              <a:endParaRPr lang="en-US" altLang="ja-JP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6E8CFB4D-380B-4751-AE77-0FA1BF56B666}"/>
                </a:ext>
              </a:extLst>
            </p:cNvPr>
            <p:cNvSpPr txBox="1"/>
            <p:nvPr/>
          </p:nvSpPr>
          <p:spPr>
            <a:xfrm>
              <a:off x="4938298" y="4915868"/>
              <a:ext cx="1757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スペース</a:t>
              </a:r>
              <a:endParaRPr kumimoji="1" lang="ja-JP" altLang="en-US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BAEF31-E4C7-48A0-8E80-17A0E7B88E0E}"/>
                </a:ext>
              </a:extLst>
            </p:cNvPr>
            <p:cNvSpPr txBox="1"/>
            <p:nvPr/>
          </p:nvSpPr>
          <p:spPr>
            <a:xfrm>
              <a:off x="6156295" y="804675"/>
              <a:ext cx="139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変換エリア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1BB5A3F8-F350-495C-A779-7814A4F84B74}"/>
                </a:ext>
              </a:extLst>
            </p:cNvPr>
            <p:cNvSpPr txBox="1"/>
            <p:nvPr/>
          </p:nvSpPr>
          <p:spPr>
            <a:xfrm>
              <a:off x="6930491" y="4536493"/>
              <a:ext cx="2352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フリック方向のガイド</a:t>
              </a:r>
              <a:endParaRPr lang="en-US" altLang="ja-JP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A6E2B76-349A-4052-8D6C-19CBA3472AAA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5818519" y="3681219"/>
              <a:ext cx="1111972" cy="102455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1FCF2E14-4C0B-49DF-A853-8F89FE6234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505" y="1143229"/>
              <a:ext cx="432695" cy="3262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435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A2F49B89-379A-43D5-86E6-B81EC0452F5D}"/>
              </a:ext>
            </a:extLst>
          </p:cNvPr>
          <p:cNvSpPr/>
          <p:nvPr/>
        </p:nvSpPr>
        <p:spPr>
          <a:xfrm>
            <a:off x="211511" y="1668175"/>
            <a:ext cx="1408798" cy="141048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9CC2C70-F238-4CDD-91CC-5C714B1AFA50}"/>
              </a:ext>
            </a:extLst>
          </p:cNvPr>
          <p:cNvSpPr/>
          <p:nvPr/>
        </p:nvSpPr>
        <p:spPr>
          <a:xfrm>
            <a:off x="5279885" y="1041515"/>
            <a:ext cx="136735" cy="13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BCEC79F-63F3-4DED-A475-14AAB0B1F1DF}"/>
              </a:ext>
            </a:extLst>
          </p:cNvPr>
          <p:cNvGrpSpPr/>
          <p:nvPr/>
        </p:nvGrpSpPr>
        <p:grpSpPr>
          <a:xfrm>
            <a:off x="3690698" y="1669853"/>
            <a:ext cx="6225791" cy="1408804"/>
            <a:chOff x="3690698" y="1669853"/>
            <a:chExt cx="6225791" cy="1408804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C4FC13F5-EBD2-4293-A91E-F4CD3CBA2EB7}"/>
                </a:ext>
              </a:extLst>
            </p:cNvPr>
            <p:cNvGrpSpPr/>
            <p:nvPr/>
          </p:nvGrpSpPr>
          <p:grpSpPr>
            <a:xfrm>
              <a:off x="3844134" y="1669853"/>
              <a:ext cx="6072355" cy="1408804"/>
              <a:chOff x="3871084" y="4082655"/>
              <a:chExt cx="6072355" cy="1408804"/>
            </a:xfrm>
          </p:grpSpPr>
          <p:pic>
            <p:nvPicPr>
              <p:cNvPr id="27" name="図 26">
                <a:extLst>
                  <a:ext uri="{FF2B5EF4-FFF2-40B4-BE49-F238E27FC236}">
                    <a16:creationId xmlns:a16="http://schemas.microsoft.com/office/drawing/2014/main" id="{1DCBD24F-AAC2-4C96-B152-6761446BFB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65" t="31783" r="22681" b="37318"/>
              <a:stretch/>
            </p:blipFill>
            <p:spPr>
              <a:xfrm>
                <a:off x="3871084" y="4082656"/>
                <a:ext cx="1435751" cy="1408803"/>
              </a:xfrm>
              <a:prstGeom prst="ellipse">
                <a:avLst/>
              </a:prstGeom>
              <a:ln w="12700" cap="rnd">
                <a:solidFill>
                  <a:schemeClr val="tx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8" name="図 27">
                <a:extLst>
                  <a:ext uri="{FF2B5EF4-FFF2-40B4-BE49-F238E27FC236}">
                    <a16:creationId xmlns:a16="http://schemas.microsoft.com/office/drawing/2014/main" id="{162222C0-8F7B-4262-900C-CC8EA3160D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65" t="31783" r="22681" b="37318"/>
              <a:stretch/>
            </p:blipFill>
            <p:spPr>
              <a:xfrm>
                <a:off x="5416620" y="4082656"/>
                <a:ext cx="1435751" cy="1408803"/>
              </a:xfrm>
              <a:prstGeom prst="ellipse">
                <a:avLst/>
              </a:prstGeom>
              <a:ln w="12700" cap="rnd">
                <a:solidFill>
                  <a:schemeClr val="tx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9" name="図 28">
                <a:extLst>
                  <a:ext uri="{FF2B5EF4-FFF2-40B4-BE49-F238E27FC236}">
                    <a16:creationId xmlns:a16="http://schemas.microsoft.com/office/drawing/2014/main" id="{E4094441-DF69-4A90-962F-546807F2AB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65" t="31783" r="22681" b="37318"/>
              <a:stretch/>
            </p:blipFill>
            <p:spPr>
              <a:xfrm>
                <a:off x="6962154" y="4082656"/>
                <a:ext cx="1435751" cy="1408803"/>
              </a:xfrm>
              <a:prstGeom prst="ellipse">
                <a:avLst/>
              </a:prstGeom>
              <a:ln w="12700" cap="rnd">
                <a:solidFill>
                  <a:schemeClr val="tx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30" name="図 29">
                <a:extLst>
                  <a:ext uri="{FF2B5EF4-FFF2-40B4-BE49-F238E27FC236}">
                    <a16:creationId xmlns:a16="http://schemas.microsoft.com/office/drawing/2014/main" id="{EA5F284A-2BAD-49EC-A9CF-22CC3ADE28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65" t="31783" r="22681" b="37318"/>
              <a:stretch/>
            </p:blipFill>
            <p:spPr>
              <a:xfrm>
                <a:off x="8507688" y="4082655"/>
                <a:ext cx="1435751" cy="1408803"/>
              </a:xfrm>
              <a:prstGeom prst="ellipse">
                <a:avLst/>
              </a:prstGeom>
              <a:ln w="12700" cap="rnd">
                <a:solidFill>
                  <a:schemeClr val="tx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66FAB9E-8D32-4FDF-986D-A6983BE9C1AA}"/>
                </a:ext>
              </a:extLst>
            </p:cNvPr>
            <p:cNvSpPr txBox="1"/>
            <p:nvPr/>
          </p:nvSpPr>
          <p:spPr>
            <a:xfrm>
              <a:off x="3690698" y="1669856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1BECF158-AE49-4A24-BBA7-6503F9750ECE}"/>
                </a:ext>
              </a:extLst>
            </p:cNvPr>
            <p:cNvSpPr txBox="1"/>
            <p:nvPr/>
          </p:nvSpPr>
          <p:spPr>
            <a:xfrm>
              <a:off x="5237405" y="1669856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DA880DA-5743-4AA6-A0F7-9BEF1F56F58D}"/>
                </a:ext>
              </a:extLst>
            </p:cNvPr>
            <p:cNvSpPr txBox="1"/>
            <p:nvPr/>
          </p:nvSpPr>
          <p:spPr>
            <a:xfrm>
              <a:off x="6784112" y="1669855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2A93833-CC8B-49DA-9184-A548DB59A213}"/>
                </a:ext>
              </a:extLst>
            </p:cNvPr>
            <p:cNvSpPr txBox="1"/>
            <p:nvPr/>
          </p:nvSpPr>
          <p:spPr>
            <a:xfrm>
              <a:off x="8327302" y="1669854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26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E538A875-9A59-4012-89DD-BC310019C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t="31660" r="22004" b="37435"/>
          <a:stretch/>
        </p:blipFill>
        <p:spPr>
          <a:xfrm>
            <a:off x="10461021" y="1105700"/>
            <a:ext cx="1369225" cy="1343526"/>
          </a:xfrm>
          <a:prstGeom prst="ellipse">
            <a:avLst/>
          </a:prstGeom>
          <a:ln w="1905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B04E23A6-FA95-46B1-AD4B-8279B96AD0ED}"/>
              </a:ext>
            </a:extLst>
          </p:cNvPr>
          <p:cNvSpPr/>
          <p:nvPr/>
        </p:nvSpPr>
        <p:spPr>
          <a:xfrm>
            <a:off x="992787" y="1105700"/>
            <a:ext cx="1369225" cy="1343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A17A39E-B151-4002-8B5C-EF87CB9FA3B3}"/>
              </a:ext>
            </a:extLst>
          </p:cNvPr>
          <p:cNvSpPr/>
          <p:nvPr/>
        </p:nvSpPr>
        <p:spPr>
          <a:xfrm>
            <a:off x="4874976" y="451692"/>
            <a:ext cx="136735" cy="13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CD6F6DF-2D03-41EC-B989-CE2C311D511C}"/>
              </a:ext>
            </a:extLst>
          </p:cNvPr>
          <p:cNvGrpSpPr/>
          <p:nvPr/>
        </p:nvGrpSpPr>
        <p:grpSpPr>
          <a:xfrm>
            <a:off x="3325364" y="1105700"/>
            <a:ext cx="6067492" cy="1343526"/>
            <a:chOff x="3325364" y="1105700"/>
            <a:chExt cx="6067492" cy="1343526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3B093671-FFA7-4C2F-9C28-BBBC42A4BD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4" t="31660" r="22004" b="37436"/>
            <a:stretch/>
          </p:blipFill>
          <p:spPr>
            <a:xfrm>
              <a:off x="8023631" y="1105700"/>
              <a:ext cx="1369225" cy="1343526"/>
            </a:xfrm>
            <a:prstGeom prst="ellipse">
              <a:avLst/>
            </a:prstGeom>
            <a:ln w="1905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E3E59E3-753A-45EF-AA04-62AC657C7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4" t="31660" r="22004" b="37435"/>
            <a:stretch/>
          </p:blipFill>
          <p:spPr>
            <a:xfrm>
              <a:off x="3505751" y="1105700"/>
              <a:ext cx="1369225" cy="1343526"/>
            </a:xfrm>
            <a:prstGeom prst="ellipse">
              <a:avLst/>
            </a:prstGeom>
            <a:ln w="1905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A10BB36C-5756-44E4-8B0F-07D0E7EFE6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4" t="31660" r="22004" b="37436"/>
            <a:stretch/>
          </p:blipFill>
          <p:spPr>
            <a:xfrm>
              <a:off x="5011711" y="1105700"/>
              <a:ext cx="1369225" cy="1343526"/>
            </a:xfrm>
            <a:prstGeom prst="ellipse">
              <a:avLst/>
            </a:prstGeom>
            <a:ln w="1905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640BD315-BCAB-4CAE-A911-E2A854904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4" t="31660" r="22004" b="37436"/>
            <a:stretch/>
          </p:blipFill>
          <p:spPr>
            <a:xfrm>
              <a:off x="6517671" y="1105700"/>
              <a:ext cx="1369225" cy="1343526"/>
            </a:xfrm>
            <a:prstGeom prst="ellipse">
              <a:avLst/>
            </a:prstGeom>
            <a:ln w="1905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BB916852-D762-4A75-B591-2D9518BE0A2C}"/>
                </a:ext>
              </a:extLst>
            </p:cNvPr>
            <p:cNvSpPr txBox="1"/>
            <p:nvPr/>
          </p:nvSpPr>
          <p:spPr>
            <a:xfrm>
              <a:off x="3325364" y="1105700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A0264EA-23C0-4E03-B721-76A6A6A3E526}"/>
                </a:ext>
              </a:extLst>
            </p:cNvPr>
            <p:cNvSpPr txBox="1"/>
            <p:nvPr/>
          </p:nvSpPr>
          <p:spPr>
            <a:xfrm>
              <a:off x="4831324" y="1105700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29D6329-C5B2-49C2-BF64-BB99899D0733}"/>
                </a:ext>
              </a:extLst>
            </p:cNvPr>
            <p:cNvSpPr txBox="1"/>
            <p:nvPr/>
          </p:nvSpPr>
          <p:spPr>
            <a:xfrm>
              <a:off x="6337284" y="1105700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EF7172B-E2B5-460A-ADAD-FC9495EB677B}"/>
                </a:ext>
              </a:extLst>
            </p:cNvPr>
            <p:cNvSpPr txBox="1"/>
            <p:nvPr/>
          </p:nvSpPr>
          <p:spPr>
            <a:xfrm>
              <a:off x="7843244" y="1105700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66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81</Words>
  <Application>Microsoft Office PowerPoint</Application>
  <PresentationFormat>ワイド画面</PresentationFormat>
  <Paragraphs>32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源真ゴシック等幅 Medium</vt:lpstr>
      <vt:lpstr>游ゴシック</vt:lpstr>
      <vt:lpstr>游ゴシック Light</vt:lpstr>
      <vt:lpstr>Arial</vt:lpstr>
      <vt:lpstr>Times New Roman</vt:lpstr>
      <vt:lpstr>Office テーマ</vt:lpstr>
      <vt:lpstr>非フリック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pvc resin</dc:creator>
  <cp:lastModifiedBy>pvc resin</cp:lastModifiedBy>
  <cp:revision>75</cp:revision>
  <dcterms:created xsi:type="dcterms:W3CDTF">2019-01-06T06:19:22Z</dcterms:created>
  <dcterms:modified xsi:type="dcterms:W3CDTF">2019-01-21T10:06:15Z</dcterms:modified>
</cp:coreProperties>
</file>