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56" r:id="rId4"/>
    <p:sldId id="257" r:id="rId5"/>
    <p:sldId id="269" r:id="rId6"/>
    <p:sldId id="258" r:id="rId7"/>
    <p:sldId id="262" r:id="rId8"/>
    <p:sldId id="266" r:id="rId9"/>
    <p:sldId id="265" r:id="rId10"/>
    <p:sldId id="260" r:id="rId11"/>
    <p:sldId id="259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3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96" d="100"/>
          <a:sy n="96" d="100"/>
        </p:scale>
        <p:origin x="94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4%20&#20462;&#35542;\&#23455;&#39443;\data\err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4%20&#20462;&#35542;\&#23455;&#39443;\data\spe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err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spe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&#12363;&#12394;&#20837;&#21147;&#23455;&#39443;&#24460;&#12450;&#12531;&#12465;&#12540;&#12488;&#65288;&#22238;&#31572;&#6528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39151356080479E-2"/>
          <c:y val="0.15740740740740741"/>
          <c:w val="0.88290529308836396"/>
          <c:h val="0.65831765820939037"/>
        </c:manualLayout>
      </c:layout>
      <c:lineChart>
        <c:grouping val="standard"/>
        <c:varyColors val="0"/>
        <c:ser>
          <c:idx val="0"/>
          <c:order val="0"/>
          <c:tx>
            <c:strRef>
              <c:f>qwerty!$C$38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qwerty!$B$39:$B$50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qwerty!$C$39:$C$50</c:f>
              <c:numCache>
                <c:formatCode>General</c:formatCode>
                <c:ptCount val="12"/>
                <c:pt idx="0">
                  <c:v>8.9880954166666669</c:v>
                </c:pt>
                <c:pt idx="1">
                  <c:v>9.6230163333333341</c:v>
                </c:pt>
                <c:pt idx="2">
                  <c:v>7.1248199166666666</c:v>
                </c:pt>
                <c:pt idx="3">
                  <c:v>14.404762416666667</c:v>
                </c:pt>
                <c:pt idx="4">
                  <c:v>5.654762083333333</c:v>
                </c:pt>
                <c:pt idx="5">
                  <c:v>12.481963166666668</c:v>
                </c:pt>
                <c:pt idx="6">
                  <c:v>6.9444446666666666</c:v>
                </c:pt>
                <c:pt idx="7">
                  <c:v>4.5138889999999998</c:v>
                </c:pt>
                <c:pt idx="8">
                  <c:v>5.5555556666666668</c:v>
                </c:pt>
                <c:pt idx="9">
                  <c:v>4.6626985833333334</c:v>
                </c:pt>
                <c:pt idx="10">
                  <c:v>10.747354999999999</c:v>
                </c:pt>
                <c:pt idx="11">
                  <c:v>12.541486583333334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32-4CDA-A1E2-6E6DDE81F523}"/>
            </c:ext>
          </c:extLst>
        </c:ser>
        <c:ser>
          <c:idx val="1"/>
          <c:order val="1"/>
          <c:tx>
            <c:strRef>
              <c:f>qwerty!$D$38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qwerty!$B$39:$B$50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qwerty!$D$39:$D$50</c:f>
              <c:numCache>
                <c:formatCode>General</c:formatCode>
                <c:ptCount val="12"/>
                <c:pt idx="0">
                  <c:v>15.476191166666666</c:v>
                </c:pt>
                <c:pt idx="1">
                  <c:v>12.946429083333335</c:v>
                </c:pt>
                <c:pt idx="2">
                  <c:v>7.3412702500000009</c:v>
                </c:pt>
                <c:pt idx="3">
                  <c:v>6.1507939999999994</c:v>
                </c:pt>
                <c:pt idx="4">
                  <c:v>9.2857145833333323</c:v>
                </c:pt>
                <c:pt idx="5">
                  <c:v>14.285714916666667</c:v>
                </c:pt>
                <c:pt idx="6">
                  <c:v>15.386905333333333</c:v>
                </c:pt>
                <c:pt idx="7">
                  <c:v>13.293651416666668</c:v>
                </c:pt>
                <c:pt idx="8">
                  <c:v>15.178572333333335</c:v>
                </c:pt>
                <c:pt idx="9">
                  <c:v>6.0515875833333332</c:v>
                </c:pt>
                <c:pt idx="10">
                  <c:v>5.1587304999999999</c:v>
                </c:pt>
                <c:pt idx="11">
                  <c:v>11.011905333333333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32-4CDA-A1E2-6E6DDE81F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105072"/>
        <c:axId val="436105400"/>
      </c:lineChart>
      <c:catAx>
        <c:axId val="43610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050"/>
                  <a:t>セッション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105400"/>
        <c:crosses val="autoZero"/>
        <c:auto val="1"/>
        <c:lblAlgn val="ctr"/>
        <c:lblOffset val="100"/>
        <c:noMultiLvlLbl val="0"/>
      </c:catAx>
      <c:valAx>
        <c:axId val="436105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latin typeface="+mn-ea"/>
                    <a:ea typeface="+mn-ea"/>
                  </a:rPr>
                  <a:t>Cerr [%]</a:t>
                </a:r>
                <a:endParaRPr lang="ja-JP" altLang="en-US" sz="105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9444444444444445E-2"/>
              <c:y val="2.923957421988915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10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22222222222222"/>
          <c:y val="5.150408282298042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69816272965886E-2"/>
          <c:y val="0.14351851851851852"/>
          <c:w val="0.88897462817147854"/>
          <c:h val="0.69958333333333345"/>
        </c:manualLayout>
      </c:layout>
      <c:lineChart>
        <c:grouping val="standard"/>
        <c:varyColors val="0"/>
        <c:ser>
          <c:idx val="0"/>
          <c:order val="0"/>
          <c:tx>
            <c:strRef>
              <c:f>qwerty!$C$39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qwerty!$B$40:$B$51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qwerty!$C$40:$C$51</c:f>
              <c:numCache>
                <c:formatCode>General</c:formatCode>
                <c:ptCount val="12"/>
                <c:pt idx="0">
                  <c:v>63.871372416666659</c:v>
                </c:pt>
                <c:pt idx="1">
                  <c:v>70.967748499999999</c:v>
                </c:pt>
                <c:pt idx="2">
                  <c:v>76.014327333333327</c:v>
                </c:pt>
                <c:pt idx="3">
                  <c:v>52.450193583333331</c:v>
                </c:pt>
                <c:pt idx="4">
                  <c:v>71.274531749999994</c:v>
                </c:pt>
                <c:pt idx="5">
                  <c:v>57.096624250000005</c:v>
                </c:pt>
                <c:pt idx="6">
                  <c:v>78.943686749999998</c:v>
                </c:pt>
                <c:pt idx="7">
                  <c:v>73.717788500000012</c:v>
                </c:pt>
                <c:pt idx="8">
                  <c:v>70.358069499999999</c:v>
                </c:pt>
                <c:pt idx="9">
                  <c:v>80.891353166666676</c:v>
                </c:pt>
                <c:pt idx="10">
                  <c:v>69.919439833333328</c:v>
                </c:pt>
                <c:pt idx="11">
                  <c:v>60.253418333333329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06-4097-BCCF-01D862B0326A}"/>
            </c:ext>
          </c:extLst>
        </c:ser>
        <c:ser>
          <c:idx val="1"/>
          <c:order val="1"/>
          <c:tx>
            <c:strRef>
              <c:f>qwerty!$D$39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qwerty!$B$40:$B$51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qwerty!$D$40:$D$51</c:f>
              <c:numCache>
                <c:formatCode>General</c:formatCode>
                <c:ptCount val="12"/>
                <c:pt idx="0">
                  <c:v>48.875052416666662</c:v>
                </c:pt>
                <c:pt idx="1">
                  <c:v>50.022530083333329</c:v>
                </c:pt>
                <c:pt idx="2">
                  <c:v>59.159531666666666</c:v>
                </c:pt>
                <c:pt idx="3">
                  <c:v>51.616248666666671</c:v>
                </c:pt>
                <c:pt idx="4">
                  <c:v>55.80381258333334</c:v>
                </c:pt>
                <c:pt idx="5">
                  <c:v>53.391723416666665</c:v>
                </c:pt>
                <c:pt idx="6">
                  <c:v>61.40073975</c:v>
                </c:pt>
                <c:pt idx="7">
                  <c:v>66.189689583333333</c:v>
                </c:pt>
                <c:pt idx="8">
                  <c:v>54.615377333333342</c:v>
                </c:pt>
                <c:pt idx="9">
                  <c:v>62.401442500000002</c:v>
                </c:pt>
                <c:pt idx="10">
                  <c:v>75.538080666666659</c:v>
                </c:pt>
                <c:pt idx="11">
                  <c:v>59.363920083333326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06-4097-BCCF-01D862B03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655480"/>
        <c:axId val="425653840"/>
      </c:lineChart>
      <c:catAx>
        <c:axId val="425655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セッション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5653840"/>
        <c:crosses val="autoZero"/>
        <c:auto val="1"/>
        <c:lblAlgn val="ctr"/>
        <c:lblOffset val="100"/>
        <c:noMultiLvlLbl val="0"/>
      </c:catAx>
      <c:valAx>
        <c:axId val="42565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latin typeface="+mn-ea"/>
                    <a:ea typeface="+mn-ea"/>
                  </a:rPr>
                  <a:t>CPM</a:t>
                </a:r>
                <a:endParaRPr lang="ja-JP" altLang="en-US" sz="105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1111111111111112E-2"/>
              <c:y val="2.524278215223097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565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555555555555556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942008142673697E-2"/>
          <c:y val="0.14814814814814814"/>
          <c:w val="0.87850245137677607"/>
          <c:h val="0.6663269174686498"/>
        </c:manualLayout>
      </c:layout>
      <c:lineChart>
        <c:grouping val="standard"/>
        <c:varyColors val="0"/>
        <c:ser>
          <c:idx val="0"/>
          <c:order val="0"/>
          <c:tx>
            <c:strRef>
              <c:f>All!$C$39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All!$C$40:$C$51</c:f>
              <c:numCache>
                <c:formatCode>General</c:formatCode>
                <c:ptCount val="12"/>
                <c:pt idx="0">
                  <c:v>14.226130766666666</c:v>
                </c:pt>
                <c:pt idx="1">
                  <c:v>12.2486268</c:v>
                </c:pt>
                <c:pt idx="2">
                  <c:v>9.9478838333333321</c:v>
                </c:pt>
                <c:pt idx="3">
                  <c:v>16.659993583333335</c:v>
                </c:pt>
                <c:pt idx="4">
                  <c:v>11.954564516666666</c:v>
                </c:pt>
                <c:pt idx="5">
                  <c:v>13.347583349999999</c:v>
                </c:pt>
                <c:pt idx="6">
                  <c:v>12.065115866666668</c:v>
                </c:pt>
                <c:pt idx="7">
                  <c:v>11.905062966666668</c:v>
                </c:pt>
                <c:pt idx="8">
                  <c:v>8.1008299833333339</c:v>
                </c:pt>
                <c:pt idx="9">
                  <c:v>6.4123380000000001</c:v>
                </c:pt>
                <c:pt idx="10">
                  <c:v>10.855108300000001</c:v>
                </c:pt>
                <c:pt idx="11">
                  <c:v>12.150641350000001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9F-4DCB-8213-DF89FB3DBC93}"/>
            </c:ext>
          </c:extLst>
        </c:ser>
        <c:ser>
          <c:idx val="1"/>
          <c:order val="1"/>
          <c:tx>
            <c:strRef>
              <c:f>All!$D$39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All!$B$40:$B$51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All!$D$40:$D$51</c:f>
              <c:numCache>
                <c:formatCode>General</c:formatCode>
                <c:ptCount val="12"/>
                <c:pt idx="0">
                  <c:v>8.8575038500000005</c:v>
                </c:pt>
                <c:pt idx="1">
                  <c:v>9.8964649500000004</c:v>
                </c:pt>
                <c:pt idx="2">
                  <c:v>8.8273305666666673</c:v>
                </c:pt>
                <c:pt idx="3">
                  <c:v>6.2952743999999985</c:v>
                </c:pt>
                <c:pt idx="4">
                  <c:v>8.5266958499999994</c:v>
                </c:pt>
                <c:pt idx="5">
                  <c:v>8.9163061666666668</c:v>
                </c:pt>
                <c:pt idx="6">
                  <c:v>5.0876625000000004</c:v>
                </c:pt>
                <c:pt idx="7">
                  <c:v>5.8134923499999998</c:v>
                </c:pt>
                <c:pt idx="8">
                  <c:v>7.8373019999999993</c:v>
                </c:pt>
                <c:pt idx="9">
                  <c:v>5.400433183333333</c:v>
                </c:pt>
                <c:pt idx="10">
                  <c:v>5.3769842666666667</c:v>
                </c:pt>
                <c:pt idx="11">
                  <c:v>5.6415346833333331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9F-4DCB-8213-DF89FB3DB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6315560"/>
        <c:axId val="806325728"/>
      </c:lineChart>
      <c:catAx>
        <c:axId val="806315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050">
                    <a:solidFill>
                      <a:sysClr val="windowText" lastClr="000000"/>
                    </a:solidFill>
                  </a:rPr>
                  <a:t>セッション</a:t>
                </a:r>
              </a:p>
            </c:rich>
          </c:tx>
          <c:layout>
            <c:manualLayout>
              <c:xMode val="edge"/>
              <c:yMode val="edge"/>
              <c:x val="0.44414457567804022"/>
              <c:y val="0.89409667541557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6325728"/>
        <c:crosses val="autoZero"/>
        <c:auto val="1"/>
        <c:lblAlgn val="ctr"/>
        <c:lblOffset val="100"/>
        <c:noMultiLvlLbl val="0"/>
      </c:catAx>
      <c:valAx>
        <c:axId val="80632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Cerr</a:t>
                </a:r>
                <a:r>
                  <a:rPr lang="en-US" altLang="ja-JP" sz="1050" baseline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 [%]</a:t>
                </a:r>
                <a:endParaRPr lang="ja-JP" altLang="en-US" sz="105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6604020974277097E-2"/>
              <c:y val="2.250367430625006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631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000000000000003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872484689413821E-2"/>
          <c:y val="0.1388888888888889"/>
          <c:w val="0.87857195975503066"/>
          <c:h val="0.68307852143482073"/>
        </c:manualLayout>
      </c:layout>
      <c:lineChart>
        <c:grouping val="standard"/>
        <c:varyColors val="0"/>
        <c:ser>
          <c:idx val="0"/>
          <c:order val="0"/>
          <c:tx>
            <c:strRef>
              <c:f>All!$C$40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All!$B$41:$B$55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3">
                  <c:v>all</c:v>
                </c:pt>
              </c:strCache>
            </c:strRef>
          </c:cat>
          <c:val>
            <c:numRef>
              <c:f>All!$C$41:$C$52</c:f>
              <c:numCache>
                <c:formatCode>General</c:formatCode>
                <c:ptCount val="12"/>
                <c:pt idx="0">
                  <c:v>99.145959166666657</c:v>
                </c:pt>
                <c:pt idx="1">
                  <c:v>110.81027523333334</c:v>
                </c:pt>
                <c:pt idx="2">
                  <c:v>123.54328958333333</c:v>
                </c:pt>
                <c:pt idx="3">
                  <c:v>95.102787033333328</c:v>
                </c:pt>
                <c:pt idx="4">
                  <c:v>109.53685703333333</c:v>
                </c:pt>
                <c:pt idx="5">
                  <c:v>108.75405761666666</c:v>
                </c:pt>
                <c:pt idx="6">
                  <c:v>113.67941593333333</c:v>
                </c:pt>
                <c:pt idx="7">
                  <c:v>110.15107913333331</c:v>
                </c:pt>
                <c:pt idx="8">
                  <c:v>122.43871835000002</c:v>
                </c:pt>
                <c:pt idx="9">
                  <c:v>116.76659053333336</c:v>
                </c:pt>
                <c:pt idx="10">
                  <c:v>112.63850588333335</c:v>
                </c:pt>
                <c:pt idx="11">
                  <c:v>109.25553728333333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7-4298-8FCA-E579C9AF5C75}"/>
            </c:ext>
          </c:extLst>
        </c:ser>
        <c:ser>
          <c:idx val="1"/>
          <c:order val="1"/>
          <c:tx>
            <c:strRef>
              <c:f>All!$D$40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All!$B$41:$B$55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3">
                  <c:v>all</c:v>
                </c:pt>
              </c:strCache>
            </c:strRef>
          </c:cat>
          <c:val>
            <c:numRef>
              <c:f>All!$D$41:$D$52</c:f>
              <c:numCache>
                <c:formatCode>General</c:formatCode>
                <c:ptCount val="12"/>
                <c:pt idx="0">
                  <c:v>144.17013120000001</c:v>
                </c:pt>
                <c:pt idx="1">
                  <c:v>128.21358515</c:v>
                </c:pt>
                <c:pt idx="2">
                  <c:v>137.31419664999999</c:v>
                </c:pt>
                <c:pt idx="3">
                  <c:v>135.06091396666667</c:v>
                </c:pt>
                <c:pt idx="4">
                  <c:v>141.98991051666667</c:v>
                </c:pt>
                <c:pt idx="5">
                  <c:v>147.60879869999999</c:v>
                </c:pt>
                <c:pt idx="6">
                  <c:v>159.56385401666665</c:v>
                </c:pt>
                <c:pt idx="7">
                  <c:v>157.94185214999999</c:v>
                </c:pt>
                <c:pt idx="8">
                  <c:v>147.02166340000002</c:v>
                </c:pt>
                <c:pt idx="9">
                  <c:v>142.08964723333332</c:v>
                </c:pt>
                <c:pt idx="10">
                  <c:v>166.06515708333333</c:v>
                </c:pt>
                <c:pt idx="11">
                  <c:v>163.71282773333334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C7-4298-8FCA-E579C9AF5C7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4096984"/>
        <c:axId val="864091736"/>
      </c:lineChart>
      <c:catAx>
        <c:axId val="86409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050">
                    <a:solidFill>
                      <a:sysClr val="windowText" lastClr="000000"/>
                    </a:solidFill>
                  </a:rPr>
                  <a:t>セッション</a:t>
                </a:r>
              </a:p>
            </c:rich>
          </c:tx>
          <c:layout>
            <c:manualLayout>
              <c:xMode val="edge"/>
              <c:yMode val="edge"/>
              <c:x val="0.4489083552055993"/>
              <c:y val="0.886272965879265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091736"/>
        <c:crosses val="autoZero"/>
        <c:auto val="1"/>
        <c:lblAlgn val="ctr"/>
        <c:lblOffset val="100"/>
        <c:noMultiLvlLbl val="0"/>
      </c:catAx>
      <c:valAx>
        <c:axId val="86409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CPM</a:t>
                </a:r>
                <a:endParaRPr lang="ja-JP" altLang="en-US" sz="105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1203049430600338E-2"/>
              <c:y val="2.310151539117892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64096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88888888888889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40450541451306E-2"/>
          <c:y val="9.8198044040192278E-2"/>
          <c:w val="0.91486245360043839"/>
          <c:h val="0.79014059364600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分析!$P$11</c:f>
              <c:strCache>
                <c:ptCount val="1"/>
                <c:pt idx="0">
                  <c:v>既存手法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plus"/>
            <c:errValType val="cust"/>
            <c:noEndCap val="0"/>
            <c:plus>
              <c:numRef>
                <c:f>(分析!$C$25,分析!$G$25,分析!$K$25)</c:f>
                <c:numCache>
                  <c:formatCode>General</c:formatCode>
                  <c:ptCount val="3"/>
                  <c:pt idx="0">
                    <c:v>0.348010216963685</c:v>
                  </c:pt>
                  <c:pt idx="1">
                    <c:v>0.15275252316519472</c:v>
                  </c:pt>
                  <c:pt idx="2">
                    <c:v>0.40688518719112349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分析!$O$12:$O$14</c:f>
              <c:strCache>
                <c:ptCount val="3"/>
                <c:pt idx="0">
                  <c:v>使いやすかったか</c:v>
                </c:pt>
                <c:pt idx="1">
                  <c:v>今後も使用したいか</c:v>
                </c:pt>
                <c:pt idx="2">
                  <c:v>慣れやすかったか</c:v>
                </c:pt>
              </c:strCache>
            </c:strRef>
          </c:cat>
          <c:val>
            <c:numRef>
              <c:f>分析!$P$12:$P$14</c:f>
              <c:numCache>
                <c:formatCode>General</c:formatCode>
                <c:ptCount val="3"/>
                <c:pt idx="0">
                  <c:v>2.1</c:v>
                </c:pt>
                <c:pt idx="1">
                  <c:v>1.7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8-4CD2-B578-8FE001FFB977}"/>
            </c:ext>
          </c:extLst>
        </c:ser>
        <c:ser>
          <c:idx val="1"/>
          <c:order val="1"/>
          <c:tx>
            <c:strRef>
              <c:f>分析!$Q$11</c:f>
              <c:strCache>
                <c:ptCount val="1"/>
                <c:pt idx="0">
                  <c:v>提案手法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plus"/>
            <c:errValType val="cust"/>
            <c:noEndCap val="0"/>
            <c:plus>
              <c:numRef>
                <c:f>(分析!$D$25,分析!$H$25,分析!$L$25)</c:f>
                <c:numCache>
                  <c:formatCode>General</c:formatCode>
                  <c:ptCount val="3"/>
                  <c:pt idx="0">
                    <c:v>0.16329931618554538</c:v>
                  </c:pt>
                  <c:pt idx="1">
                    <c:v>0.16666666666666666</c:v>
                  </c:pt>
                  <c:pt idx="2">
                    <c:v>0.45825756949558399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分析!$O$12:$O$14</c:f>
              <c:strCache>
                <c:ptCount val="3"/>
                <c:pt idx="0">
                  <c:v>使いやすかったか</c:v>
                </c:pt>
                <c:pt idx="1">
                  <c:v>今後も使用したいか</c:v>
                </c:pt>
                <c:pt idx="2">
                  <c:v>慣れやすかったか</c:v>
                </c:pt>
              </c:strCache>
            </c:strRef>
          </c:cat>
          <c:val>
            <c:numRef>
              <c:f>分析!$Q$12:$Q$14</c:f>
              <c:numCache>
                <c:formatCode>General</c:formatCode>
                <c:ptCount val="3"/>
                <c:pt idx="0">
                  <c:v>3.6</c:v>
                </c:pt>
                <c:pt idx="1">
                  <c:v>3.5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8-4CD2-B578-8FE001FFB9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004496"/>
        <c:axId val="429005152"/>
      </c:barChart>
      <c:catAx>
        <c:axId val="42900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9005152"/>
        <c:crosses val="autoZero"/>
        <c:auto val="1"/>
        <c:lblAlgn val="ctr"/>
        <c:lblOffset val="100"/>
        <c:noMultiLvlLbl val="0"/>
      </c:catAx>
      <c:valAx>
        <c:axId val="42900515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90044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83573441924875"/>
          <c:y val="1.8552740350722664E-2"/>
          <c:w val="0.3083283107098499"/>
          <c:h val="7.2047982233583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2B558-5319-42DA-B49D-EC79C95E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9B1E0C-6C48-43C7-B6F3-A1C41C7C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9F973-913D-4A39-95BA-27F1986C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3E11D-94F4-42FE-B369-22D5AC3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033CF3-777B-4BEC-A7C7-25DB8C1A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80AE6-FEF0-4913-9DCA-092EEC0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6C7AF5-DD24-4A40-BAF5-BD704574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6E06A-E000-4BD3-857C-52E5B93D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AAA9B-4633-4121-B193-6341411A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6A91C-8968-4359-8A4F-0EC0559C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6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6298FA-62C1-4969-B88D-F07D51332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4CC988-E977-4EA5-82A6-C697FDAB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3DF28-0411-45C0-8D82-F708BEC6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74D2B5-5828-4666-9F89-3B420664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34B2F-8095-4AC6-842A-E8257390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4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AF0A5-A2E8-4119-A6D8-5B7599BE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D83D6-3C45-4B0D-9910-F661202A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CF40D-0E53-45D4-865D-EF157505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BB366-E17C-4D6C-BC09-07640410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B90C3-6913-414D-A9C4-3195484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F92E-326B-4CEA-A8B1-0EDD22CB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4A078-5039-4043-834A-153DB96B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A16CC-155F-4B8E-81CF-9DFC224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DAFACF-8F76-4496-AFCB-AF4BF7E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5BB5A-7BA7-4CB4-8033-BEAEF27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68E68-C3D1-4B00-9B55-7064F7B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BF017-490D-47BC-9BE4-C6F2BD0A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A872C-8E01-41A5-BEAD-5815D5A01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5050CE-444D-4A10-814A-9A8FFA16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E1182-B85E-4B78-9D70-79AE843E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08860F-9CDB-45DD-9370-7A177A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D8D0E-80D4-41A3-89F4-67ECB393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D765D0-DD8E-4216-AAEC-56E294F6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8AB49-51EE-45AF-9D89-9D1EEBBF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8DEE5B-1609-4CF8-ABF9-9E9158DCF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80102A-B20F-4A50-8480-0EE870DB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7B81A6-E6A4-437D-B500-87FDEA40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D068DB-44FB-4857-A371-11878F4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3BC32-9F02-46EC-8485-687795B8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2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4EBE9-4DE0-4187-AB2F-EE0E4915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156E38-90FB-4AF2-A747-33DE4F80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9EC2BA-F5FA-474C-9C72-33313FC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A093C-12F6-45A5-A197-3CBDED9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39DCF6-B065-4E64-AF85-B010B466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AD9A6C-FC77-4FBD-9AC3-FE1298B0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57619A-0BFD-47A3-AF89-F0495F1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F5A8E-F7E8-43F9-A8A6-E435FEF4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FA9FCD-4D6A-4E43-B418-064ABF79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1EF083-2C7F-47F3-93EB-D7EDB835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0D605-565C-4E3B-B780-C0CBDA9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112D17-4868-40C9-995E-6A0CAA92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D7BF3-783D-4E21-A0FD-A21848C4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AE75B-CE53-45E5-8CA1-45B65699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C0C87F-8E33-459B-B4C7-58A9CADE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0B6AF1-5323-4AC1-98FF-A8CAD736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CB971-8EFA-4E38-9BF4-B8D726F4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87462C-3C95-490D-B509-6197485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650D4A-9D02-4F12-B893-86565392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6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99E904-48C9-47FC-8925-99576D5A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33D3F-2093-445F-853B-4BCC7DC5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F8612-48B7-4B96-A4F5-900E00DB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4DB8-A61F-4FA2-B642-4D4FA648320B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5DB2FA-176E-4B06-A699-C3C6729F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F2A85-D1E2-4E2F-BF1B-E96E209B4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3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A61DE-0148-4424-8F0F-91C95E11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65421" cy="59740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非フリック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25EB60D-79AE-4F25-A0C4-C4EDD3523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505615"/>
              </p:ext>
            </p:extLst>
          </p:nvPr>
        </p:nvGraphicFramePr>
        <p:xfrm>
          <a:off x="838200" y="14300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A00C7A06-25B5-43C9-A363-F0C900238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8461"/>
              </p:ext>
            </p:extLst>
          </p:nvPr>
        </p:nvGraphicFramePr>
        <p:xfrm>
          <a:off x="6561221" y="16884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218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A2F49B89-379A-43D5-86E6-B81EC0452F5D}"/>
              </a:ext>
            </a:extLst>
          </p:cNvPr>
          <p:cNvSpPr/>
          <p:nvPr/>
        </p:nvSpPr>
        <p:spPr>
          <a:xfrm>
            <a:off x="211511" y="1668175"/>
            <a:ext cx="1408798" cy="141048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9CC2C70-F238-4CDD-91CC-5C714B1AFA50}"/>
              </a:ext>
            </a:extLst>
          </p:cNvPr>
          <p:cNvSpPr/>
          <p:nvPr/>
        </p:nvSpPr>
        <p:spPr>
          <a:xfrm>
            <a:off x="5279885" y="1041515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81C7CC7-D7F3-443E-95F3-0318386C9953}"/>
              </a:ext>
            </a:extLst>
          </p:cNvPr>
          <p:cNvGrpSpPr/>
          <p:nvPr/>
        </p:nvGrpSpPr>
        <p:grpSpPr>
          <a:xfrm>
            <a:off x="3701135" y="4321382"/>
            <a:ext cx="6225791" cy="1408804"/>
            <a:chOff x="3690698" y="1669853"/>
            <a:chExt cx="6225791" cy="1408804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1DCBD24F-AAC2-4C96-B152-6761446BF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44134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62222C0-8F7B-4262-900C-CC8EA3160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5389670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E4094441-DF69-4A90-962F-546807F2A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6935204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EA5F284A-2BAD-49EC-A9CF-22CC3ADE2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8480738" y="1669853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66FAB9E-8D32-4FDF-986D-A6983BE9C1AA}"/>
                </a:ext>
              </a:extLst>
            </p:cNvPr>
            <p:cNvSpPr txBox="1"/>
            <p:nvPr/>
          </p:nvSpPr>
          <p:spPr>
            <a:xfrm>
              <a:off x="3690698" y="1669856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BECF158-AE49-4A24-BBA7-6503F9750ECE}"/>
                </a:ext>
              </a:extLst>
            </p:cNvPr>
            <p:cNvSpPr txBox="1"/>
            <p:nvPr/>
          </p:nvSpPr>
          <p:spPr>
            <a:xfrm>
              <a:off x="5237405" y="1669856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DA880DA-5743-4AA6-A0F7-9BEF1F56F58D}"/>
                </a:ext>
              </a:extLst>
            </p:cNvPr>
            <p:cNvSpPr txBox="1"/>
            <p:nvPr/>
          </p:nvSpPr>
          <p:spPr>
            <a:xfrm>
              <a:off x="6784112" y="1669855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2A93833-CC8B-49DA-9184-A548DB59A213}"/>
                </a:ext>
              </a:extLst>
            </p:cNvPr>
            <p:cNvSpPr txBox="1"/>
            <p:nvPr/>
          </p:nvSpPr>
          <p:spPr>
            <a:xfrm>
              <a:off x="8327302" y="1669854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A60F8AB-3766-4180-AC76-D6D59BBF339C}"/>
              </a:ext>
            </a:extLst>
          </p:cNvPr>
          <p:cNvGrpSpPr/>
          <p:nvPr/>
        </p:nvGrpSpPr>
        <p:grpSpPr>
          <a:xfrm>
            <a:off x="3679308" y="1555215"/>
            <a:ext cx="3134723" cy="1408804"/>
            <a:chOff x="3679308" y="1555215"/>
            <a:chExt cx="3134723" cy="1408804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6CB74F5C-5BD8-42F9-96B4-3CB68D862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5378280" y="1555215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EA3752D5-0E5F-4A77-95C1-A726CB26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32744" y="1555216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AE0343-19FD-4D6F-918F-74953339A089}"/>
                </a:ext>
              </a:extLst>
            </p:cNvPr>
            <p:cNvSpPr txBox="1"/>
            <p:nvPr/>
          </p:nvSpPr>
          <p:spPr>
            <a:xfrm>
              <a:off x="3679308" y="155521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50D1106-BADA-404F-9D1F-DC37200E8561}"/>
                </a:ext>
              </a:extLst>
            </p:cNvPr>
            <p:cNvSpPr txBox="1"/>
            <p:nvPr/>
          </p:nvSpPr>
          <p:spPr>
            <a:xfrm>
              <a:off x="5226015" y="155521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26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楕円 13">
            <a:extLst>
              <a:ext uri="{FF2B5EF4-FFF2-40B4-BE49-F238E27FC236}">
                <a16:creationId xmlns:a16="http://schemas.microsoft.com/office/drawing/2014/main" id="{B04E23A6-FA95-46B1-AD4B-8279B96AD0ED}"/>
              </a:ext>
            </a:extLst>
          </p:cNvPr>
          <p:cNvSpPr/>
          <p:nvPr/>
        </p:nvSpPr>
        <p:spPr>
          <a:xfrm>
            <a:off x="992787" y="1105700"/>
            <a:ext cx="1369225" cy="1343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17A39E-B151-4002-8B5C-EF87CB9FA3B3}"/>
              </a:ext>
            </a:extLst>
          </p:cNvPr>
          <p:cNvSpPr/>
          <p:nvPr/>
        </p:nvSpPr>
        <p:spPr>
          <a:xfrm>
            <a:off x="4874976" y="451692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444319B-107D-4DA2-AF2C-6A46651A8FB3}"/>
              </a:ext>
            </a:extLst>
          </p:cNvPr>
          <p:cNvGrpSpPr/>
          <p:nvPr/>
        </p:nvGrpSpPr>
        <p:grpSpPr>
          <a:xfrm>
            <a:off x="3325364" y="1105700"/>
            <a:ext cx="3055571" cy="1343526"/>
            <a:chOff x="3325364" y="1105700"/>
            <a:chExt cx="3055571" cy="1343526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40BD315-BCAB-4CAE-A911-E2A85490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6"/>
            <a:stretch/>
          </p:blipFill>
          <p:spPr>
            <a:xfrm>
              <a:off x="5011710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E3E59E3-753A-45EF-AA04-62AC657C7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5"/>
            <a:stretch/>
          </p:blipFill>
          <p:spPr>
            <a:xfrm>
              <a:off x="3505751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BB916852-D762-4A75-B591-2D9518BE0A2C}"/>
                </a:ext>
              </a:extLst>
            </p:cNvPr>
            <p:cNvSpPr txBox="1"/>
            <p:nvPr/>
          </p:nvSpPr>
          <p:spPr>
            <a:xfrm>
              <a:off x="332536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A0264EA-23C0-4E03-B721-76A6A6A3E526}"/>
                </a:ext>
              </a:extLst>
            </p:cNvPr>
            <p:cNvSpPr txBox="1"/>
            <p:nvPr/>
          </p:nvSpPr>
          <p:spPr>
            <a:xfrm>
              <a:off x="483132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66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D7C22A3-83BC-4052-9B6D-193A10E41091}"/>
              </a:ext>
            </a:extLst>
          </p:cNvPr>
          <p:cNvSpPr/>
          <p:nvPr/>
        </p:nvSpPr>
        <p:spPr>
          <a:xfrm>
            <a:off x="3837440" y="1270150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BEC3444-4A89-4567-A3C7-67DFFDCB2982}"/>
              </a:ext>
            </a:extLst>
          </p:cNvPr>
          <p:cNvGrpSpPr/>
          <p:nvPr/>
        </p:nvGrpSpPr>
        <p:grpSpPr>
          <a:xfrm>
            <a:off x="2287828" y="1924157"/>
            <a:ext cx="3054815" cy="1369228"/>
            <a:chOff x="2287828" y="1924157"/>
            <a:chExt cx="3054815" cy="1369228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A67B140-B1C4-4C18-A915-F1B8876B4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2441266" y="1924158"/>
              <a:ext cx="1395418" cy="1369227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F8E6640-9A8A-41D0-9860-F6F04EEBA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947225" y="1924157"/>
              <a:ext cx="1395418" cy="1369227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941C822-5AA7-49C7-87B7-05E85FCBAC9E}"/>
                </a:ext>
              </a:extLst>
            </p:cNvPr>
            <p:cNvSpPr txBox="1"/>
            <p:nvPr/>
          </p:nvSpPr>
          <p:spPr>
            <a:xfrm>
              <a:off x="228782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22020FB-8E88-4F96-B8B5-D564C39D7B27}"/>
                </a:ext>
              </a:extLst>
            </p:cNvPr>
            <p:cNvSpPr txBox="1"/>
            <p:nvPr/>
          </p:nvSpPr>
          <p:spPr>
            <a:xfrm>
              <a:off x="379378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0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4AD65-AC18-4CFC-867F-6B048C9A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86201CA-749B-46CB-B9B6-1D863F7BE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315814"/>
              </p:ext>
            </p:extLst>
          </p:nvPr>
        </p:nvGraphicFramePr>
        <p:xfrm>
          <a:off x="661876" y="2162073"/>
          <a:ext cx="4606595" cy="2712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085EAFE-1CA7-4D22-BD33-CE55DE3BC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366278"/>
              </p:ext>
            </p:extLst>
          </p:nvPr>
        </p:nvGraphicFramePr>
        <p:xfrm>
          <a:off x="5662981" y="2213273"/>
          <a:ext cx="4623027" cy="266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199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736BC-B94E-49F3-B386-2EC498000351}"/>
              </a:ext>
            </a:extLst>
          </p:cNvPr>
          <p:cNvSpPr/>
          <p:nvPr/>
        </p:nvSpPr>
        <p:spPr>
          <a:xfrm>
            <a:off x="4120913" y="1025499"/>
            <a:ext cx="399253" cy="6905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EBF987-56FF-4B27-97BA-53FB055B3A9C}"/>
              </a:ext>
            </a:extLst>
          </p:cNvPr>
          <p:cNvGrpSpPr/>
          <p:nvPr/>
        </p:nvGrpSpPr>
        <p:grpSpPr>
          <a:xfrm>
            <a:off x="5828616" y="1642512"/>
            <a:ext cx="4536142" cy="2974601"/>
            <a:chOff x="5828616" y="1642512"/>
            <a:chExt cx="4536142" cy="2974601"/>
          </a:xfrm>
        </p:grpSpPr>
        <p:graphicFrame>
          <p:nvGraphicFramePr>
            <p:cNvPr id="20" name="グラフ 19">
              <a:extLst>
                <a:ext uri="{FF2B5EF4-FFF2-40B4-BE49-F238E27FC236}">
                  <a16:creationId xmlns:a16="http://schemas.microsoft.com/office/drawing/2014/main" id="{34E9AF61-7C64-4D91-B83C-D198FB6C97F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5382821"/>
                </p:ext>
              </p:extLst>
            </p:nvPr>
          </p:nvGraphicFramePr>
          <p:xfrm>
            <a:off x="5828616" y="1642512"/>
            <a:ext cx="4536142" cy="2974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9067B271-E066-41C0-BE7F-1E0E62AEF387}"/>
                </a:ext>
              </a:extLst>
            </p:cNvPr>
            <p:cNvGrpSpPr/>
            <p:nvPr/>
          </p:nvGrpSpPr>
          <p:grpSpPr>
            <a:xfrm>
              <a:off x="6564874" y="2358096"/>
              <a:ext cx="399253" cy="253916"/>
              <a:chOff x="4436269" y="2095389"/>
              <a:chExt cx="400050" cy="253916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8F4C2660-C8BD-4E7E-B3D5-B4BFDD5EA74D}"/>
                  </a:ext>
                </a:extLst>
              </p:cNvPr>
              <p:cNvSpPr/>
              <p:nvPr/>
            </p:nvSpPr>
            <p:spPr>
              <a:xfrm rot="5400000">
                <a:off x="4598194" y="2097885"/>
                <a:ext cx="76200" cy="400050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1DD4039-887F-4F5E-B93D-1D76B8D29D3B}"/>
                  </a:ext>
                </a:extLst>
              </p:cNvPr>
              <p:cNvSpPr txBox="1"/>
              <p:nvPr/>
            </p:nvSpPr>
            <p:spPr>
              <a:xfrm>
                <a:off x="4483803" y="2095389"/>
                <a:ext cx="31143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000" dirty="0"/>
                  <a:t>**</a:t>
                </a:r>
                <a:endParaRPr lang="ja-JP" altLang="en-US" sz="1000" dirty="0"/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2F70E78-2D9F-4074-BD3E-51053572646D}"/>
                </a:ext>
              </a:extLst>
            </p:cNvPr>
            <p:cNvGrpSpPr/>
            <p:nvPr/>
          </p:nvGrpSpPr>
          <p:grpSpPr>
            <a:xfrm>
              <a:off x="7948378" y="2413178"/>
              <a:ext cx="399254" cy="253916"/>
              <a:chOff x="4436269" y="2095389"/>
              <a:chExt cx="400050" cy="253916"/>
            </a:xfrm>
          </p:grpSpPr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16543C89-35FA-479A-B395-53BBFB7CB269}"/>
                  </a:ext>
                </a:extLst>
              </p:cNvPr>
              <p:cNvSpPr/>
              <p:nvPr/>
            </p:nvSpPr>
            <p:spPr>
              <a:xfrm rot="5400000">
                <a:off x="4598194" y="2097885"/>
                <a:ext cx="76200" cy="400050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DAA0ABB-290F-4511-B409-3E05D12D2CC4}"/>
                  </a:ext>
                </a:extLst>
              </p:cNvPr>
              <p:cNvSpPr txBox="1"/>
              <p:nvPr/>
            </p:nvSpPr>
            <p:spPr>
              <a:xfrm>
                <a:off x="4483803" y="2095389"/>
                <a:ext cx="31143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000" dirty="0"/>
                  <a:t>**</a:t>
                </a:r>
                <a:endParaRPr lang="ja-JP" altLang="en-US" sz="1000" dirty="0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9CF99B4-E659-454E-8BB1-8464AD6111B2}"/>
                </a:ext>
              </a:extLst>
            </p:cNvPr>
            <p:cNvGrpSpPr/>
            <p:nvPr/>
          </p:nvGrpSpPr>
          <p:grpSpPr>
            <a:xfrm>
              <a:off x="9331700" y="1977184"/>
              <a:ext cx="399253" cy="269010"/>
              <a:chOff x="4436269" y="2067000"/>
              <a:chExt cx="400050" cy="269010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1A087C1A-7ABE-42D8-ACDD-64EF298347D6}"/>
                  </a:ext>
                </a:extLst>
              </p:cNvPr>
              <p:cNvSpPr/>
              <p:nvPr/>
            </p:nvSpPr>
            <p:spPr>
              <a:xfrm rot="5400000">
                <a:off x="4598194" y="2097885"/>
                <a:ext cx="76200" cy="400050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3A0B496-378F-4D05-877A-7CFEDC656F8A}"/>
                  </a:ext>
                </a:extLst>
              </p:cNvPr>
              <p:cNvSpPr txBox="1"/>
              <p:nvPr/>
            </p:nvSpPr>
            <p:spPr>
              <a:xfrm>
                <a:off x="4436269" y="2067000"/>
                <a:ext cx="400050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800" dirty="0" err="1"/>
                  <a:t>n.s</a:t>
                </a:r>
                <a:r>
                  <a:rPr lang="en-US" altLang="ja-JP" sz="800" dirty="0"/>
                  <a:t>.</a:t>
                </a:r>
                <a:endParaRPr lang="ja-JP" alt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01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A0CCC45-7CEC-4A40-BA38-F8373F8EEA31}"/>
              </a:ext>
            </a:extLst>
          </p:cNvPr>
          <p:cNvGrpSpPr/>
          <p:nvPr/>
        </p:nvGrpSpPr>
        <p:grpSpPr>
          <a:xfrm>
            <a:off x="2668781" y="0"/>
            <a:ext cx="6854437" cy="6858000"/>
            <a:chOff x="2668781" y="0"/>
            <a:chExt cx="6854437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69868C4-C4AA-46F4-8C4F-C247FA5F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781" y="0"/>
              <a:ext cx="6854437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27AD886-C8D7-4891-945E-25AABDBFF2A7}"/>
                </a:ext>
              </a:extLst>
            </p:cNvPr>
            <p:cNvSpPr/>
            <p:nvPr/>
          </p:nvSpPr>
          <p:spPr>
            <a:xfrm>
              <a:off x="4983858" y="1897982"/>
              <a:ext cx="767038" cy="1461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76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1788C8B-5A22-4175-88AC-266FA6F70766}"/>
              </a:ext>
            </a:extLst>
          </p:cNvPr>
          <p:cNvGrpSpPr/>
          <p:nvPr/>
        </p:nvGrpSpPr>
        <p:grpSpPr>
          <a:xfrm>
            <a:off x="1608766" y="1319001"/>
            <a:ext cx="3133167" cy="1286634"/>
            <a:chOff x="500698" y="1319001"/>
            <a:chExt cx="10828146" cy="444657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8D8C9D3-B8CC-4C7A-AB4B-6EF194F76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98" y="1319001"/>
              <a:ext cx="5284893" cy="444657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739C57C-6F9B-40BD-8BEC-349037B3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91" y="1319001"/>
              <a:ext cx="5543253" cy="4446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2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64E725-5E5B-4093-980B-B098E9608ECB}"/>
              </a:ext>
            </a:extLst>
          </p:cNvPr>
          <p:cNvGrpSpPr/>
          <p:nvPr/>
        </p:nvGrpSpPr>
        <p:grpSpPr>
          <a:xfrm>
            <a:off x="324302" y="342039"/>
            <a:ext cx="5732379" cy="3224463"/>
            <a:chOff x="324302" y="342039"/>
            <a:chExt cx="5732379" cy="322446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3457FBA-8FAF-4F15-85F6-D475F66BC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2" y="342039"/>
              <a:ext cx="5732379" cy="3224463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F081152A-52C4-4517-BA83-078270E1F336}"/>
                </a:ext>
              </a:extLst>
            </p:cNvPr>
            <p:cNvSpPr txBox="1"/>
            <p:nvPr/>
          </p:nvSpPr>
          <p:spPr>
            <a:xfrm>
              <a:off x="324302" y="417094"/>
              <a:ext cx="1098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既存手法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FB4771C-871A-443A-8693-148093D34E07}"/>
              </a:ext>
            </a:extLst>
          </p:cNvPr>
          <p:cNvGrpSpPr/>
          <p:nvPr/>
        </p:nvGrpSpPr>
        <p:grpSpPr>
          <a:xfrm>
            <a:off x="6135318" y="342039"/>
            <a:ext cx="5732380" cy="3224464"/>
            <a:chOff x="6135318" y="342039"/>
            <a:chExt cx="5732380" cy="322446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F6A4D98-AE15-4621-89EE-FAFEC012F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318" y="342039"/>
              <a:ext cx="5732380" cy="3224464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9472F89-967B-4FDD-B365-4D88E510C868}"/>
                </a:ext>
              </a:extLst>
            </p:cNvPr>
            <p:cNvSpPr txBox="1"/>
            <p:nvPr/>
          </p:nvSpPr>
          <p:spPr>
            <a:xfrm>
              <a:off x="6135318" y="417094"/>
              <a:ext cx="1098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提案手法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59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F311659-9FA2-4D13-8709-526F0DDD7C32}"/>
              </a:ext>
            </a:extLst>
          </p:cNvPr>
          <p:cNvGrpSpPr/>
          <p:nvPr/>
        </p:nvGrpSpPr>
        <p:grpSpPr>
          <a:xfrm>
            <a:off x="3850026" y="1591476"/>
            <a:ext cx="3134721" cy="1408804"/>
            <a:chOff x="5966209" y="768516"/>
            <a:chExt cx="3134721" cy="140880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CF583D9-BE9C-4927-8E83-B5EF28364A7B}"/>
                </a:ext>
              </a:extLst>
            </p:cNvPr>
            <p:cNvGrpSpPr/>
            <p:nvPr/>
          </p:nvGrpSpPr>
          <p:grpSpPr>
            <a:xfrm>
              <a:off x="6146597" y="768516"/>
              <a:ext cx="2954333" cy="1408804"/>
              <a:chOff x="6146594" y="2436795"/>
              <a:chExt cx="2954333" cy="1408804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24D37E5A-C9B6-42D8-8228-0A8BB9E6C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6594" y="2436796"/>
                <a:ext cx="1408803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695B19D3-383C-42C3-B538-4B4A6C242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7692123" y="2436795"/>
                <a:ext cx="1408804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8E41EA9-F781-4D03-9260-539E2FBF80A9}"/>
                </a:ext>
              </a:extLst>
            </p:cNvPr>
            <p:cNvSpPr txBox="1"/>
            <p:nvPr/>
          </p:nvSpPr>
          <p:spPr>
            <a:xfrm>
              <a:off x="5966209" y="768519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176E0E-4D9C-4C76-A475-50EEBC764507}"/>
                </a:ext>
              </a:extLst>
            </p:cNvPr>
            <p:cNvSpPr txBox="1"/>
            <p:nvPr/>
          </p:nvSpPr>
          <p:spPr>
            <a:xfrm>
              <a:off x="7512916" y="768519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80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日本語入力のフリック入力のガイド">
            <a:extLst>
              <a:ext uri="{FF2B5EF4-FFF2-40B4-BE49-F238E27FC236}">
                <a16:creationId xmlns:a16="http://schemas.microsoft.com/office/drawing/2014/main" id="{7322BD52-8ECE-4698-A5F3-6DC04415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58" y="1215131"/>
            <a:ext cx="4381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9F921D4-3D55-46FD-A813-9D9BD1BB99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64" b="5281"/>
          <a:stretch/>
        </p:blipFill>
        <p:spPr>
          <a:xfrm>
            <a:off x="6218742" y="2205789"/>
            <a:ext cx="4662412" cy="29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909B7A-1136-421D-947C-A2040439C65B}"/>
              </a:ext>
            </a:extLst>
          </p:cNvPr>
          <p:cNvGrpSpPr/>
          <p:nvPr/>
        </p:nvGrpSpPr>
        <p:grpSpPr>
          <a:xfrm>
            <a:off x="1584658" y="804675"/>
            <a:ext cx="8467841" cy="4449747"/>
            <a:chOff x="1584658" y="804675"/>
            <a:chExt cx="8467841" cy="4449747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D0ED5C61-C965-4031-9EB4-FBC8A4C36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89923" y="1130956"/>
              <a:ext cx="3857311" cy="3784912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6EE7A89-2147-46E5-834F-850809C3360D}"/>
                </a:ext>
              </a:extLst>
            </p:cNvPr>
            <p:cNvSpPr txBox="1"/>
            <p:nvPr/>
          </p:nvSpPr>
          <p:spPr>
            <a:xfrm>
              <a:off x="2337644" y="1967714"/>
              <a:ext cx="175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キーボード開閉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C82D8BA-E862-40BB-9826-E1C26B7D2AE9}"/>
                </a:ext>
              </a:extLst>
            </p:cNvPr>
            <p:cNvSpPr txBox="1"/>
            <p:nvPr/>
          </p:nvSpPr>
          <p:spPr>
            <a:xfrm>
              <a:off x="7549956" y="1967714"/>
              <a:ext cx="63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削除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8D01FE0-BF2B-4F70-BB08-E818DCF5E584}"/>
                </a:ext>
              </a:extLst>
            </p:cNvPr>
            <p:cNvSpPr txBox="1"/>
            <p:nvPr/>
          </p:nvSpPr>
          <p:spPr>
            <a:xfrm>
              <a:off x="1927859" y="2769068"/>
              <a:ext cx="2105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カーソル移動（左）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9C94DCC-D205-412B-BDEF-431E7324F463}"/>
                </a:ext>
              </a:extLst>
            </p:cNvPr>
            <p:cNvSpPr txBox="1"/>
            <p:nvPr/>
          </p:nvSpPr>
          <p:spPr>
            <a:xfrm>
              <a:off x="7706688" y="2774338"/>
              <a:ext cx="201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カーソル移動（右）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CF2C26-3A35-47FF-93E1-2F120660B46B}"/>
                </a:ext>
              </a:extLst>
            </p:cNvPr>
            <p:cNvSpPr txBox="1"/>
            <p:nvPr/>
          </p:nvSpPr>
          <p:spPr>
            <a:xfrm>
              <a:off x="1584658" y="3532322"/>
              <a:ext cx="2475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キートップ</a:t>
              </a:r>
              <a:r>
                <a:rPr kumimoji="1"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表示切り替え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81F4999-18B0-4FAF-8C20-0A0D54917649}"/>
                </a:ext>
              </a:extLst>
            </p:cNvPr>
            <p:cNvSpPr txBox="1"/>
            <p:nvPr/>
          </p:nvSpPr>
          <p:spPr>
            <a:xfrm>
              <a:off x="7600676" y="3532322"/>
              <a:ext cx="1559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改行・完了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E8CFB4D-380B-4751-AE77-0FA1BF56B666}"/>
                </a:ext>
              </a:extLst>
            </p:cNvPr>
            <p:cNvSpPr txBox="1"/>
            <p:nvPr/>
          </p:nvSpPr>
          <p:spPr>
            <a:xfrm>
              <a:off x="4938298" y="4915868"/>
              <a:ext cx="175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スペース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BAEF31-E4C7-48A0-8E80-17A0E7B88E0E}"/>
                </a:ext>
              </a:extLst>
            </p:cNvPr>
            <p:cNvSpPr txBox="1"/>
            <p:nvPr/>
          </p:nvSpPr>
          <p:spPr>
            <a:xfrm>
              <a:off x="6156295" y="804675"/>
              <a:ext cx="139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変換エリア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BB5A3F8-F350-495C-A779-7814A4F84B74}"/>
                </a:ext>
              </a:extLst>
            </p:cNvPr>
            <p:cNvSpPr txBox="1"/>
            <p:nvPr/>
          </p:nvSpPr>
          <p:spPr>
            <a:xfrm>
              <a:off x="6811301" y="4655741"/>
              <a:ext cx="3241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フリック方向を示すポップアップ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A6E2B76-349A-4052-8D6C-19CBA3472AA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826265" y="3686297"/>
              <a:ext cx="985036" cy="1138721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FCF2E14-4C0B-49DF-A853-8F89FE623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505" y="1143229"/>
              <a:ext cx="432695" cy="326282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35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85</Words>
  <Application>Microsoft Office PowerPoint</Application>
  <PresentationFormat>ワイド画面</PresentationFormat>
  <Paragraphs>36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源真ゴシック等幅 Medium</vt:lpstr>
      <vt:lpstr>游ゴシック</vt:lpstr>
      <vt:lpstr>游ゴシック Light</vt:lpstr>
      <vt:lpstr>Arial</vt:lpstr>
      <vt:lpstr>Times New Roman</vt:lpstr>
      <vt:lpstr>Office テーマ</vt:lpstr>
      <vt:lpstr>非フリック</vt:lpstr>
      <vt:lpstr>All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pvc resin</dc:creator>
  <cp:lastModifiedBy>pvc resin</cp:lastModifiedBy>
  <cp:revision>85</cp:revision>
  <dcterms:created xsi:type="dcterms:W3CDTF">2019-01-06T06:19:22Z</dcterms:created>
  <dcterms:modified xsi:type="dcterms:W3CDTF">2019-02-22T13:04:00Z</dcterms:modified>
</cp:coreProperties>
</file>