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F3FE5-5BE2-4320-9DD9-6A6489AF8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F2AA3D4-01C7-47B6-ADED-EF3AB2A5B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F5C62-DCB6-4C24-9628-A49CD051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BBC2A-D11A-4157-8038-ECCE28C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9FE66-F478-42D4-AED8-08B6F22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7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DEFF2-D7E8-4E11-BF11-4F06C5CA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A8ACCA-7CD1-4C6D-B5D5-06BEB713B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D97636-FEA5-4E64-8A26-656505EF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73748-A08B-47A5-9B79-A62FEDEB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9D5C8-1948-42EB-B2FA-CA69E8C9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5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0EA6E9-DB20-45D7-B0D6-333E33DE2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0360F3-5806-45C7-83E1-7E4FDC75C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89027-E6B3-4C13-84BC-3EE27FAE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EB000-7A05-45F5-A8B0-F3242077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529FB-5DAA-4FD6-B6AB-9FCFA543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8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EB242-3558-444F-9A83-B8DF970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7AC64F-28F9-4C47-BFB6-088F2CC7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8EA76-24F9-4A61-AA4C-BBE66F1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4B554-0D21-445F-A323-B5735858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E089D1-BAEC-4C0D-B500-C04AA7DE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77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4C389-461C-455D-A3D8-DF0EE1A9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FE41E-C568-442A-86CE-5412C413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733DAE-2C94-4193-820F-368A6BB5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F94E7-C574-437C-8B64-B83AC0A7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C9732-9D3B-43AE-B507-FA054E2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2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A67CF-37CA-4983-9269-5DBBB2C0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6D03C6-7208-486D-A493-EAA088FEA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510E39-D504-46F1-A608-E934D2810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01CCC0-2C5B-4B74-8C1F-D12B2B99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DEE37C-1716-4576-B8DF-667BD8EA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BA49C3-1771-4EA1-A3FD-BD2DE79D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11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1A064-7C1B-4332-A77C-3D3B43D2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A1E4CE-135C-4343-ACF0-89ECCB8B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C148B3-7B46-4C9D-930B-7736F061E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24D11A-54E7-420F-ADB9-E7A503C22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5972F5-07AC-4BC2-8F3D-B5DEADEB4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1D24EE-63AF-4AC2-BB4C-B9C2A50A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F423DE-7720-4688-82AE-E0B6088C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58DDF8-991B-43CD-8A93-573AEC8B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9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42EAF-2C7A-4E52-9E53-9965C290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A126C-B65F-49E5-987B-192FF1EB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F3E63D-C8EF-4EAF-94C5-57F451D7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C068A8-9C31-4CAE-9C29-7FAF5801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69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BE3E74-8B46-4D72-91D0-5C8AF20D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1DDB30-09B7-4AC4-80DD-EB9AA9D3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D5A756-03C2-416F-A25D-4D640B65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52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CB9A8-38E4-4E41-A729-6E365086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0E72D4-41FD-480D-8B9A-6F900D3B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C83AE1-3C95-4377-9020-DFCC45979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84D99-1DA3-4B89-BCFF-3C5269E6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44E75A-9D68-4846-A446-877F4A9F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FA4E25-1348-4848-912C-7C01949A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20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E48D3-C9EE-4D50-A8DB-E4FE7139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560196-6185-41B2-9C29-E085A7EAA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A011FD-6C60-4C81-B1C1-BDAE3239B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CB5656-3624-48E5-8656-885B4469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254AA7-4DD4-4232-8EC7-C5C4F17E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5D673F-F702-4B92-8A6A-1947CB10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75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92B67B-ACBC-4FC6-A632-E1D05719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3A027E-CB67-4AA2-8536-A9766CF4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B0B59-0098-4F27-BAFB-7C5FBDB7F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C20C-8E47-4EDD-9F83-F2D874BD7CD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32808B-D331-4252-AE5B-945DFC559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9658C-34D9-4FF9-B95D-7A31E1AD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CC80-1C2F-47BC-90F0-31F846B4B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2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FA0A4E0-BE6B-4E8D-AA0C-FD5CB5B53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0" t="17356" r="19254" b="8903"/>
          <a:stretch/>
        </p:blipFill>
        <p:spPr>
          <a:xfrm>
            <a:off x="1754530" y="1752600"/>
            <a:ext cx="5862006" cy="371475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1DE8C74-CCDC-4803-9D3E-0247FF92C1BB}"/>
              </a:ext>
            </a:extLst>
          </p:cNvPr>
          <p:cNvCxnSpPr>
            <a:cxnSpLocks/>
          </p:cNvCxnSpPr>
          <p:nvPr/>
        </p:nvCxnSpPr>
        <p:spPr>
          <a:xfrm flipV="1">
            <a:off x="3520323" y="4686300"/>
            <a:ext cx="1468802" cy="38299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989F655-D1C2-4939-B4AE-03FDC6C4EBB0}"/>
              </a:ext>
            </a:extLst>
          </p:cNvPr>
          <p:cNvCxnSpPr>
            <a:cxnSpLocks/>
          </p:cNvCxnSpPr>
          <p:nvPr/>
        </p:nvCxnSpPr>
        <p:spPr>
          <a:xfrm>
            <a:off x="3332995" y="3728957"/>
            <a:ext cx="187665" cy="1479998"/>
          </a:xfrm>
          <a:prstGeom prst="line">
            <a:avLst/>
          </a:prstGeom>
          <a:ln w="38100" cap="rnd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E957380-6615-41BB-BEC6-A59338EE011D}"/>
              </a:ext>
            </a:extLst>
          </p:cNvPr>
          <p:cNvCxnSpPr>
            <a:cxnSpLocks/>
          </p:cNvCxnSpPr>
          <p:nvPr/>
        </p:nvCxnSpPr>
        <p:spPr>
          <a:xfrm>
            <a:off x="4832134" y="3331978"/>
            <a:ext cx="187665" cy="1479998"/>
          </a:xfrm>
          <a:prstGeom prst="line">
            <a:avLst/>
          </a:prstGeom>
          <a:ln w="38100" cap="rnd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C5036D-8918-43BA-BD48-08DB932398ED}"/>
              </a:ext>
            </a:extLst>
          </p:cNvPr>
          <p:cNvSpPr txBox="1"/>
          <p:nvPr/>
        </p:nvSpPr>
        <p:spPr>
          <a:xfrm>
            <a:off x="3943172" y="4929093"/>
            <a:ext cx="125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/>
              <a:t>直径</a:t>
            </a:r>
            <a:r>
              <a:rPr kumimoji="1" lang="en-US" altLang="ja-JP" dirty="0"/>
              <a:t>3cm</a:t>
            </a:r>
            <a:endParaRPr kumimoji="1" lang="ja-JP" altLang="en-US" dirty="0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DF18780-ABD2-4890-B20E-D480DF16C0C8}"/>
              </a:ext>
            </a:extLst>
          </p:cNvPr>
          <p:cNvGrpSpPr/>
          <p:nvPr/>
        </p:nvGrpSpPr>
        <p:grpSpPr>
          <a:xfrm>
            <a:off x="4895021" y="3167071"/>
            <a:ext cx="219075" cy="276999"/>
            <a:chOff x="5381625" y="3114287"/>
            <a:chExt cx="219075" cy="276999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D8963AF-0D60-4B57-8000-68BD121E6D75}"/>
                </a:ext>
              </a:extLst>
            </p:cNvPr>
            <p:cNvSpPr/>
            <p:nvPr/>
          </p:nvSpPr>
          <p:spPr>
            <a:xfrm>
              <a:off x="5381625" y="3143250"/>
              <a:ext cx="219075" cy="219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0554792-4DB4-4C07-B463-83D7B52FA074}"/>
                </a:ext>
              </a:extLst>
            </p:cNvPr>
            <p:cNvSpPr txBox="1"/>
            <p:nvPr/>
          </p:nvSpPr>
          <p:spPr>
            <a:xfrm>
              <a:off x="5381625" y="3114287"/>
              <a:ext cx="2190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/>
                <a:t>1</a:t>
              </a:r>
              <a:endParaRPr kumimoji="1" lang="ja-JP" altLang="en-US" sz="1200" dirty="0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5B75C30-DBA6-4B26-B4A7-1BA3530A1647}"/>
              </a:ext>
            </a:extLst>
          </p:cNvPr>
          <p:cNvGrpSpPr/>
          <p:nvPr/>
        </p:nvGrpSpPr>
        <p:grpSpPr>
          <a:xfrm>
            <a:off x="4552916" y="2598079"/>
            <a:ext cx="219075" cy="276999"/>
            <a:chOff x="5381625" y="3114287"/>
            <a:chExt cx="219075" cy="276999"/>
          </a:xfrm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8E86D73-6E66-486A-95E6-A69FFE964434}"/>
                </a:ext>
              </a:extLst>
            </p:cNvPr>
            <p:cNvSpPr/>
            <p:nvPr/>
          </p:nvSpPr>
          <p:spPr>
            <a:xfrm>
              <a:off x="5381625" y="3143250"/>
              <a:ext cx="219075" cy="219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896CF0CD-53F2-48F3-8EED-5F2837F1F69D}"/>
                </a:ext>
              </a:extLst>
            </p:cNvPr>
            <p:cNvSpPr txBox="1"/>
            <p:nvPr/>
          </p:nvSpPr>
          <p:spPr>
            <a:xfrm>
              <a:off x="5381625" y="3114287"/>
              <a:ext cx="2190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2</a:t>
              </a:r>
              <a:endParaRPr kumimoji="1" lang="ja-JP" altLang="en-US" sz="1200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AC73E073-BFAF-461E-BC58-B4557093EEBD}"/>
              </a:ext>
            </a:extLst>
          </p:cNvPr>
          <p:cNvGrpSpPr/>
          <p:nvPr/>
        </p:nvGrpSpPr>
        <p:grpSpPr>
          <a:xfrm>
            <a:off x="3862244" y="2436570"/>
            <a:ext cx="219075" cy="276999"/>
            <a:chOff x="5381625" y="3114287"/>
            <a:chExt cx="219075" cy="276999"/>
          </a:xfrm>
        </p:grpSpPr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F6E589BF-FDD1-4CC3-ACB9-485D6B524653}"/>
                </a:ext>
              </a:extLst>
            </p:cNvPr>
            <p:cNvSpPr/>
            <p:nvPr/>
          </p:nvSpPr>
          <p:spPr>
            <a:xfrm>
              <a:off x="5381625" y="3143250"/>
              <a:ext cx="219075" cy="219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A98D0A03-40F5-4BD4-A297-A0AEBAE7BEBB}"/>
                </a:ext>
              </a:extLst>
            </p:cNvPr>
            <p:cNvSpPr txBox="1"/>
            <p:nvPr/>
          </p:nvSpPr>
          <p:spPr>
            <a:xfrm>
              <a:off x="5381625" y="3114287"/>
              <a:ext cx="2190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/>
                <a:t>3</a:t>
              </a:r>
              <a:endParaRPr kumimoji="1" lang="ja-JP" altLang="en-US" sz="1200" dirty="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069AC96-A8C1-4F90-A791-B208DFC0FA39}"/>
              </a:ext>
            </a:extLst>
          </p:cNvPr>
          <p:cNvGrpSpPr/>
          <p:nvPr/>
        </p:nvGrpSpPr>
        <p:grpSpPr>
          <a:xfrm>
            <a:off x="3240862" y="2921291"/>
            <a:ext cx="219075" cy="276999"/>
            <a:chOff x="5381625" y="3114287"/>
            <a:chExt cx="219075" cy="276999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4EB6C495-62A7-4EEF-A69E-DB879153CA3A}"/>
                </a:ext>
              </a:extLst>
            </p:cNvPr>
            <p:cNvSpPr/>
            <p:nvPr/>
          </p:nvSpPr>
          <p:spPr>
            <a:xfrm>
              <a:off x="5381625" y="3143250"/>
              <a:ext cx="219075" cy="219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A01AFD2E-BF9A-49AF-B431-AE500B4F2686}"/>
                </a:ext>
              </a:extLst>
            </p:cNvPr>
            <p:cNvSpPr txBox="1"/>
            <p:nvPr/>
          </p:nvSpPr>
          <p:spPr>
            <a:xfrm>
              <a:off x="5381625" y="3114287"/>
              <a:ext cx="2190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4</a:t>
              </a:r>
              <a:endParaRPr kumimoji="1" lang="ja-JP" altLang="en-US" sz="1200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8F43F70-0A17-4765-B15B-FE4A3BA1C7FD}"/>
              </a:ext>
            </a:extLst>
          </p:cNvPr>
          <p:cNvGrpSpPr/>
          <p:nvPr/>
        </p:nvGrpSpPr>
        <p:grpSpPr>
          <a:xfrm>
            <a:off x="3033300" y="3629951"/>
            <a:ext cx="219075" cy="276999"/>
            <a:chOff x="5381625" y="3114287"/>
            <a:chExt cx="219075" cy="276999"/>
          </a:xfrm>
        </p:grpSpPr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94E6EF2-8778-4CB3-A42C-F7DA6CC35469}"/>
                </a:ext>
              </a:extLst>
            </p:cNvPr>
            <p:cNvSpPr/>
            <p:nvPr/>
          </p:nvSpPr>
          <p:spPr>
            <a:xfrm>
              <a:off x="5381625" y="3143250"/>
              <a:ext cx="219075" cy="219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02703FB-9E04-4675-BAE7-FCBBFD052E37}"/>
                </a:ext>
              </a:extLst>
            </p:cNvPr>
            <p:cNvSpPr txBox="1"/>
            <p:nvPr/>
          </p:nvSpPr>
          <p:spPr>
            <a:xfrm>
              <a:off x="5381625" y="3114287"/>
              <a:ext cx="2190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5</a:t>
              </a:r>
              <a:endParaRPr kumimoji="1" lang="ja-JP" altLang="en-US" sz="1200" dirty="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F344E84-AB4C-4A1B-86CF-0CBD1541EF25}"/>
              </a:ext>
            </a:extLst>
          </p:cNvPr>
          <p:cNvGrpSpPr/>
          <p:nvPr/>
        </p:nvGrpSpPr>
        <p:grpSpPr>
          <a:xfrm>
            <a:off x="4103195" y="4220299"/>
            <a:ext cx="219075" cy="276999"/>
            <a:chOff x="5381625" y="3114287"/>
            <a:chExt cx="219075" cy="276999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5E7E270D-462A-4ACE-AB8E-0900371AB950}"/>
                </a:ext>
              </a:extLst>
            </p:cNvPr>
            <p:cNvSpPr/>
            <p:nvPr/>
          </p:nvSpPr>
          <p:spPr>
            <a:xfrm>
              <a:off x="5381625" y="3143250"/>
              <a:ext cx="219075" cy="219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8B96FAE1-669A-428E-A66F-EE171D62EFFB}"/>
                </a:ext>
              </a:extLst>
            </p:cNvPr>
            <p:cNvSpPr txBox="1"/>
            <p:nvPr/>
          </p:nvSpPr>
          <p:spPr>
            <a:xfrm>
              <a:off x="5381625" y="3114287"/>
              <a:ext cx="2190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7</a:t>
              </a:r>
              <a:endParaRPr kumimoji="1" lang="ja-JP" altLang="en-US" sz="1200" dirty="0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83E5F361-D0EC-4B21-8F69-1763E63E7D27}"/>
              </a:ext>
            </a:extLst>
          </p:cNvPr>
          <p:cNvGrpSpPr/>
          <p:nvPr/>
        </p:nvGrpSpPr>
        <p:grpSpPr>
          <a:xfrm>
            <a:off x="4655053" y="3842508"/>
            <a:ext cx="219075" cy="276999"/>
            <a:chOff x="5381625" y="3114287"/>
            <a:chExt cx="219075" cy="276999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45FD4CB9-BF22-4989-8B17-6312713C5A11}"/>
                </a:ext>
              </a:extLst>
            </p:cNvPr>
            <p:cNvSpPr/>
            <p:nvPr/>
          </p:nvSpPr>
          <p:spPr>
            <a:xfrm>
              <a:off x="5381625" y="3143250"/>
              <a:ext cx="219075" cy="219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87AAAA0C-2875-4781-B7A7-E6D842C336EA}"/>
                </a:ext>
              </a:extLst>
            </p:cNvPr>
            <p:cNvSpPr txBox="1"/>
            <p:nvPr/>
          </p:nvSpPr>
          <p:spPr>
            <a:xfrm>
              <a:off x="5381625" y="3114287"/>
              <a:ext cx="2190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8</a:t>
              </a:r>
              <a:endParaRPr kumimoji="1" lang="ja-JP" altLang="en-US" sz="1200" dirty="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28A29A9F-E3B1-470B-A56A-E435AC82017F}"/>
              </a:ext>
            </a:extLst>
          </p:cNvPr>
          <p:cNvGrpSpPr/>
          <p:nvPr/>
        </p:nvGrpSpPr>
        <p:grpSpPr>
          <a:xfrm>
            <a:off x="3455495" y="4136479"/>
            <a:ext cx="219075" cy="276999"/>
            <a:chOff x="5381625" y="3114287"/>
            <a:chExt cx="219075" cy="276999"/>
          </a:xfrm>
        </p:grpSpPr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5E609125-431C-4495-A662-12BA40E2CF37}"/>
                </a:ext>
              </a:extLst>
            </p:cNvPr>
            <p:cNvSpPr/>
            <p:nvPr/>
          </p:nvSpPr>
          <p:spPr>
            <a:xfrm>
              <a:off x="5381625" y="3143250"/>
              <a:ext cx="219075" cy="219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D3A3284-96BA-42A6-B5E6-4E588585B517}"/>
                </a:ext>
              </a:extLst>
            </p:cNvPr>
            <p:cNvSpPr txBox="1"/>
            <p:nvPr/>
          </p:nvSpPr>
          <p:spPr>
            <a:xfrm>
              <a:off x="5381625" y="3114287"/>
              <a:ext cx="2190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6</a:t>
              </a:r>
              <a:endParaRPr kumimoji="1" lang="ja-JP" altLang="en-US" sz="1200" dirty="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6FB8689-0A25-4E4F-B275-A59E797E6211}"/>
              </a:ext>
            </a:extLst>
          </p:cNvPr>
          <p:cNvSpPr txBox="1"/>
          <p:nvPr/>
        </p:nvSpPr>
        <p:spPr>
          <a:xfrm>
            <a:off x="2557727" y="1802602"/>
            <a:ext cx="21278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ターゲット番号</a:t>
            </a:r>
            <a:endParaRPr kumimoji="1" lang="en-US" altLang="ja-JP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297BEC9-4ED2-42D7-A3C8-E22882490FE5}"/>
              </a:ext>
            </a:extLst>
          </p:cNvPr>
          <p:cNvCxnSpPr>
            <a:cxnSpLocks/>
          </p:cNvCxnSpPr>
          <p:nvPr/>
        </p:nvCxnSpPr>
        <p:spPr>
          <a:xfrm>
            <a:off x="6417379" y="2436570"/>
            <a:ext cx="110190" cy="869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F7FB381-AE0D-4F42-85EC-9779BD40A5D7}"/>
              </a:ext>
            </a:extLst>
          </p:cNvPr>
          <p:cNvSpPr txBox="1"/>
          <p:nvPr/>
        </p:nvSpPr>
        <p:spPr>
          <a:xfrm>
            <a:off x="5440782" y="1852004"/>
            <a:ext cx="19531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タッチする点（直径</a:t>
            </a:r>
            <a:r>
              <a:rPr kumimoji="1" lang="en-US" altLang="ja-JP" dirty="0"/>
              <a:t>2mm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E18079-7A0A-440E-AF45-35C704EF090F}"/>
              </a:ext>
            </a:extLst>
          </p:cNvPr>
          <p:cNvCxnSpPr>
            <a:cxnSpLocks/>
          </p:cNvCxnSpPr>
          <p:nvPr/>
        </p:nvCxnSpPr>
        <p:spPr>
          <a:xfrm>
            <a:off x="3469699" y="2106342"/>
            <a:ext cx="392545" cy="318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7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86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 L</dc:creator>
  <cp:lastModifiedBy>T L</cp:lastModifiedBy>
  <cp:revision>8</cp:revision>
  <dcterms:created xsi:type="dcterms:W3CDTF">2017-10-11T11:26:01Z</dcterms:created>
  <dcterms:modified xsi:type="dcterms:W3CDTF">2017-10-11T14:36:25Z</dcterms:modified>
</cp:coreProperties>
</file>