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4"/>
  </p:sldMasterIdLst>
  <p:notesMasterIdLst>
    <p:notesMasterId r:id="rId24"/>
  </p:notesMasterIdLst>
  <p:handoutMasterIdLst>
    <p:handoutMasterId r:id="rId25"/>
  </p:handoutMasterIdLst>
  <p:sldIdLst>
    <p:sldId id="316" r:id="rId5"/>
    <p:sldId id="321" r:id="rId6"/>
    <p:sldId id="297" r:id="rId7"/>
    <p:sldId id="298" r:id="rId8"/>
    <p:sldId id="299" r:id="rId9"/>
    <p:sldId id="317" r:id="rId10"/>
    <p:sldId id="322" r:id="rId11"/>
    <p:sldId id="311" r:id="rId12"/>
    <p:sldId id="323" r:id="rId13"/>
    <p:sldId id="325" r:id="rId14"/>
    <p:sldId id="326" r:id="rId15"/>
    <p:sldId id="329" r:id="rId16"/>
    <p:sldId id="318" r:id="rId17"/>
    <p:sldId id="324" r:id="rId18"/>
    <p:sldId id="314" r:id="rId19"/>
    <p:sldId id="328" r:id="rId20"/>
    <p:sldId id="319" r:id="rId21"/>
    <p:sldId id="327" r:id="rId22"/>
    <p:sldId id="32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D083AE6-46FA-4A59-8FB0-9F97EB10719F}">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75" autoAdjust="0"/>
  </p:normalViewPr>
  <p:slideViewPr>
    <p:cSldViewPr snapToGrid="0">
      <p:cViewPr>
        <p:scale>
          <a:sx n="102" d="100"/>
          <a:sy n="102" d="100"/>
        </p:scale>
        <p:origin x="144" y="5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D5339C-519D-4230-BF0C-1BF09A2FE2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3982FE9-1227-454F-8FBE-5D49EEFEFD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93CD36-562E-4EEA-8B96-DB5FE3AB0DC1}" type="datetimeFigureOut">
              <a:rPr lang="en-US" smtClean="0"/>
              <a:t>11/6/24</a:t>
            </a:fld>
            <a:endParaRPr lang="en-US" dirty="0"/>
          </a:p>
        </p:txBody>
      </p:sp>
      <p:sp>
        <p:nvSpPr>
          <p:cNvPr id="4" name="Footer Placeholder 3">
            <a:extLst>
              <a:ext uri="{FF2B5EF4-FFF2-40B4-BE49-F238E27FC236}">
                <a16:creationId xmlns:a16="http://schemas.microsoft.com/office/drawing/2014/main" id="{C2C515AC-387D-4DC2-8066-2F960E1511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CA55534-4B86-498E-A9D9-C98A3290DC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9C5148-8ED6-434E-BA59-EF48324382B2}" type="slidenum">
              <a:rPr lang="en-US" smtClean="0"/>
              <a:t>‹#›</a:t>
            </a:fld>
            <a:endParaRPr lang="en-US" dirty="0"/>
          </a:p>
        </p:txBody>
      </p:sp>
    </p:spTree>
    <p:extLst>
      <p:ext uri="{BB962C8B-B14F-4D97-AF65-F5344CB8AC3E}">
        <p14:creationId xmlns:p14="http://schemas.microsoft.com/office/powerpoint/2010/main" val="2638995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FA4AB-31E7-4D1C-A552-BCF9442B3075}" type="datetimeFigureOut">
              <a:rPr lang="en-US" smtClean="0"/>
              <a:t>11/6/24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33291-C0D9-4415-AEC4-F67D377A5ADC}" type="slidenum">
              <a:rPr lang="en-US" smtClean="0"/>
              <a:t>‹#›</a:t>
            </a:fld>
            <a:endParaRPr lang="en-US" dirty="0"/>
          </a:p>
        </p:txBody>
      </p:sp>
    </p:spTree>
    <p:extLst>
      <p:ext uri="{BB962C8B-B14F-4D97-AF65-F5344CB8AC3E}">
        <p14:creationId xmlns:p14="http://schemas.microsoft.com/office/powerpoint/2010/main" val="42903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33291-C0D9-4415-AEC4-F67D377A5ADC}" type="slidenum">
              <a:rPr lang="en-US" smtClean="0"/>
              <a:t>3</a:t>
            </a:fld>
            <a:endParaRPr lang="en-US" dirty="0"/>
          </a:p>
        </p:txBody>
      </p:sp>
    </p:spTree>
    <p:extLst>
      <p:ext uri="{BB962C8B-B14F-4D97-AF65-F5344CB8AC3E}">
        <p14:creationId xmlns:p14="http://schemas.microsoft.com/office/powerpoint/2010/main" val="291551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33291-C0D9-4415-AEC4-F67D377A5ADC}" type="slidenum">
              <a:rPr lang="en-US" smtClean="0"/>
              <a:t>4</a:t>
            </a:fld>
            <a:endParaRPr lang="en-US" dirty="0"/>
          </a:p>
        </p:txBody>
      </p:sp>
    </p:spTree>
    <p:extLst>
      <p:ext uri="{BB962C8B-B14F-4D97-AF65-F5344CB8AC3E}">
        <p14:creationId xmlns:p14="http://schemas.microsoft.com/office/powerpoint/2010/main" val="262689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33291-C0D9-4415-AEC4-F67D377A5ADC}" type="slidenum">
              <a:rPr lang="en-US" smtClean="0"/>
              <a:t>5</a:t>
            </a:fld>
            <a:endParaRPr lang="en-US" dirty="0"/>
          </a:p>
        </p:txBody>
      </p:sp>
    </p:spTree>
    <p:extLst>
      <p:ext uri="{BB962C8B-B14F-4D97-AF65-F5344CB8AC3E}">
        <p14:creationId xmlns:p14="http://schemas.microsoft.com/office/powerpoint/2010/main" val="154144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33291-C0D9-4415-AEC4-F67D377A5ADC}" type="slidenum">
              <a:rPr lang="en-US" smtClean="0"/>
              <a:t>8</a:t>
            </a:fld>
            <a:endParaRPr lang="en-US" dirty="0"/>
          </a:p>
        </p:txBody>
      </p:sp>
    </p:spTree>
    <p:extLst>
      <p:ext uri="{BB962C8B-B14F-4D97-AF65-F5344CB8AC3E}">
        <p14:creationId xmlns:p14="http://schemas.microsoft.com/office/powerpoint/2010/main" val="2472368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33291-C0D9-4415-AEC4-F67D377A5ADC}" type="slidenum">
              <a:rPr lang="en-US" smtClean="0"/>
              <a:t>15</a:t>
            </a:fld>
            <a:endParaRPr lang="en-US" dirty="0"/>
          </a:p>
        </p:txBody>
      </p:sp>
    </p:spTree>
    <p:extLst>
      <p:ext uri="{BB962C8B-B14F-4D97-AF65-F5344CB8AC3E}">
        <p14:creationId xmlns:p14="http://schemas.microsoft.com/office/powerpoint/2010/main" val="835068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2090" y="3429000"/>
            <a:ext cx="11248253" cy="2867150"/>
          </a:xfrm>
        </p:spPr>
        <p:txBody>
          <a:bodyPr lIns="0" tIns="0" rIns="0" bIns="0" anchor="b">
            <a:normAutofit/>
          </a:bodyPr>
          <a:lstStyle>
            <a:lvl1pPr algn="l">
              <a:defRPr sz="5400" b="1" cap="all" spc="-100" baseline="0">
                <a:solidFill>
                  <a:schemeClr val="tx1">
                    <a:lumMod val="85000"/>
                    <a:lumOff val="15000"/>
                  </a:schemeClr>
                </a:solidFill>
              </a:defRPr>
            </a:lvl1pPr>
          </a:lstStyle>
          <a:p>
            <a:r>
              <a:rPr lang="en-US" dirty="0"/>
              <a:t>Click to add title</a:t>
            </a:r>
          </a:p>
        </p:txBody>
      </p:sp>
      <p:sp>
        <p:nvSpPr>
          <p:cNvPr id="9" name="Picture Placeholder 2">
            <a:extLst>
              <a:ext uri="{FF2B5EF4-FFF2-40B4-BE49-F238E27FC236}">
                <a16:creationId xmlns:a16="http://schemas.microsoft.com/office/drawing/2014/main" id="{0648715D-CF90-CB6D-3F19-8A8821D742EE}"/>
              </a:ext>
            </a:extLst>
          </p:cNvPr>
          <p:cNvSpPr>
            <a:spLocks noGrp="1"/>
          </p:cNvSpPr>
          <p:nvPr>
            <p:ph type="pic" idx="13"/>
          </p:nvPr>
        </p:nvSpPr>
        <p:spPr>
          <a:xfrm>
            <a:off x="0" y="0"/>
            <a:ext cx="7718792" cy="3052119"/>
          </a:xfrm>
          <a:prstGeom prst="rect">
            <a:avLst/>
          </a:prstGeom>
          <a:solidFill>
            <a:schemeClr val="bg1">
              <a:lumMod val="75000"/>
            </a:schemeClr>
          </a:solidFill>
          <a:ln w="19050">
            <a:noFill/>
          </a:ln>
        </p:spPr>
        <p:txBody>
          <a:bodyPr anchor="t">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Rectangle 6">
            <a:extLst>
              <a:ext uri="{C183D7F6-B498-43B3-948B-1728B52AA6E4}">
                <adec:decorative xmlns:adec="http://schemas.microsoft.com/office/drawing/2017/decorative" val="1"/>
              </a:ext>
            </a:extLst>
          </p:cNvPr>
          <p:cNvSpPr/>
          <p:nvPr/>
        </p:nvSpPr>
        <p:spPr>
          <a:xfrm>
            <a:off x="7710880" y="0"/>
            <a:ext cx="4481120" cy="3052118"/>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EF386C8A-25BA-AB6D-B983-79524ED03FD2}"/>
              </a:ext>
              <a:ext uri="{C183D7F6-B498-43B3-948B-1728B52AA6E4}">
                <adec:decorative xmlns:adec="http://schemas.microsoft.com/office/drawing/2017/decorative" val="1"/>
              </a:ext>
            </a:extLst>
          </p:cNvPr>
          <p:cNvCxnSpPr>
            <a:cxnSpLocks/>
          </p:cNvCxnSpPr>
          <p:nvPr userDrawn="1"/>
        </p:nvCxnSpPr>
        <p:spPr>
          <a:xfrm>
            <a:off x="7710880" y="0"/>
            <a:ext cx="0" cy="30521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1C78377-1C25-FF96-E2F0-FF8D4E04BC14}"/>
              </a:ext>
              <a:ext uri="{C183D7F6-B498-43B3-948B-1728B52AA6E4}">
                <adec:decorative xmlns:adec="http://schemas.microsoft.com/office/drawing/2017/decorative" val="1"/>
              </a:ext>
            </a:extLst>
          </p:cNvPr>
          <p:cNvCxnSpPr>
            <a:cxnSpLocks/>
          </p:cNvCxnSpPr>
          <p:nvPr userDrawn="1"/>
        </p:nvCxnSpPr>
        <p:spPr>
          <a:xfrm>
            <a:off x="-7912" y="3052119"/>
            <a:ext cx="121999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538DC9E-C0A9-C3F4-B87B-C29DC41215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8515" y="130630"/>
            <a:ext cx="1632857" cy="163285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Tab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DB97D6-9E01-9925-F264-8FF48BAAF854}"/>
              </a:ext>
              <a:ext uri="{C183D7F6-B498-43B3-948B-1728B52AA6E4}">
                <adec:decorative xmlns:adec="http://schemas.microsoft.com/office/drawing/2017/decorative" val="1"/>
              </a:ext>
            </a:extLst>
          </p:cNvPr>
          <p:cNvSpPr/>
          <p:nvPr userDrawn="1"/>
        </p:nvSpPr>
        <p:spPr>
          <a:xfrm>
            <a:off x="0" y="0"/>
            <a:ext cx="5486400" cy="6293922"/>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a:extLst>
              <a:ext uri="{FF2B5EF4-FFF2-40B4-BE49-F238E27FC236}">
                <a16:creationId xmlns:a16="http://schemas.microsoft.com/office/drawing/2014/main" id="{9670C95F-3A67-A423-F894-9AB9FB05D66C}"/>
              </a:ext>
              <a:ext uri="{C183D7F6-B498-43B3-948B-1728B52AA6E4}">
                <adec:decorative xmlns:adec="http://schemas.microsoft.com/office/drawing/2017/decorative" val="1"/>
              </a:ext>
            </a:extLst>
          </p:cNvPr>
          <p:cNvCxnSpPr>
            <a:cxnSpLocks/>
          </p:cNvCxnSpPr>
          <p:nvPr userDrawn="1"/>
        </p:nvCxnSpPr>
        <p:spPr>
          <a:xfrm>
            <a:off x="5486400" y="0"/>
            <a:ext cx="0" cy="6335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80999" y="861708"/>
            <a:ext cx="4905375" cy="4601183"/>
          </a:xfrm>
        </p:spPr>
        <p:txBody>
          <a:bodyPr anchor="ctr" anchorCtr="0">
            <a:normAutofit/>
          </a:bodyPr>
          <a:lstStyle>
            <a:lvl1pPr>
              <a:defRPr sz="4400"/>
            </a:lvl1pPr>
          </a:lstStyle>
          <a:p>
            <a:r>
              <a:rPr lang="en-US" dirty="0"/>
              <a:t>Click to add title</a:t>
            </a:r>
          </a:p>
        </p:txBody>
      </p:sp>
      <p:sp>
        <p:nvSpPr>
          <p:cNvPr id="12" name="Table Placeholder 11">
            <a:extLst>
              <a:ext uri="{FF2B5EF4-FFF2-40B4-BE49-F238E27FC236}">
                <a16:creationId xmlns:a16="http://schemas.microsoft.com/office/drawing/2014/main" id="{950368D9-A2DA-7D02-EB7C-3F509FB3B4F4}"/>
              </a:ext>
            </a:extLst>
          </p:cNvPr>
          <p:cNvSpPr>
            <a:spLocks noGrp="1"/>
          </p:cNvSpPr>
          <p:nvPr>
            <p:ph type="tbl" sz="quarter" idx="13"/>
          </p:nvPr>
        </p:nvSpPr>
        <p:spPr>
          <a:xfrm>
            <a:off x="5959475" y="496888"/>
            <a:ext cx="5800725" cy="5441950"/>
          </a:xfrm>
        </p:spPr>
        <p:txBody>
          <a:bodyPr anchor="t"/>
          <a:lstStyle>
            <a:lvl1pPr marL="0" indent="0" algn="ctr">
              <a:buNone/>
              <a:defRPr/>
            </a:lvl1pPr>
          </a:lstStyle>
          <a:p>
            <a:r>
              <a:rPr lang="en-US"/>
              <a:t>Click icon to add table</a:t>
            </a:r>
            <a:endParaRPr lang="en-US" dirty="0"/>
          </a:p>
        </p:txBody>
      </p:sp>
      <p:sp>
        <p:nvSpPr>
          <p:cNvPr id="5" name="Date Placeholder 4">
            <a:extLst>
              <a:ext uri="{FF2B5EF4-FFF2-40B4-BE49-F238E27FC236}">
                <a16:creationId xmlns:a16="http://schemas.microsoft.com/office/drawing/2014/main" id="{7FB8286E-179F-45D4-6382-A34BAA54FBAD}"/>
              </a:ext>
            </a:extLst>
          </p:cNvPr>
          <p:cNvSpPr>
            <a:spLocks noGrp="1"/>
          </p:cNvSpPr>
          <p:nvPr>
            <p:ph type="dt" sz="half" idx="14"/>
          </p:nvPr>
        </p:nvSpPr>
        <p:spPr/>
        <p:txBody>
          <a:bodyPr/>
          <a:lstStyle/>
          <a:p>
            <a:fld id="{AD2C5060-8972-B347-8CC0-8F1881778433}" type="datetimeyyyy">
              <a:rPr lang="en-US" smtClean="0"/>
              <a:t>2024</a:t>
            </a:fld>
            <a:endParaRPr lang="en-US" dirty="0"/>
          </a:p>
        </p:txBody>
      </p:sp>
      <p:sp>
        <p:nvSpPr>
          <p:cNvPr id="9" name="Slide Number Placeholder 8">
            <a:extLst>
              <a:ext uri="{FF2B5EF4-FFF2-40B4-BE49-F238E27FC236}">
                <a16:creationId xmlns:a16="http://schemas.microsoft.com/office/drawing/2014/main" id="{FB1B3442-8929-B382-C800-713ECF883970}"/>
              </a:ext>
            </a:extLst>
          </p:cNvPr>
          <p:cNvSpPr>
            <a:spLocks noGrp="1"/>
          </p:cNvSpPr>
          <p:nvPr>
            <p:ph type="sldNum" sz="quarter" idx="15"/>
          </p:nvPr>
        </p:nvSpPr>
        <p:spPr/>
        <p:txBody>
          <a:bodyPr/>
          <a:lstStyle/>
          <a:p>
            <a:fld id="{4FAB73BC-B049-4115-A692-8D63A059BFB8}" type="slidenum">
              <a:rPr lang="en-US" smtClean="0"/>
              <a:pPr/>
              <a:t>‹#›</a:t>
            </a:fld>
            <a:endParaRPr lang="en-US" dirty="0"/>
          </a:p>
        </p:txBody>
      </p:sp>
      <p:sp>
        <p:nvSpPr>
          <p:cNvPr id="10" name="Footer Placeholder 9">
            <a:extLst>
              <a:ext uri="{FF2B5EF4-FFF2-40B4-BE49-F238E27FC236}">
                <a16:creationId xmlns:a16="http://schemas.microsoft.com/office/drawing/2014/main" id="{B63ECD2B-104B-A8A6-CDAE-B909CA1F4FE8}"/>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59597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2">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0" y="1"/>
            <a:ext cx="8067518" cy="2255520"/>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199" y="2624671"/>
            <a:ext cx="6752276" cy="3698851"/>
          </a:xfrm>
        </p:spPr>
        <p:txBody>
          <a:bodyPr lIns="0" tIns="0" rIns="0" bIns="0" anchor="b">
            <a:normAutofit/>
          </a:bodyPr>
          <a:lstStyle>
            <a:lvl1pPr algn="l">
              <a:defRPr sz="6600" b="1" cap="all" spc="-100" baseline="0">
                <a:solidFill>
                  <a:schemeClr val="tx1">
                    <a:lumMod val="85000"/>
                    <a:lumOff val="15000"/>
                  </a:schemeClr>
                </a:solidFill>
              </a:defRPr>
            </a:lvl1pPr>
          </a:lstStyle>
          <a:p>
            <a:r>
              <a:rPr lang="en-US" dirty="0"/>
              <a:t>Click to add title</a:t>
            </a:r>
          </a:p>
        </p:txBody>
      </p:sp>
      <p:sp>
        <p:nvSpPr>
          <p:cNvPr id="5" name="Picture Placeholder 2">
            <a:extLst>
              <a:ext uri="{FF2B5EF4-FFF2-40B4-BE49-F238E27FC236}">
                <a16:creationId xmlns:a16="http://schemas.microsoft.com/office/drawing/2014/main" id="{438223DB-ED2D-4922-1A61-D1763E8F33F8}"/>
              </a:ext>
            </a:extLst>
          </p:cNvPr>
          <p:cNvSpPr>
            <a:spLocks noGrp="1"/>
          </p:cNvSpPr>
          <p:nvPr>
            <p:ph type="pic" idx="14"/>
          </p:nvPr>
        </p:nvSpPr>
        <p:spPr>
          <a:xfrm>
            <a:off x="7225666" y="-1"/>
            <a:ext cx="4966334" cy="6858000"/>
          </a:xfrm>
          <a:prstGeom prst="rect">
            <a:avLst/>
          </a:prstGeom>
          <a:solidFill>
            <a:schemeClr val="bg1">
              <a:lumMod val="75000"/>
            </a:schemeClr>
          </a:solidFill>
          <a:ln w="19050">
            <a:noFill/>
          </a:ln>
        </p:spPr>
        <p:txBody>
          <a:bodyPr anchor="t">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9" name="Graphic 8">
            <a:extLst>
              <a:ext uri="{FF2B5EF4-FFF2-40B4-BE49-F238E27FC236}">
                <a16:creationId xmlns:a16="http://schemas.microsoft.com/office/drawing/2014/main" id="{4F86E7AD-A6DA-E8DA-1CA0-615D3EDF93B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822" y="237420"/>
            <a:ext cx="1714789" cy="1714789"/>
          </a:xfrm>
          <a:prstGeom prst="rect">
            <a:avLst/>
          </a:prstGeom>
        </p:spPr>
      </p:pic>
      <p:grpSp>
        <p:nvGrpSpPr>
          <p:cNvPr id="11" name="Group 10">
            <a:extLst>
              <a:ext uri="{FF2B5EF4-FFF2-40B4-BE49-F238E27FC236}">
                <a16:creationId xmlns:a16="http://schemas.microsoft.com/office/drawing/2014/main" id="{3EBF3BED-A617-9382-262C-3792F4422B9C}"/>
              </a:ext>
              <a:ext uri="{C183D7F6-B498-43B3-948B-1728B52AA6E4}">
                <adec:decorative xmlns:adec="http://schemas.microsoft.com/office/drawing/2017/decorative" val="1"/>
              </a:ext>
            </a:extLst>
          </p:cNvPr>
          <p:cNvGrpSpPr/>
          <p:nvPr userDrawn="1"/>
        </p:nvGrpSpPr>
        <p:grpSpPr>
          <a:xfrm>
            <a:off x="0" y="0"/>
            <a:ext cx="7209476" cy="6858000"/>
            <a:chOff x="0" y="0"/>
            <a:chExt cx="7209476" cy="6858000"/>
          </a:xfrm>
        </p:grpSpPr>
        <p:cxnSp>
          <p:nvCxnSpPr>
            <p:cNvPr id="6" name="Straight Connector 5">
              <a:extLst>
                <a:ext uri="{FF2B5EF4-FFF2-40B4-BE49-F238E27FC236}">
                  <a16:creationId xmlns:a16="http://schemas.microsoft.com/office/drawing/2014/main" id="{6CC7B291-128E-2693-8391-5F74B90EAFF0}"/>
                </a:ext>
              </a:extLst>
            </p:cNvPr>
            <p:cNvCxnSpPr>
              <a:cxnSpLocks/>
            </p:cNvCxnSpPr>
            <p:nvPr/>
          </p:nvCxnSpPr>
          <p:spPr>
            <a:xfrm>
              <a:off x="0" y="2271831"/>
              <a:ext cx="72094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473A90-D726-F334-C514-4BFD393396F0}"/>
                </a:ext>
              </a:extLst>
            </p:cNvPr>
            <p:cNvCxnSpPr>
              <a:cxnSpLocks/>
            </p:cNvCxnSpPr>
            <p:nvPr/>
          </p:nvCxnSpPr>
          <p:spPr>
            <a:xfrm>
              <a:off x="7209476" y="0"/>
              <a:ext cx="0" cy="685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9925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D3FC323-9010-7680-1410-DB6EA920CF4B}"/>
              </a:ext>
              <a:ext uri="{C183D7F6-B498-43B3-948B-1728B52AA6E4}">
                <adec:decorative xmlns:adec="http://schemas.microsoft.com/office/drawing/2017/decorative" val="1"/>
              </a:ext>
            </a:extLst>
          </p:cNvPr>
          <p:cNvSpPr/>
          <p:nvPr userDrawn="1"/>
        </p:nvSpPr>
        <p:spPr>
          <a:xfrm>
            <a:off x="0" y="2627418"/>
            <a:ext cx="4481120" cy="3684153"/>
          </a:xfrm>
          <a:prstGeom prst="rect">
            <a:avLst/>
          </a:prstGeom>
          <a:solidFill>
            <a:schemeClr val="accent3">
              <a:lumMod val="60000"/>
              <a:lumOff val="40000"/>
              <a:alpha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Rectangle 4">
            <a:extLst>
              <a:ext uri="{FF2B5EF4-FFF2-40B4-BE49-F238E27FC236}">
                <a16:creationId xmlns:a16="http://schemas.microsoft.com/office/drawing/2014/main" id="{BD124AF9-4FF9-5ED5-5A0C-44939D250BE6}"/>
              </a:ext>
              <a:ext uri="{C183D7F6-B498-43B3-948B-1728B52AA6E4}">
                <adec:decorative xmlns:adec="http://schemas.microsoft.com/office/drawing/2017/decorative" val="1"/>
              </a:ext>
            </a:extLst>
          </p:cNvPr>
          <p:cNvSpPr/>
          <p:nvPr userDrawn="1"/>
        </p:nvSpPr>
        <p:spPr>
          <a:xfrm>
            <a:off x="0" y="0"/>
            <a:ext cx="12192000" cy="2627419"/>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a:extLst>
              <a:ext uri="{FF2B5EF4-FFF2-40B4-BE49-F238E27FC236}">
                <a16:creationId xmlns:a16="http://schemas.microsoft.com/office/drawing/2014/main" id="{C1D9B86B-8693-3D1A-3E1F-4A28D927D8AD}"/>
              </a:ext>
              <a:ext uri="{C183D7F6-B498-43B3-948B-1728B52AA6E4}">
                <adec:decorative xmlns:adec="http://schemas.microsoft.com/office/drawing/2017/decorative" val="1"/>
              </a:ext>
            </a:extLst>
          </p:cNvPr>
          <p:cNvCxnSpPr>
            <a:cxnSpLocks/>
          </p:cNvCxnSpPr>
          <p:nvPr/>
        </p:nvCxnSpPr>
        <p:spPr>
          <a:xfrm flipH="1">
            <a:off x="0" y="2627430"/>
            <a:ext cx="12192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57200" y="457200"/>
            <a:ext cx="11247120" cy="1744133"/>
          </a:xfrm>
        </p:spPr>
        <p:txBody>
          <a:bodyPr anchor="b" anchorCtr="0">
            <a:normAutofit/>
          </a:bodyPr>
          <a:lstStyle>
            <a:lvl1pPr>
              <a:defRPr sz="4400"/>
            </a:lvl1pPr>
          </a:lstStyle>
          <a:p>
            <a:r>
              <a:rPr lang="en-US" dirty="0"/>
              <a:t>Click to add title</a:t>
            </a:r>
          </a:p>
        </p:txBody>
      </p:sp>
      <p:cxnSp>
        <p:nvCxnSpPr>
          <p:cNvPr id="12" name="Straight Connector 11">
            <a:extLst>
              <a:ext uri="{FF2B5EF4-FFF2-40B4-BE49-F238E27FC236}">
                <a16:creationId xmlns:a16="http://schemas.microsoft.com/office/drawing/2014/main" id="{319220E1-3B64-C03C-3D28-6308954E19CB}"/>
              </a:ext>
              <a:ext uri="{C183D7F6-B498-43B3-948B-1728B52AA6E4}">
                <adec:decorative xmlns:adec="http://schemas.microsoft.com/office/drawing/2017/decorative" val="1"/>
              </a:ext>
            </a:extLst>
          </p:cNvPr>
          <p:cNvCxnSpPr>
            <a:cxnSpLocks/>
          </p:cNvCxnSpPr>
          <p:nvPr userDrawn="1"/>
        </p:nvCxnSpPr>
        <p:spPr>
          <a:xfrm>
            <a:off x="4480560" y="2627419"/>
            <a:ext cx="0" cy="36761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hasCustomPrompt="1"/>
          </p:nvPr>
        </p:nvSpPr>
        <p:spPr>
          <a:xfrm>
            <a:off x="457200" y="3017520"/>
            <a:ext cx="3676907" cy="2904701"/>
          </a:xfrm>
        </p:spPr>
        <p:txBody>
          <a:bodyPr>
            <a:normAutofit/>
          </a:bodyPr>
          <a:lstStyle>
            <a:lvl1pPr marL="0" indent="0">
              <a:buNone/>
              <a:defRPr sz="2400" b="1"/>
            </a:lvl1pPr>
            <a:lvl2pPr marL="320040" indent="0">
              <a:buNone/>
              <a:defRPr sz="2000"/>
            </a:lvl2pPr>
            <a:lvl3pPr marL="777240" indent="0">
              <a:buNone/>
              <a:defRPr sz="1800"/>
            </a:lvl3pPr>
            <a:lvl4pPr marL="1234440" indent="0">
              <a:buNone/>
              <a:defRPr sz="1600"/>
            </a:lvl4pPr>
            <a:lvl5pPr marL="1691640" indent="0">
              <a:buNone/>
              <a:defRPr sz="1600"/>
            </a:lvl5pPr>
            <a:lvl6pPr>
              <a:defRPr sz="1400"/>
            </a:lvl6pPr>
            <a:lvl7pPr>
              <a:defRPr sz="1400"/>
            </a:lvl7pPr>
            <a:lvl8pPr>
              <a:defRPr sz="1400"/>
            </a:lvl8pPr>
            <a:lvl9pPr>
              <a:defRPr sz="14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827014" y="3017520"/>
            <a:ext cx="6877306" cy="2941535"/>
          </a:xfrm>
        </p:spPr>
        <p:txBody>
          <a:bodyPr/>
          <a:lstStyle>
            <a:lvl1pPr marL="512064" indent="-512064">
              <a:spcBef>
                <a:spcPts val="1200"/>
              </a:spcBef>
              <a:buFont typeface="+mj-lt"/>
              <a:buAutoNum type="arabicPeriod"/>
              <a:defRPr sz="2000"/>
            </a:lvl1pPr>
            <a:lvl2pPr>
              <a:spcBef>
                <a:spcPts val="1200"/>
              </a:spcBef>
              <a:buFont typeface="+mj-lt"/>
              <a:buAutoNum type="arabicPeriod"/>
              <a:defRPr sz="1800"/>
            </a:lvl2pPr>
            <a:lvl3pPr>
              <a:spcBef>
                <a:spcPts val="1200"/>
              </a:spcBef>
              <a:buFont typeface="+mj-lt"/>
              <a:buAutoNum type="arabicPeriod"/>
              <a:defRPr sz="1600"/>
            </a:lvl3pPr>
            <a:lvl4pPr>
              <a:spcBef>
                <a:spcPts val="1200"/>
              </a:spcBef>
              <a:buFont typeface="+mj-lt"/>
              <a:buAutoNum type="arabicPeriod"/>
              <a:defRPr sz="1400"/>
            </a:lvl4pPr>
            <a:lvl5pPr>
              <a:spcBef>
                <a:spcPts val="1200"/>
              </a:spcBef>
              <a:buFont typeface="+mj-lt"/>
              <a:buAutoNum type="arabicPeriod"/>
              <a:defRPr sz="1400"/>
            </a:lvl5pPr>
            <a:lvl6pPr>
              <a:defRPr sz="1400"/>
            </a:lvl6pPr>
            <a:lvl7pPr>
              <a:defRPr sz="1400"/>
            </a:lvl7pPr>
            <a:lvl8pPr>
              <a:defRPr sz="1400"/>
            </a:lvl8pPr>
            <a:lvl9pPr>
              <a:defRPr sz="14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a:extLst>
              <a:ext uri="{FF2B5EF4-FFF2-40B4-BE49-F238E27FC236}">
                <a16:creationId xmlns:a16="http://schemas.microsoft.com/office/drawing/2014/main" id="{CE5A97F5-72BE-304B-3F33-2C9D1FC7D437}"/>
              </a:ext>
            </a:extLst>
          </p:cNvPr>
          <p:cNvSpPr>
            <a:spLocks noGrp="1"/>
          </p:cNvSpPr>
          <p:nvPr>
            <p:ph type="dt" sz="half" idx="10"/>
          </p:nvPr>
        </p:nvSpPr>
        <p:spPr/>
        <p:txBody>
          <a:bodyPr/>
          <a:lstStyle/>
          <a:p>
            <a:fld id="{AD2C5060-8972-B347-8CC0-8F1881778433}" type="datetimeyyyy">
              <a:rPr lang="en-US" smtClean="0"/>
              <a:t>2024</a:t>
            </a:fld>
            <a:endParaRPr lang="en-US" dirty="0"/>
          </a:p>
        </p:txBody>
      </p:sp>
      <p:sp>
        <p:nvSpPr>
          <p:cNvPr id="13" name="Slide Number Placeholder 12">
            <a:extLst>
              <a:ext uri="{FF2B5EF4-FFF2-40B4-BE49-F238E27FC236}">
                <a16:creationId xmlns:a16="http://schemas.microsoft.com/office/drawing/2014/main" id="{338817E4-6566-D0FB-CB15-D8609FF975AE}"/>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14" name="Footer Placeholder 13">
            <a:extLst>
              <a:ext uri="{FF2B5EF4-FFF2-40B4-BE49-F238E27FC236}">
                <a16:creationId xmlns:a16="http://schemas.microsoft.com/office/drawing/2014/main" id="{1C561681-D81E-033B-0C77-D80162AA1569}"/>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970224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3429000"/>
            <a:ext cx="11402907" cy="2004514"/>
          </a:xfrm>
        </p:spPr>
        <p:txBody>
          <a:bodyPr lIns="0" tIns="0" rIns="0" bIns="0" anchor="b">
            <a:normAutofit/>
          </a:bodyPr>
          <a:lstStyle>
            <a:lvl1pPr algn="l">
              <a:defRPr sz="5400" b="1" cap="all" spc="-10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365760" y="5559552"/>
            <a:ext cx="11402907" cy="914400"/>
          </a:xfrm>
        </p:spPr>
        <p:txBody>
          <a:bodyPr lIns="0" tIns="0" rIns="0" bIns="0" anchor="t" anchorCtr="0">
            <a:noAutofit/>
          </a:bodyPr>
          <a:lstStyle>
            <a:lvl1pPr marL="0" indent="0" algn="l">
              <a:buNone/>
              <a:defRPr sz="3200" b="1" cap="none" spc="0" baseline="0">
                <a:solidFill>
                  <a:schemeClr val="tx1">
                    <a:lumMod val="85000"/>
                    <a:lumOff val="1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9" name="Picture Placeholder 2">
            <a:extLst>
              <a:ext uri="{FF2B5EF4-FFF2-40B4-BE49-F238E27FC236}">
                <a16:creationId xmlns:a16="http://schemas.microsoft.com/office/drawing/2014/main" id="{0648715D-CF90-CB6D-3F19-8A8821D742EE}"/>
              </a:ext>
            </a:extLst>
          </p:cNvPr>
          <p:cNvSpPr>
            <a:spLocks noGrp="1"/>
          </p:cNvSpPr>
          <p:nvPr>
            <p:ph type="pic" idx="13"/>
          </p:nvPr>
        </p:nvSpPr>
        <p:spPr>
          <a:xfrm>
            <a:off x="4473208" y="0"/>
            <a:ext cx="7718792" cy="3052119"/>
          </a:xfrm>
          <a:prstGeom prst="rect">
            <a:avLst/>
          </a:prstGeom>
          <a:solidFill>
            <a:schemeClr val="bg1">
              <a:lumMod val="75000"/>
            </a:schemeClr>
          </a:solidFill>
          <a:ln w="19050">
            <a:noFill/>
          </a:ln>
        </p:spPr>
        <p:txBody>
          <a:bodyPr anchor="t">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Rectangle 6">
            <a:extLst>
              <a:ext uri="{C183D7F6-B498-43B3-948B-1728B52AA6E4}">
                <adec:decorative xmlns:adec="http://schemas.microsoft.com/office/drawing/2017/decorative" val="1"/>
              </a:ext>
            </a:extLst>
          </p:cNvPr>
          <p:cNvSpPr/>
          <p:nvPr/>
        </p:nvSpPr>
        <p:spPr>
          <a:xfrm>
            <a:off x="0" y="0"/>
            <a:ext cx="4481120" cy="3052110"/>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EF386C8A-25BA-AB6D-B983-79524ED03FD2}"/>
              </a:ext>
              <a:ext uri="{C183D7F6-B498-43B3-948B-1728B52AA6E4}">
                <adec:decorative xmlns:adec="http://schemas.microsoft.com/office/drawing/2017/decorative" val="1"/>
              </a:ext>
            </a:extLst>
          </p:cNvPr>
          <p:cNvCxnSpPr>
            <a:cxnSpLocks/>
          </p:cNvCxnSpPr>
          <p:nvPr userDrawn="1"/>
        </p:nvCxnSpPr>
        <p:spPr>
          <a:xfrm>
            <a:off x="4480560" y="0"/>
            <a:ext cx="0" cy="30521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1C78377-1C25-FF96-E2F0-FF8D4E04BC14}"/>
              </a:ext>
              <a:ext uri="{C183D7F6-B498-43B3-948B-1728B52AA6E4}">
                <adec:decorative xmlns:adec="http://schemas.microsoft.com/office/drawing/2017/decorative" val="1"/>
              </a:ext>
            </a:extLst>
          </p:cNvPr>
          <p:cNvCxnSpPr>
            <a:cxnSpLocks/>
          </p:cNvCxnSpPr>
          <p:nvPr userDrawn="1"/>
        </p:nvCxnSpPr>
        <p:spPr>
          <a:xfrm>
            <a:off x="-7912" y="3052119"/>
            <a:ext cx="121999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538DC9E-C0A9-C3F4-B87B-C29DC41215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6264" y="130630"/>
            <a:ext cx="1632857" cy="1632857"/>
          </a:xfrm>
          <a:prstGeom prst="rect">
            <a:avLst/>
          </a:prstGeom>
        </p:spPr>
      </p:pic>
    </p:spTree>
    <p:extLst>
      <p:ext uri="{BB962C8B-B14F-4D97-AF65-F5344CB8AC3E}">
        <p14:creationId xmlns:p14="http://schemas.microsoft.com/office/powerpoint/2010/main" val="2918291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6F64A7-F6D9-7825-3E9E-6C03E0408C13}"/>
              </a:ext>
            </a:extLst>
          </p:cNvPr>
          <p:cNvSpPr>
            <a:spLocks noGrp="1"/>
          </p:cNvSpPr>
          <p:nvPr>
            <p:ph type="dt" sz="half" idx="10"/>
          </p:nvPr>
        </p:nvSpPr>
        <p:spPr/>
        <p:txBody>
          <a:bodyPr/>
          <a:lstStyle/>
          <a:p>
            <a:fld id="{AD2C5060-8972-B347-8CC0-8F1881778433}" type="datetimeyyyy">
              <a:rPr lang="en-US" smtClean="0"/>
              <a:t>2024</a:t>
            </a:fld>
            <a:endParaRPr lang="en-US" dirty="0"/>
          </a:p>
        </p:txBody>
      </p:sp>
      <p:sp>
        <p:nvSpPr>
          <p:cNvPr id="3" name="Slide Number Placeholder 2">
            <a:extLst>
              <a:ext uri="{FF2B5EF4-FFF2-40B4-BE49-F238E27FC236}">
                <a16:creationId xmlns:a16="http://schemas.microsoft.com/office/drawing/2014/main" id="{A81B8D28-5193-F2A8-F3CE-926E662BBB27}"/>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4" name="Footer Placeholder 3">
            <a:extLst>
              <a:ext uri="{FF2B5EF4-FFF2-40B4-BE49-F238E27FC236}">
                <a16:creationId xmlns:a16="http://schemas.microsoft.com/office/drawing/2014/main" id="{BFEE739A-E696-37FB-EA53-D0B80C503D4C}"/>
              </a:ext>
            </a:extLst>
          </p:cNvPr>
          <p:cNvSpPr>
            <a:spLocks noGrp="1"/>
          </p:cNvSpPr>
          <p:nvPr>
            <p:ph type="ftr" sz="quarter" idx="12"/>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8EFBE8-6AFC-9FD7-6155-85DD2A9DF16C}"/>
              </a:ext>
              <a:ext uri="{C183D7F6-B498-43B3-948B-1728B52AA6E4}">
                <adec:decorative xmlns:adec="http://schemas.microsoft.com/office/drawing/2017/decorative" val="1"/>
              </a:ext>
            </a:extLst>
          </p:cNvPr>
          <p:cNvSpPr/>
          <p:nvPr userDrawn="1"/>
        </p:nvSpPr>
        <p:spPr>
          <a:xfrm>
            <a:off x="0" y="0"/>
            <a:ext cx="6126480" cy="6293922"/>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457200" y="457199"/>
            <a:ext cx="5160158" cy="3474720"/>
          </a:xfrm>
        </p:spPr>
        <p:txBody>
          <a:bodyPr anchor="ctr" anchorCtr="0">
            <a:normAutofit/>
          </a:bodyPr>
          <a:lstStyle>
            <a:lvl1pPr>
              <a:defRPr sz="4400"/>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83680" y="457200"/>
            <a:ext cx="5212080" cy="5486400"/>
          </a:xfrm>
        </p:spPr>
        <p:txBody>
          <a:bodyPr anchor="ctr" anchorCtr="0">
            <a:normAutofit/>
          </a:bodyPr>
          <a:lstStyle>
            <a:lvl1pPr>
              <a:defRPr sz="2400"/>
            </a:lvl1pPr>
            <a:lvl2pPr>
              <a:defRPr sz="2000"/>
            </a:lvl2pPr>
            <a:lvl3pPr>
              <a:defRPr sz="1800"/>
            </a:lvl3pPr>
            <a:lvl4pPr>
              <a:defRPr sz="1600"/>
            </a:lvl4pPr>
            <a:lvl5pP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2BAF5D-3A7D-BA27-EAC6-CCA76378479F}"/>
              </a:ext>
              <a:ext uri="{C183D7F6-B498-43B3-948B-1728B52AA6E4}">
                <adec:decorative xmlns:adec="http://schemas.microsoft.com/office/drawing/2017/decorative" val="1"/>
              </a:ext>
            </a:extLst>
          </p:cNvPr>
          <p:cNvCxnSpPr>
            <a:cxnSpLocks/>
          </p:cNvCxnSpPr>
          <p:nvPr userDrawn="1"/>
        </p:nvCxnSpPr>
        <p:spPr>
          <a:xfrm>
            <a:off x="6121960" y="0"/>
            <a:ext cx="0" cy="6335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56159F11-BB39-71F0-9B4E-6D84D3F6FC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0416" y="4464626"/>
            <a:ext cx="1632857" cy="1632857"/>
          </a:xfrm>
          <a:prstGeom prst="rect">
            <a:avLst/>
          </a:prstGeom>
        </p:spPr>
      </p:pic>
      <p:sp>
        <p:nvSpPr>
          <p:cNvPr id="4" name="Date Placeholder 3">
            <a:extLst>
              <a:ext uri="{FF2B5EF4-FFF2-40B4-BE49-F238E27FC236}">
                <a16:creationId xmlns:a16="http://schemas.microsoft.com/office/drawing/2014/main" id="{2AE41C3F-BE99-2BD9-1E6D-A913A2733B74}"/>
              </a:ext>
            </a:extLst>
          </p:cNvPr>
          <p:cNvSpPr>
            <a:spLocks noGrp="1"/>
          </p:cNvSpPr>
          <p:nvPr>
            <p:ph type="dt" sz="half" idx="10"/>
          </p:nvPr>
        </p:nvSpPr>
        <p:spPr/>
        <p:txBody>
          <a:bodyPr/>
          <a:lstStyle/>
          <a:p>
            <a:fld id="{AD2C5060-8972-B347-8CC0-8F1881778433}" type="datetimeyyyy">
              <a:rPr lang="en-US" smtClean="0"/>
              <a:t>2024</a:t>
            </a:fld>
            <a:endParaRPr lang="en-US" dirty="0"/>
          </a:p>
        </p:txBody>
      </p:sp>
      <p:sp>
        <p:nvSpPr>
          <p:cNvPr id="5" name="Slide Number Placeholder 4">
            <a:extLst>
              <a:ext uri="{FF2B5EF4-FFF2-40B4-BE49-F238E27FC236}">
                <a16:creationId xmlns:a16="http://schemas.microsoft.com/office/drawing/2014/main" id="{50FF1A5C-82F9-BC47-C11E-11E2255498F0}"/>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6" name="Footer Placeholder 5">
            <a:extLst>
              <a:ext uri="{FF2B5EF4-FFF2-40B4-BE49-F238E27FC236}">
                <a16:creationId xmlns:a16="http://schemas.microsoft.com/office/drawing/2014/main" id="{171A67A8-6EC5-CEEE-C3F1-C842D5BA40D1}"/>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61534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1461F2C-B8C4-AB7D-CC7D-4A6F57DBE41C}"/>
              </a:ext>
              <a:ext uri="{C183D7F6-B498-43B3-948B-1728B52AA6E4}">
                <adec:decorative xmlns:adec="http://schemas.microsoft.com/office/drawing/2017/decorative" val="1"/>
              </a:ext>
            </a:extLst>
          </p:cNvPr>
          <p:cNvSpPr/>
          <p:nvPr userDrawn="1"/>
        </p:nvSpPr>
        <p:spPr>
          <a:xfrm>
            <a:off x="-1" y="0"/>
            <a:ext cx="7710879" cy="4380973"/>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69275" y="365759"/>
            <a:ext cx="6990772" cy="3567413"/>
          </a:xfrm>
        </p:spPr>
        <p:txBody>
          <a:bodyPr lIns="0" tIns="0" rIns="0" bIns="0" anchor="ctr" anchorCtr="0">
            <a:normAutofit/>
          </a:bodyPr>
          <a:lstStyle>
            <a:lvl1pPr algn="l">
              <a:defRPr sz="5400" b="1" cap="all" spc="-10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469275" y="4746732"/>
            <a:ext cx="6990772" cy="1727220"/>
          </a:xfrm>
        </p:spPr>
        <p:txBody>
          <a:bodyPr lIns="0" tIns="0" rIns="0" bIns="0" anchor="t">
            <a:noAutofit/>
          </a:bodyPr>
          <a:lstStyle>
            <a:lvl1pPr marL="0" indent="0" algn="l">
              <a:buNone/>
              <a:defRPr sz="3200" b="1" cap="none" spc="0" baseline="0">
                <a:solidFill>
                  <a:schemeClr val="tx1">
                    <a:lumMod val="85000"/>
                    <a:lumOff val="1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7" name="Rectangle 6">
            <a:extLst>
              <a:ext uri="{C183D7F6-B498-43B3-948B-1728B52AA6E4}">
                <adec:decorative xmlns:adec="http://schemas.microsoft.com/office/drawing/2017/decorative" val="1"/>
              </a:ext>
            </a:extLst>
          </p:cNvPr>
          <p:cNvSpPr/>
          <p:nvPr/>
        </p:nvSpPr>
        <p:spPr>
          <a:xfrm>
            <a:off x="7710880" y="0"/>
            <a:ext cx="4481120" cy="6858000"/>
          </a:xfrm>
          <a:prstGeom prst="rect">
            <a:avLst/>
          </a:prstGeom>
          <a:solidFill>
            <a:schemeClr val="accent3">
              <a:lumMod val="60000"/>
              <a:lumOff val="40000"/>
              <a:alpha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EF386C8A-25BA-AB6D-B983-79524ED03FD2}"/>
              </a:ext>
              <a:ext uri="{C183D7F6-B498-43B3-948B-1728B52AA6E4}">
                <adec:decorative xmlns:adec="http://schemas.microsoft.com/office/drawing/2017/decorative" val="1"/>
              </a:ext>
            </a:extLst>
          </p:cNvPr>
          <p:cNvCxnSpPr>
            <a:cxnSpLocks/>
          </p:cNvCxnSpPr>
          <p:nvPr userDrawn="1"/>
        </p:nvCxnSpPr>
        <p:spPr>
          <a:xfrm>
            <a:off x="7710880" y="0"/>
            <a:ext cx="0" cy="685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1C78377-1C25-FF96-E2F0-FF8D4E04BC14}"/>
              </a:ext>
              <a:ext uri="{C183D7F6-B498-43B3-948B-1728B52AA6E4}">
                <adec:decorative xmlns:adec="http://schemas.microsoft.com/office/drawing/2017/decorative" val="1"/>
              </a:ext>
            </a:extLst>
          </p:cNvPr>
          <p:cNvCxnSpPr>
            <a:cxnSpLocks/>
          </p:cNvCxnSpPr>
          <p:nvPr userDrawn="1"/>
        </p:nvCxnSpPr>
        <p:spPr>
          <a:xfrm>
            <a:off x="-7914" y="4380978"/>
            <a:ext cx="77187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538DC9E-C0A9-C3F4-B87B-C29DC41215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8515" y="130630"/>
            <a:ext cx="1632857" cy="1632857"/>
          </a:xfrm>
          <a:prstGeom prst="rect">
            <a:avLst/>
          </a:prstGeom>
        </p:spPr>
      </p:pic>
    </p:spTree>
    <p:extLst>
      <p:ext uri="{BB962C8B-B14F-4D97-AF65-F5344CB8AC3E}">
        <p14:creationId xmlns:p14="http://schemas.microsoft.com/office/powerpoint/2010/main" val="263736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 Left Content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8EFBE8-6AFC-9FD7-6155-85DD2A9DF16C}"/>
              </a:ext>
              <a:ext uri="{C183D7F6-B498-43B3-948B-1728B52AA6E4}">
                <adec:decorative xmlns:adec="http://schemas.microsoft.com/office/drawing/2017/decorative" val="1"/>
              </a:ext>
            </a:extLst>
          </p:cNvPr>
          <p:cNvSpPr/>
          <p:nvPr userDrawn="1"/>
        </p:nvSpPr>
        <p:spPr>
          <a:xfrm>
            <a:off x="6121960" y="0"/>
            <a:ext cx="6070040" cy="6293922"/>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455664" y="1987296"/>
            <a:ext cx="5303520" cy="3956303"/>
          </a:xfrm>
        </p:spPr>
        <p:txBody>
          <a:bodyPr anchor="ctr" anchorCtr="0">
            <a:normAutofit/>
          </a:bodyPr>
          <a:lstStyle>
            <a:lvl1pPr>
              <a:defRPr sz="4400"/>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57200" y="457200"/>
            <a:ext cx="5212080" cy="5486400"/>
          </a:xfrm>
        </p:spPr>
        <p:txBody>
          <a:bodyPr anchor="ctr" anchorCtr="0">
            <a:normAutofit/>
          </a:bodyPr>
          <a:lstStyle>
            <a:lvl1pPr marL="365760">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2BAF5D-3A7D-BA27-EAC6-CCA76378479F}"/>
              </a:ext>
              <a:ext uri="{C183D7F6-B498-43B3-948B-1728B52AA6E4}">
                <adec:decorative xmlns:adec="http://schemas.microsoft.com/office/drawing/2017/decorative" val="1"/>
              </a:ext>
            </a:extLst>
          </p:cNvPr>
          <p:cNvCxnSpPr>
            <a:cxnSpLocks/>
          </p:cNvCxnSpPr>
          <p:nvPr userDrawn="1"/>
        </p:nvCxnSpPr>
        <p:spPr>
          <a:xfrm>
            <a:off x="6121960" y="0"/>
            <a:ext cx="0" cy="6335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56159F11-BB39-71F0-9B4E-6D84D3F6FC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28519" y="128016"/>
            <a:ext cx="1632857" cy="1632857"/>
          </a:xfrm>
          <a:prstGeom prst="rect">
            <a:avLst/>
          </a:prstGeom>
        </p:spPr>
      </p:pic>
      <p:sp>
        <p:nvSpPr>
          <p:cNvPr id="4" name="Date Placeholder 3">
            <a:extLst>
              <a:ext uri="{FF2B5EF4-FFF2-40B4-BE49-F238E27FC236}">
                <a16:creationId xmlns:a16="http://schemas.microsoft.com/office/drawing/2014/main" id="{CAC91DB3-459F-7003-4627-BF87F70C7611}"/>
              </a:ext>
            </a:extLst>
          </p:cNvPr>
          <p:cNvSpPr>
            <a:spLocks noGrp="1"/>
          </p:cNvSpPr>
          <p:nvPr>
            <p:ph type="dt" sz="half" idx="10"/>
          </p:nvPr>
        </p:nvSpPr>
        <p:spPr/>
        <p:txBody>
          <a:bodyPr/>
          <a:lstStyle/>
          <a:p>
            <a:fld id="{AD2C5060-8972-B347-8CC0-8F1881778433}" type="datetimeyyyy">
              <a:rPr lang="en-US" smtClean="0"/>
              <a:t>2024</a:t>
            </a:fld>
            <a:endParaRPr lang="en-US" dirty="0"/>
          </a:p>
        </p:txBody>
      </p:sp>
      <p:sp>
        <p:nvSpPr>
          <p:cNvPr id="5" name="Slide Number Placeholder 4">
            <a:extLst>
              <a:ext uri="{FF2B5EF4-FFF2-40B4-BE49-F238E27FC236}">
                <a16:creationId xmlns:a16="http://schemas.microsoft.com/office/drawing/2014/main" id="{B43E29DA-F126-F0E0-A16B-D66A997EFC05}"/>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6" name="Footer Placeholder 5">
            <a:extLst>
              <a:ext uri="{FF2B5EF4-FFF2-40B4-BE49-F238E27FC236}">
                <a16:creationId xmlns:a16="http://schemas.microsoft.com/office/drawing/2014/main" id="{9C9EDE6D-125A-5F43-B354-57C4357F23F1}"/>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51987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Image left">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4124482" y="1"/>
            <a:ext cx="8067518" cy="2255520"/>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11048" y="2624672"/>
            <a:ext cx="7304896" cy="2808842"/>
          </a:xfrm>
        </p:spPr>
        <p:txBody>
          <a:bodyPr lIns="0" tIns="0" rIns="0" bIns="0" anchor="b">
            <a:normAutofit/>
          </a:bodyPr>
          <a:lstStyle>
            <a:lvl1pPr algn="l">
              <a:defRPr sz="5400" b="1" cap="all" spc="-10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4511048" y="5559552"/>
            <a:ext cx="7304896" cy="914400"/>
          </a:xfrm>
        </p:spPr>
        <p:txBody>
          <a:bodyPr lIns="0" tIns="0" rIns="0" bIns="0" anchor="t">
            <a:normAutofit/>
          </a:bodyPr>
          <a:lstStyle>
            <a:lvl1pPr marL="0" indent="0" algn="l">
              <a:buNone/>
              <a:defRPr sz="3200" b="1" cap="none" spc="0" baseline="0">
                <a:solidFill>
                  <a:schemeClr val="tx1">
                    <a:lumMod val="85000"/>
                    <a:lumOff val="1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5" name="Picture Placeholder 2">
            <a:extLst>
              <a:ext uri="{FF2B5EF4-FFF2-40B4-BE49-F238E27FC236}">
                <a16:creationId xmlns:a16="http://schemas.microsoft.com/office/drawing/2014/main" id="{438223DB-ED2D-4922-1A61-D1763E8F33F8}"/>
              </a:ext>
            </a:extLst>
          </p:cNvPr>
          <p:cNvSpPr>
            <a:spLocks noGrp="1"/>
          </p:cNvSpPr>
          <p:nvPr>
            <p:ph type="pic" idx="14"/>
          </p:nvPr>
        </p:nvSpPr>
        <p:spPr>
          <a:xfrm>
            <a:off x="0" y="-1"/>
            <a:ext cx="4114800" cy="6858000"/>
          </a:xfrm>
          <a:prstGeom prst="rect">
            <a:avLst/>
          </a:prstGeom>
          <a:solidFill>
            <a:schemeClr val="bg1">
              <a:lumMod val="75000"/>
            </a:schemeClr>
          </a:solidFill>
          <a:ln w="19050">
            <a:noFill/>
          </a:ln>
        </p:spPr>
        <p:txBody>
          <a:bodyPr anchor="t">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9" name="Graphic 8">
            <a:extLst>
              <a:ext uri="{FF2B5EF4-FFF2-40B4-BE49-F238E27FC236}">
                <a16:creationId xmlns:a16="http://schemas.microsoft.com/office/drawing/2014/main" id="{4F86E7AD-A6DA-E8DA-1CA0-615D3EDF93B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83301" y="237420"/>
            <a:ext cx="1714789" cy="1714789"/>
          </a:xfrm>
          <a:prstGeom prst="rect">
            <a:avLst/>
          </a:prstGeom>
        </p:spPr>
      </p:pic>
      <p:grpSp>
        <p:nvGrpSpPr>
          <p:cNvPr id="4" name="Group 3">
            <a:extLst>
              <a:ext uri="{FF2B5EF4-FFF2-40B4-BE49-F238E27FC236}">
                <a16:creationId xmlns:a16="http://schemas.microsoft.com/office/drawing/2014/main" id="{DA50057D-192D-7614-DE77-877F2980EEEA}"/>
              </a:ext>
              <a:ext uri="{C183D7F6-B498-43B3-948B-1728B52AA6E4}">
                <adec:decorative xmlns:adec="http://schemas.microsoft.com/office/drawing/2017/decorative" val="1"/>
              </a:ext>
            </a:extLst>
          </p:cNvPr>
          <p:cNvGrpSpPr/>
          <p:nvPr userDrawn="1"/>
        </p:nvGrpSpPr>
        <p:grpSpPr>
          <a:xfrm flipH="1">
            <a:off x="4114800" y="0"/>
            <a:ext cx="8077200" cy="6858000"/>
            <a:chOff x="-7912" y="0"/>
            <a:chExt cx="8077200" cy="6858000"/>
          </a:xfrm>
        </p:grpSpPr>
        <p:cxnSp>
          <p:nvCxnSpPr>
            <p:cNvPr id="6" name="Straight Connector 5">
              <a:extLst>
                <a:ext uri="{FF2B5EF4-FFF2-40B4-BE49-F238E27FC236}">
                  <a16:creationId xmlns:a16="http://schemas.microsoft.com/office/drawing/2014/main" id="{6CC7B291-128E-2693-8391-5F74B90EAFF0}"/>
                </a:ext>
              </a:extLst>
            </p:cNvPr>
            <p:cNvCxnSpPr>
              <a:cxnSpLocks/>
            </p:cNvCxnSpPr>
            <p:nvPr/>
          </p:nvCxnSpPr>
          <p:spPr>
            <a:xfrm>
              <a:off x="-7912" y="2271831"/>
              <a:ext cx="807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473A90-D726-F334-C514-4BFD393396F0}"/>
                </a:ext>
              </a:extLst>
            </p:cNvPr>
            <p:cNvCxnSpPr>
              <a:cxnSpLocks/>
            </p:cNvCxnSpPr>
            <p:nvPr/>
          </p:nvCxnSpPr>
          <p:spPr>
            <a:xfrm>
              <a:off x="8064448" y="0"/>
              <a:ext cx="0" cy="685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Date Placeholder 9">
            <a:extLst>
              <a:ext uri="{FF2B5EF4-FFF2-40B4-BE49-F238E27FC236}">
                <a16:creationId xmlns:a16="http://schemas.microsoft.com/office/drawing/2014/main" id="{5376BE9D-8163-4EDD-FB8D-57ABEDF1640F}"/>
              </a:ext>
            </a:extLst>
          </p:cNvPr>
          <p:cNvSpPr>
            <a:spLocks noGrp="1"/>
          </p:cNvSpPr>
          <p:nvPr>
            <p:ph type="dt" sz="half" idx="15"/>
          </p:nvPr>
        </p:nvSpPr>
        <p:spPr/>
        <p:txBody>
          <a:bodyPr/>
          <a:lstStyle/>
          <a:p>
            <a:fld id="{AD2C5060-8972-B347-8CC0-8F1881778433}" type="datetimeyyyy">
              <a:rPr lang="en-US" smtClean="0"/>
              <a:t>2024</a:t>
            </a:fld>
            <a:endParaRPr lang="en-US" dirty="0"/>
          </a:p>
        </p:txBody>
      </p:sp>
      <p:sp>
        <p:nvSpPr>
          <p:cNvPr id="11" name="Slide Number Placeholder 10">
            <a:extLst>
              <a:ext uri="{FF2B5EF4-FFF2-40B4-BE49-F238E27FC236}">
                <a16:creationId xmlns:a16="http://schemas.microsoft.com/office/drawing/2014/main" id="{880A75B7-8212-3C24-45FF-DB1B86CA19E0}"/>
              </a:ext>
            </a:extLst>
          </p:cNvPr>
          <p:cNvSpPr>
            <a:spLocks noGrp="1"/>
          </p:cNvSpPr>
          <p:nvPr>
            <p:ph type="sldNum" sz="quarter" idx="16"/>
          </p:nvPr>
        </p:nvSpPr>
        <p:spPr/>
        <p:txBody>
          <a:bodyPr/>
          <a:lstStyle/>
          <a:p>
            <a:fld id="{4FAB73BC-B049-4115-A692-8D63A059BFB8}" type="slidenum">
              <a:rPr lang="en-US" smtClean="0"/>
              <a:pPr/>
              <a:t>‹#›</a:t>
            </a:fld>
            <a:endParaRPr lang="en-US" dirty="0"/>
          </a:p>
        </p:txBody>
      </p:sp>
      <p:sp>
        <p:nvSpPr>
          <p:cNvPr id="12" name="Footer Placeholder 11">
            <a:extLst>
              <a:ext uri="{FF2B5EF4-FFF2-40B4-BE49-F238E27FC236}">
                <a16:creationId xmlns:a16="http://schemas.microsoft.com/office/drawing/2014/main" id="{4D4ECEB7-E688-FB9D-4582-AA6629363FC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00445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124AF9-4FF9-5ED5-5A0C-44939D250BE6}"/>
              </a:ext>
              <a:ext uri="{C183D7F6-B498-43B3-948B-1728B52AA6E4}">
                <adec:decorative xmlns:adec="http://schemas.microsoft.com/office/drawing/2017/decorative" val="1"/>
              </a:ext>
            </a:extLst>
          </p:cNvPr>
          <p:cNvSpPr/>
          <p:nvPr userDrawn="1"/>
        </p:nvSpPr>
        <p:spPr>
          <a:xfrm>
            <a:off x="0" y="0"/>
            <a:ext cx="12192000" cy="2627419"/>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a:extLst>
              <a:ext uri="{FF2B5EF4-FFF2-40B4-BE49-F238E27FC236}">
                <a16:creationId xmlns:a16="http://schemas.microsoft.com/office/drawing/2014/main" id="{C1D9B86B-8693-3D1A-3E1F-4A28D927D8AD}"/>
              </a:ext>
              <a:ext uri="{C183D7F6-B498-43B3-948B-1728B52AA6E4}">
                <adec:decorative xmlns:adec="http://schemas.microsoft.com/office/drawing/2017/decorative" val="1"/>
              </a:ext>
            </a:extLst>
          </p:cNvPr>
          <p:cNvCxnSpPr>
            <a:cxnSpLocks/>
          </p:cNvCxnSpPr>
          <p:nvPr/>
        </p:nvCxnSpPr>
        <p:spPr>
          <a:xfrm flipH="1">
            <a:off x="0" y="2627430"/>
            <a:ext cx="12192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8299" y="94744"/>
            <a:ext cx="11277599" cy="1598801"/>
          </a:xfrm>
        </p:spPr>
        <p:txBody>
          <a:bodyPr lIns="0" anchor="b">
            <a:normAutofit/>
          </a:bodyPr>
          <a:lstStyle>
            <a:lvl1pPr algn="l">
              <a:defRPr sz="4400"/>
            </a:lvl1pPr>
          </a:lstStyle>
          <a:p>
            <a:r>
              <a:rPr lang="en-US" dirty="0"/>
              <a:t>Click to add title</a:t>
            </a:r>
          </a:p>
        </p:txBody>
      </p:sp>
      <p:sp>
        <p:nvSpPr>
          <p:cNvPr id="14" name="Subtitle 2">
            <a:extLst>
              <a:ext uri="{FF2B5EF4-FFF2-40B4-BE49-F238E27FC236}">
                <a16:creationId xmlns:a16="http://schemas.microsoft.com/office/drawing/2014/main" id="{E6594D94-A182-447B-C136-E74107714017}"/>
              </a:ext>
            </a:extLst>
          </p:cNvPr>
          <p:cNvSpPr>
            <a:spLocks noGrp="1"/>
          </p:cNvSpPr>
          <p:nvPr>
            <p:ph type="subTitle" idx="15" hasCustomPrompt="1"/>
          </p:nvPr>
        </p:nvSpPr>
        <p:spPr>
          <a:xfrm>
            <a:off x="478299" y="1745510"/>
            <a:ext cx="11277598" cy="760012"/>
          </a:xfrm>
        </p:spPr>
        <p:txBody>
          <a:bodyPr lIns="0" tIns="0" rIns="0" bIns="0" anchor="t">
            <a:normAutofit/>
          </a:bodyPr>
          <a:lstStyle>
            <a:lvl1pPr marL="0" indent="0" algn="l">
              <a:buNone/>
              <a:defRPr sz="3200" b="1" cap="none" spc="0" baseline="0">
                <a:solidFill>
                  <a:schemeClr val="tx1">
                    <a:lumMod val="85000"/>
                    <a:lumOff val="1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3" name="Content Placeholder 2"/>
          <p:cNvSpPr>
            <a:spLocks noGrp="1"/>
          </p:cNvSpPr>
          <p:nvPr>
            <p:ph sz="half" idx="1" hasCustomPrompt="1"/>
          </p:nvPr>
        </p:nvSpPr>
        <p:spPr>
          <a:xfrm>
            <a:off x="457198" y="3098787"/>
            <a:ext cx="3474720" cy="2888837"/>
          </a:xfrm>
        </p:spPr>
        <p:txBody>
          <a:bodyPr anchor="t">
            <a:normAutofit/>
          </a:bodyPr>
          <a:lstStyle>
            <a:lvl1pPr marL="365760">
              <a:spcBef>
                <a:spcPts val="1200"/>
              </a:spcBef>
              <a:defRPr sz="2400"/>
            </a:lvl1pPr>
            <a:lvl2pPr>
              <a:spcBef>
                <a:spcPts val="1200"/>
              </a:spcBef>
              <a:defRPr sz="2000"/>
            </a:lvl2pPr>
            <a:lvl3pPr>
              <a:spcBef>
                <a:spcPts val="1200"/>
              </a:spcBef>
              <a:defRPr sz="1800"/>
            </a:lvl3pPr>
            <a:lvl4pPr>
              <a:spcBef>
                <a:spcPts val="1200"/>
              </a:spcBef>
              <a:defRPr sz="1600"/>
            </a:lvl4pPr>
            <a:lvl5pPr>
              <a:spcBef>
                <a:spcPts val="1200"/>
              </a:spcBef>
              <a:defRPr sz="1600"/>
            </a:lvl5pPr>
            <a:lvl6pPr>
              <a:defRPr sz="1400"/>
            </a:lvl6pPr>
            <a:lvl7pPr>
              <a:defRPr sz="1400"/>
            </a:lvl7pPr>
            <a:lvl8pPr>
              <a:defRPr sz="1400"/>
            </a:lvl8pPr>
            <a:lvl9pPr>
              <a:defRPr sz="14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02479" y="2895588"/>
            <a:ext cx="7132319" cy="309373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9D99107C-ACBB-B2EC-7BA2-379A7629875E}"/>
              </a:ext>
            </a:extLst>
          </p:cNvPr>
          <p:cNvSpPr>
            <a:spLocks noGrp="1"/>
          </p:cNvSpPr>
          <p:nvPr>
            <p:ph type="dt" sz="half" idx="16"/>
          </p:nvPr>
        </p:nvSpPr>
        <p:spPr/>
        <p:txBody>
          <a:bodyPr/>
          <a:lstStyle/>
          <a:p>
            <a:fld id="{AD2C5060-8972-B347-8CC0-8F1881778433}" type="datetimeyyyy">
              <a:rPr lang="en-US" smtClean="0"/>
              <a:t>2024</a:t>
            </a:fld>
            <a:endParaRPr lang="en-US" dirty="0"/>
          </a:p>
        </p:txBody>
      </p:sp>
      <p:sp>
        <p:nvSpPr>
          <p:cNvPr id="11" name="Slide Number Placeholder 10">
            <a:extLst>
              <a:ext uri="{FF2B5EF4-FFF2-40B4-BE49-F238E27FC236}">
                <a16:creationId xmlns:a16="http://schemas.microsoft.com/office/drawing/2014/main" id="{2E5C61AD-5721-984D-30B8-A8630402C80E}"/>
              </a:ext>
            </a:extLst>
          </p:cNvPr>
          <p:cNvSpPr>
            <a:spLocks noGrp="1"/>
          </p:cNvSpPr>
          <p:nvPr>
            <p:ph type="sldNum" sz="quarter" idx="17"/>
          </p:nvPr>
        </p:nvSpPr>
        <p:spPr/>
        <p:txBody>
          <a:bodyPr/>
          <a:lstStyle/>
          <a:p>
            <a:fld id="{4FAB73BC-B049-4115-A692-8D63A059BFB8}" type="slidenum">
              <a:rPr lang="en-US" smtClean="0"/>
              <a:pPr/>
              <a:t>‹#›</a:t>
            </a:fld>
            <a:endParaRPr lang="en-US" dirty="0"/>
          </a:p>
        </p:txBody>
      </p:sp>
      <p:sp>
        <p:nvSpPr>
          <p:cNvPr id="12" name="Footer Placeholder 11">
            <a:extLst>
              <a:ext uri="{FF2B5EF4-FFF2-40B4-BE49-F238E27FC236}">
                <a16:creationId xmlns:a16="http://schemas.microsoft.com/office/drawing/2014/main" id="{C981CB5D-3815-55BB-FB26-D4008DC5A247}"/>
              </a:ext>
            </a:extLst>
          </p:cNvPr>
          <p:cNvSpPr>
            <a:spLocks noGrp="1"/>
          </p:cNvSpPr>
          <p:nvPr>
            <p:ph type="ftr" sz="quarter" idx="18"/>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2034" y="3052120"/>
            <a:ext cx="6289965" cy="3253430"/>
          </a:xfrm>
          <a:solidFill>
            <a:schemeClr val="accent3">
              <a:lumMod val="40000"/>
              <a:lumOff val="60000"/>
            </a:schemeClr>
          </a:solidFill>
          <a:ln w="19050">
            <a:noFill/>
          </a:ln>
        </p:spPr>
        <p:txBody>
          <a:bodyPr lIns="365760" tIns="365760" rIns="731520" bIns="365760" anchor="t" anchorCtr="0">
            <a:normAutofit/>
          </a:bodyPr>
          <a:lstStyle>
            <a:lvl1pPr>
              <a:defRPr sz="4400" b="1" cap="all" spc="100" baseline="0"/>
            </a:lvl1pPr>
          </a:lstStyle>
          <a:p>
            <a:r>
              <a:rPr lang="en-US" dirty="0"/>
              <a:t>Click to add title</a:t>
            </a:r>
          </a:p>
        </p:txBody>
      </p:sp>
      <p:sp>
        <p:nvSpPr>
          <p:cNvPr id="4" name="Content Placeholder 2">
            <a:extLst>
              <a:ext uri="{FF2B5EF4-FFF2-40B4-BE49-F238E27FC236}">
                <a16:creationId xmlns:a16="http://schemas.microsoft.com/office/drawing/2014/main" id="{695CEDBA-D9EA-C2F0-5536-B641BBC22EC9}"/>
              </a:ext>
            </a:extLst>
          </p:cNvPr>
          <p:cNvSpPr>
            <a:spLocks noGrp="1"/>
          </p:cNvSpPr>
          <p:nvPr>
            <p:ph idx="16" hasCustomPrompt="1"/>
          </p:nvPr>
        </p:nvSpPr>
        <p:spPr>
          <a:xfrm>
            <a:off x="546735" y="333375"/>
            <a:ext cx="4882508" cy="5562600"/>
          </a:xfrm>
        </p:spPr>
        <p:txBody>
          <a:bodyPr lIns="0" tIns="182880" rIns="0" bIns="0" anchor="t" anchorCtr="0"/>
          <a:lstStyle>
            <a:lvl1pPr marL="347472" indent="-347472">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a:extLst>
              <a:ext uri="{FF2B5EF4-FFF2-40B4-BE49-F238E27FC236}">
                <a16:creationId xmlns:a16="http://schemas.microsoft.com/office/drawing/2014/main" id="{44A16C55-05EC-CCE4-5E62-C7144FF11C59}"/>
              </a:ext>
            </a:extLst>
          </p:cNvPr>
          <p:cNvSpPr>
            <a:spLocks noGrp="1"/>
          </p:cNvSpPr>
          <p:nvPr>
            <p:ph type="pic" idx="13"/>
          </p:nvPr>
        </p:nvSpPr>
        <p:spPr>
          <a:xfrm>
            <a:off x="5902034" y="0"/>
            <a:ext cx="6289965" cy="3052119"/>
          </a:xfrm>
          <a:prstGeom prst="rect">
            <a:avLst/>
          </a:prstGeom>
          <a:solidFill>
            <a:schemeClr val="bg1">
              <a:lumMod val="75000"/>
            </a:schemeClr>
          </a:solidFill>
          <a:ln w="19050">
            <a:noFill/>
          </a:ln>
        </p:spPr>
        <p:txBody>
          <a:bodyPr anchor="t">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ED5A9568-4711-EE5C-16E4-A05395C55C46}"/>
              </a:ext>
              <a:ext uri="{C183D7F6-B498-43B3-948B-1728B52AA6E4}">
                <adec:decorative xmlns:adec="http://schemas.microsoft.com/office/drawing/2017/decorative" val="1"/>
              </a:ext>
            </a:extLst>
          </p:cNvPr>
          <p:cNvCxnSpPr>
            <a:cxnSpLocks/>
          </p:cNvCxnSpPr>
          <p:nvPr userDrawn="1"/>
        </p:nvCxnSpPr>
        <p:spPr>
          <a:xfrm>
            <a:off x="5890159" y="0"/>
            <a:ext cx="0" cy="63035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2006F4B-B2C9-03FF-DD47-51B22950E199}"/>
              </a:ext>
              <a:ext uri="{C183D7F6-B498-43B3-948B-1728B52AA6E4}">
                <adec:decorative xmlns:adec="http://schemas.microsoft.com/office/drawing/2017/decorative" val="1"/>
              </a:ext>
            </a:extLst>
          </p:cNvPr>
          <p:cNvCxnSpPr>
            <a:cxnSpLocks/>
          </p:cNvCxnSpPr>
          <p:nvPr userDrawn="1"/>
        </p:nvCxnSpPr>
        <p:spPr>
          <a:xfrm>
            <a:off x="5902034" y="3052119"/>
            <a:ext cx="62899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88F6C5A-20C2-9742-B88C-AC77E3FB4A5F}"/>
              </a:ext>
            </a:extLst>
          </p:cNvPr>
          <p:cNvSpPr>
            <a:spLocks noGrp="1"/>
          </p:cNvSpPr>
          <p:nvPr>
            <p:ph type="dt" sz="half" idx="14"/>
          </p:nvPr>
        </p:nvSpPr>
        <p:spPr/>
        <p:txBody>
          <a:bodyPr/>
          <a:lstStyle/>
          <a:p>
            <a:fld id="{FC68071B-6F8E-D847-A16E-A2C261AD713C}" type="datetimeyyyy">
              <a:rPr lang="en-US" smtClean="0"/>
              <a:t>2024</a:t>
            </a:fld>
            <a:endParaRPr lang="en-US" dirty="0"/>
          </a:p>
        </p:txBody>
      </p:sp>
      <p:sp>
        <p:nvSpPr>
          <p:cNvPr id="10" name="Slide Number Placeholder 9">
            <a:extLst>
              <a:ext uri="{FF2B5EF4-FFF2-40B4-BE49-F238E27FC236}">
                <a16:creationId xmlns:a16="http://schemas.microsoft.com/office/drawing/2014/main" id="{5DE8FC8C-29C9-CDDD-BECE-0D82FB1CCB31}"/>
              </a:ext>
            </a:extLst>
          </p:cNvPr>
          <p:cNvSpPr>
            <a:spLocks noGrp="1"/>
          </p:cNvSpPr>
          <p:nvPr>
            <p:ph type="sldNum" sz="quarter" idx="15"/>
          </p:nvPr>
        </p:nvSpPr>
        <p:spPr/>
        <p:txBody>
          <a:bodyPr/>
          <a:lstStyle/>
          <a:p>
            <a:fld id="{4FAB73BC-B049-4115-A692-8D63A059BFB8}" type="slidenum">
              <a:rPr lang="en-US" smtClean="0"/>
              <a:pPr/>
              <a:t>‹#›</a:t>
            </a:fld>
            <a:endParaRPr lang="en-US" dirty="0"/>
          </a:p>
        </p:txBody>
      </p:sp>
      <p:sp>
        <p:nvSpPr>
          <p:cNvPr id="3" name="Footer Placeholder 2">
            <a:extLst>
              <a:ext uri="{FF2B5EF4-FFF2-40B4-BE49-F238E27FC236}">
                <a16:creationId xmlns:a16="http://schemas.microsoft.com/office/drawing/2014/main" id="{59FA30DE-9012-9A95-68F1-0BEA8D0495C5}"/>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69179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2 Content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DB97D6-9E01-9925-F264-8FF48BAAF854}"/>
              </a:ext>
              <a:ext uri="{C183D7F6-B498-43B3-948B-1728B52AA6E4}">
                <adec:decorative xmlns:adec="http://schemas.microsoft.com/office/drawing/2017/decorative" val="1"/>
              </a:ext>
            </a:extLst>
          </p:cNvPr>
          <p:cNvSpPr/>
          <p:nvPr userDrawn="1"/>
        </p:nvSpPr>
        <p:spPr>
          <a:xfrm>
            <a:off x="0" y="0"/>
            <a:ext cx="5486400" cy="6293922"/>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a:extLst>
              <a:ext uri="{FF2B5EF4-FFF2-40B4-BE49-F238E27FC236}">
                <a16:creationId xmlns:a16="http://schemas.microsoft.com/office/drawing/2014/main" id="{9670C95F-3A67-A423-F894-9AB9FB05D66C}"/>
              </a:ext>
              <a:ext uri="{C183D7F6-B498-43B3-948B-1728B52AA6E4}">
                <adec:decorative xmlns:adec="http://schemas.microsoft.com/office/drawing/2017/decorative" val="1"/>
              </a:ext>
            </a:extLst>
          </p:cNvPr>
          <p:cNvCxnSpPr>
            <a:cxnSpLocks/>
          </p:cNvCxnSpPr>
          <p:nvPr userDrawn="1"/>
        </p:nvCxnSpPr>
        <p:spPr>
          <a:xfrm>
            <a:off x="5486400" y="0"/>
            <a:ext cx="0" cy="63354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80999" y="861708"/>
            <a:ext cx="4905375" cy="4601183"/>
          </a:xfrm>
        </p:spPr>
        <p:txBody>
          <a:bodyPr anchor="ctr" anchorCtr="0">
            <a:normAutofit/>
          </a:bodyPr>
          <a:lstStyle>
            <a:lvl1pPr>
              <a:defRPr sz="4400"/>
            </a:lvl1pPr>
          </a:lstStyle>
          <a:p>
            <a:r>
              <a:rPr lang="en-US" dirty="0"/>
              <a:t>Click to add title</a:t>
            </a:r>
          </a:p>
        </p:txBody>
      </p:sp>
      <p:sp>
        <p:nvSpPr>
          <p:cNvPr id="10" name="Content Placeholder 9">
            <a:extLst>
              <a:ext uri="{FF2B5EF4-FFF2-40B4-BE49-F238E27FC236}">
                <a16:creationId xmlns:a16="http://schemas.microsoft.com/office/drawing/2014/main" id="{7882FA23-189E-3A07-3878-34E4D3262D7A}"/>
              </a:ext>
            </a:extLst>
          </p:cNvPr>
          <p:cNvSpPr>
            <a:spLocks noGrp="1"/>
          </p:cNvSpPr>
          <p:nvPr>
            <p:ph sz="quarter" idx="14" hasCustomPrompt="1"/>
          </p:nvPr>
        </p:nvSpPr>
        <p:spPr>
          <a:xfrm>
            <a:off x="5815014" y="425987"/>
            <a:ext cx="5995987" cy="2865437"/>
          </a:xfrm>
        </p:spPr>
        <p:txBody>
          <a:bodyPr anchor="t"/>
          <a:lstStyle>
            <a:lvl1pPr marL="0" indent="0">
              <a:spcBef>
                <a:spcPts val="1200"/>
              </a:spcBef>
              <a:buNone/>
              <a:defRPr/>
            </a:lvl1pPr>
            <a:lvl2pPr marL="320040" indent="0">
              <a:spcBef>
                <a:spcPts val="1200"/>
              </a:spcBef>
              <a:buNone/>
              <a:defRPr/>
            </a:lvl2pPr>
            <a:lvl3pPr marL="777240" indent="0">
              <a:spcBef>
                <a:spcPts val="1200"/>
              </a:spcBef>
              <a:buNone/>
              <a:defRPr/>
            </a:lvl3pPr>
            <a:lvl4pPr marL="1234440" indent="0">
              <a:spcBef>
                <a:spcPts val="1200"/>
              </a:spcBef>
              <a:buNone/>
              <a:defRPr/>
            </a:lvl4pPr>
            <a:lvl5pPr marL="1691640" indent="0">
              <a:spcBef>
                <a:spcPts val="120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4C5DD340-18CD-CAB1-9B81-7783E42DEA6B}"/>
              </a:ext>
            </a:extLst>
          </p:cNvPr>
          <p:cNvSpPr>
            <a:spLocks noGrp="1"/>
          </p:cNvSpPr>
          <p:nvPr>
            <p:ph sz="quarter" idx="15" hasCustomPrompt="1"/>
          </p:nvPr>
        </p:nvSpPr>
        <p:spPr>
          <a:xfrm>
            <a:off x="5815014" y="3325638"/>
            <a:ext cx="5995987" cy="2865437"/>
          </a:xfrm>
        </p:spPr>
        <p:txBody>
          <a:bodyPr anchor="t"/>
          <a:lstStyle>
            <a:lvl1pPr marL="0" indent="0">
              <a:spcBef>
                <a:spcPts val="1200"/>
              </a:spcBef>
              <a:buNone/>
              <a:defRPr/>
            </a:lvl1pPr>
            <a:lvl2pPr marL="320040" indent="0">
              <a:spcBef>
                <a:spcPts val="1200"/>
              </a:spcBef>
              <a:buNone/>
              <a:defRPr/>
            </a:lvl2pPr>
            <a:lvl3pPr marL="777240" indent="0">
              <a:spcBef>
                <a:spcPts val="1200"/>
              </a:spcBef>
              <a:buNone/>
              <a:defRPr/>
            </a:lvl3pPr>
            <a:lvl4pPr marL="1234440" indent="0">
              <a:spcBef>
                <a:spcPts val="1200"/>
              </a:spcBef>
              <a:buNone/>
              <a:defRPr/>
            </a:lvl4pPr>
            <a:lvl5pPr marL="1691640" indent="0">
              <a:spcBef>
                <a:spcPts val="120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72F97C1-BC1A-8E7F-06B2-06E74411A0C3}"/>
              </a:ext>
            </a:extLst>
          </p:cNvPr>
          <p:cNvSpPr>
            <a:spLocks noGrp="1"/>
          </p:cNvSpPr>
          <p:nvPr>
            <p:ph type="dt" sz="half" idx="16"/>
          </p:nvPr>
        </p:nvSpPr>
        <p:spPr/>
        <p:txBody>
          <a:bodyPr/>
          <a:lstStyle/>
          <a:p>
            <a:fld id="{AD2C5060-8972-B347-8CC0-8F1881778433}" type="datetimeyyyy">
              <a:rPr lang="en-US" smtClean="0"/>
              <a:t>2024</a:t>
            </a:fld>
            <a:endParaRPr lang="en-US" dirty="0"/>
          </a:p>
        </p:txBody>
      </p:sp>
      <p:sp>
        <p:nvSpPr>
          <p:cNvPr id="9" name="Slide Number Placeholder 8">
            <a:extLst>
              <a:ext uri="{FF2B5EF4-FFF2-40B4-BE49-F238E27FC236}">
                <a16:creationId xmlns:a16="http://schemas.microsoft.com/office/drawing/2014/main" id="{B945AF57-863F-4113-A646-51D8F79ED634}"/>
              </a:ext>
            </a:extLst>
          </p:cNvPr>
          <p:cNvSpPr>
            <a:spLocks noGrp="1"/>
          </p:cNvSpPr>
          <p:nvPr>
            <p:ph type="sldNum" sz="quarter" idx="17"/>
          </p:nvPr>
        </p:nvSpPr>
        <p:spPr/>
        <p:txBody>
          <a:bodyPr/>
          <a:lstStyle/>
          <a:p>
            <a:fld id="{4FAB73BC-B049-4115-A692-8D63A059BFB8}" type="slidenum">
              <a:rPr lang="en-US" smtClean="0"/>
              <a:pPr/>
              <a:t>‹#›</a:t>
            </a:fld>
            <a:endParaRPr lang="en-US" dirty="0"/>
          </a:p>
        </p:txBody>
      </p:sp>
      <p:sp>
        <p:nvSpPr>
          <p:cNvPr id="12" name="Footer Placeholder 11">
            <a:extLst>
              <a:ext uri="{FF2B5EF4-FFF2-40B4-BE49-F238E27FC236}">
                <a16:creationId xmlns:a16="http://schemas.microsoft.com/office/drawing/2014/main" id="{60823C57-8E95-7243-AAA0-BB9DA46225A4}"/>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9916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itle + Two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D3FC323-9010-7680-1410-DB6EA920CF4B}"/>
              </a:ext>
              <a:ext uri="{C183D7F6-B498-43B3-948B-1728B52AA6E4}">
                <adec:decorative xmlns:adec="http://schemas.microsoft.com/office/drawing/2017/decorative" val="1"/>
              </a:ext>
            </a:extLst>
          </p:cNvPr>
          <p:cNvSpPr/>
          <p:nvPr userDrawn="1"/>
        </p:nvSpPr>
        <p:spPr>
          <a:xfrm>
            <a:off x="7710880" y="2627418"/>
            <a:ext cx="4481120" cy="3684153"/>
          </a:xfrm>
          <a:prstGeom prst="rect">
            <a:avLst/>
          </a:prstGeom>
          <a:solidFill>
            <a:schemeClr val="accent3">
              <a:lumMod val="60000"/>
              <a:lumOff val="40000"/>
              <a:alpha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Rectangle 4">
            <a:extLst>
              <a:ext uri="{FF2B5EF4-FFF2-40B4-BE49-F238E27FC236}">
                <a16:creationId xmlns:a16="http://schemas.microsoft.com/office/drawing/2014/main" id="{BD124AF9-4FF9-5ED5-5A0C-44939D250BE6}"/>
              </a:ext>
              <a:ext uri="{C183D7F6-B498-43B3-948B-1728B52AA6E4}">
                <adec:decorative xmlns:adec="http://schemas.microsoft.com/office/drawing/2017/decorative" val="1"/>
              </a:ext>
            </a:extLst>
          </p:cNvPr>
          <p:cNvSpPr/>
          <p:nvPr userDrawn="1"/>
        </p:nvSpPr>
        <p:spPr>
          <a:xfrm>
            <a:off x="0" y="0"/>
            <a:ext cx="12192000" cy="2627419"/>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a:extLst>
              <a:ext uri="{FF2B5EF4-FFF2-40B4-BE49-F238E27FC236}">
                <a16:creationId xmlns:a16="http://schemas.microsoft.com/office/drawing/2014/main" id="{C1D9B86B-8693-3D1A-3E1F-4A28D927D8AD}"/>
              </a:ext>
              <a:ext uri="{C183D7F6-B498-43B3-948B-1728B52AA6E4}">
                <adec:decorative xmlns:adec="http://schemas.microsoft.com/office/drawing/2017/decorative" val="1"/>
              </a:ext>
            </a:extLst>
          </p:cNvPr>
          <p:cNvCxnSpPr>
            <a:cxnSpLocks/>
          </p:cNvCxnSpPr>
          <p:nvPr/>
        </p:nvCxnSpPr>
        <p:spPr>
          <a:xfrm flipH="1">
            <a:off x="0" y="2627430"/>
            <a:ext cx="12192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57200" y="457200"/>
            <a:ext cx="6885432" cy="1744133"/>
          </a:xfrm>
        </p:spPr>
        <p:txBody>
          <a:bodyPr anchor="b" anchorCtr="0">
            <a:normAutofit/>
          </a:bodyPr>
          <a:lstStyle>
            <a:lvl1pPr>
              <a:defRPr sz="4400"/>
            </a:lvl1pPr>
          </a:lstStyle>
          <a:p>
            <a:r>
              <a:rPr lang="en-US" dirty="0"/>
              <a:t>Click to add title</a:t>
            </a:r>
          </a:p>
        </p:txBody>
      </p:sp>
      <p:cxnSp>
        <p:nvCxnSpPr>
          <p:cNvPr id="12" name="Straight Connector 11">
            <a:extLst>
              <a:ext uri="{FF2B5EF4-FFF2-40B4-BE49-F238E27FC236}">
                <a16:creationId xmlns:a16="http://schemas.microsoft.com/office/drawing/2014/main" id="{319220E1-3B64-C03C-3D28-6308954E19CB}"/>
              </a:ext>
              <a:ext uri="{C183D7F6-B498-43B3-948B-1728B52AA6E4}">
                <adec:decorative xmlns:adec="http://schemas.microsoft.com/office/drawing/2017/decorative" val="1"/>
              </a:ext>
            </a:extLst>
          </p:cNvPr>
          <p:cNvCxnSpPr>
            <a:cxnSpLocks/>
          </p:cNvCxnSpPr>
          <p:nvPr userDrawn="1"/>
        </p:nvCxnSpPr>
        <p:spPr>
          <a:xfrm>
            <a:off x="7699872" y="2627419"/>
            <a:ext cx="0" cy="36761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hasCustomPrompt="1"/>
          </p:nvPr>
        </p:nvSpPr>
        <p:spPr>
          <a:xfrm>
            <a:off x="457200" y="3084618"/>
            <a:ext cx="6885432" cy="290470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8138160" y="2910624"/>
            <a:ext cx="3566160" cy="2941535"/>
          </a:xfrm>
        </p:spPr>
        <p:txBody>
          <a:bodyPr>
            <a:normAutofit/>
          </a:bodyPr>
          <a:lstStyle>
            <a:lvl1pPr>
              <a:defRPr sz="2400" b="1"/>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a:extLst>
              <a:ext uri="{FF2B5EF4-FFF2-40B4-BE49-F238E27FC236}">
                <a16:creationId xmlns:a16="http://schemas.microsoft.com/office/drawing/2014/main" id="{B9DD837A-8B20-88C9-F0FC-FDE65493E76E}"/>
              </a:ext>
            </a:extLst>
          </p:cNvPr>
          <p:cNvSpPr>
            <a:spLocks noGrp="1"/>
          </p:cNvSpPr>
          <p:nvPr>
            <p:ph type="dt" sz="half" idx="10"/>
          </p:nvPr>
        </p:nvSpPr>
        <p:spPr/>
        <p:txBody>
          <a:bodyPr/>
          <a:lstStyle/>
          <a:p>
            <a:fld id="{AD2C5060-8972-B347-8CC0-8F1881778433}" type="datetimeyyyy">
              <a:rPr lang="en-US" smtClean="0"/>
              <a:t>2024</a:t>
            </a:fld>
            <a:endParaRPr lang="en-US" dirty="0"/>
          </a:p>
        </p:txBody>
      </p:sp>
      <p:sp>
        <p:nvSpPr>
          <p:cNvPr id="13" name="Slide Number Placeholder 12">
            <a:extLst>
              <a:ext uri="{FF2B5EF4-FFF2-40B4-BE49-F238E27FC236}">
                <a16:creationId xmlns:a16="http://schemas.microsoft.com/office/drawing/2014/main" id="{59B86729-0E29-8DE7-2987-2F9BAC2B7965}"/>
              </a:ext>
            </a:extLst>
          </p:cNvPr>
          <p:cNvSpPr>
            <a:spLocks noGrp="1"/>
          </p:cNvSpPr>
          <p:nvPr>
            <p:ph type="sldNum" sz="quarter" idx="11"/>
          </p:nvPr>
        </p:nvSpPr>
        <p:spPr/>
        <p:txBody>
          <a:bodyPr/>
          <a:lstStyle/>
          <a:p>
            <a:fld id="{4FAB73BC-B049-4115-A692-8D63A059BFB8}" type="slidenum">
              <a:rPr lang="en-US" smtClean="0"/>
              <a:pPr/>
              <a:t>‹#›</a:t>
            </a:fld>
            <a:endParaRPr lang="en-US" dirty="0"/>
          </a:p>
        </p:txBody>
      </p:sp>
      <p:sp>
        <p:nvSpPr>
          <p:cNvPr id="14" name="Footer Placeholder 13">
            <a:extLst>
              <a:ext uri="{FF2B5EF4-FFF2-40B4-BE49-F238E27FC236}">
                <a16:creationId xmlns:a16="http://schemas.microsoft.com/office/drawing/2014/main" id="{2C444644-FCDD-F5C3-9A7A-CCED6173D1D7}"/>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21470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AE1D1BF-BD16-5852-A4EE-F83BDE9AB9F0}"/>
              </a:ext>
            </a:extLst>
          </p:cNvPr>
          <p:cNvSpPr/>
          <p:nvPr userDrawn="1"/>
        </p:nvSpPr>
        <p:spPr>
          <a:xfrm>
            <a:off x="0" y="6303548"/>
            <a:ext cx="12192000" cy="554452"/>
          </a:xfrm>
          <a:prstGeom prst="rect">
            <a:avLst/>
          </a:prstGeom>
          <a:solidFill>
            <a:schemeClr val="accent3">
              <a:lumMod val="60000"/>
              <a:lumOff val="40000"/>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16336" y="864108"/>
            <a:ext cx="4960564" cy="512064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02036" y="864108"/>
            <a:ext cx="5282432"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77690"/>
            <a:ext cx="2743200" cy="365125"/>
          </a:xfrm>
          <a:prstGeom prst="rect">
            <a:avLst/>
          </a:prstGeom>
        </p:spPr>
        <p:txBody>
          <a:bodyPr vert="horz" lIns="91440" tIns="45720" rIns="91440" bIns="45720" rtlCol="0" anchor="b" anchorCtr="0"/>
          <a:lstStyle>
            <a:lvl1pPr algn="l">
              <a:defRPr sz="1200" b="1" cap="all" baseline="0">
                <a:solidFill>
                  <a:schemeClr val="tx1"/>
                </a:solidFill>
              </a:defRPr>
            </a:lvl1pPr>
          </a:lstStyle>
          <a:p>
            <a:fld id="{AD2C5060-8972-B347-8CC0-8F1881778433}" type="datetimeyyyy">
              <a:rPr lang="en-US" smtClean="0"/>
              <a:t>2024</a:t>
            </a:fld>
            <a:endParaRPr lang="en-US" dirty="0"/>
          </a:p>
        </p:txBody>
      </p:sp>
      <p:sp>
        <p:nvSpPr>
          <p:cNvPr id="6" name="Slide Number Placeholder 5"/>
          <p:cNvSpPr>
            <a:spLocks noGrp="1"/>
          </p:cNvSpPr>
          <p:nvPr>
            <p:ph type="sldNum" sz="quarter" idx="4"/>
          </p:nvPr>
        </p:nvSpPr>
        <p:spPr>
          <a:xfrm>
            <a:off x="10485851" y="6377690"/>
            <a:ext cx="1530927" cy="365125"/>
          </a:xfrm>
          <a:prstGeom prst="rect">
            <a:avLst/>
          </a:prstGeom>
        </p:spPr>
        <p:txBody>
          <a:bodyPr vert="horz" lIns="91440" tIns="45720" rIns="91440" bIns="45720" rtlCol="0" anchor="b" anchorCtr="0"/>
          <a:lstStyle>
            <a:lvl1pPr algn="r">
              <a:defRPr sz="1200" b="1" cap="all" baseline="0">
                <a:solidFill>
                  <a:schemeClr val="tx1"/>
                </a:solidFill>
              </a:defRPr>
            </a:lvl1pPr>
          </a:lstStyle>
          <a:p>
            <a:fld id="{4FAB73BC-B049-4115-A692-8D63A059BFB8}" type="slidenum">
              <a:rPr lang="en-US" smtClean="0"/>
              <a:pPr/>
              <a:t>‹#›</a:t>
            </a:fld>
            <a:endParaRPr lang="en-US" dirty="0"/>
          </a:p>
        </p:txBody>
      </p:sp>
      <p:cxnSp>
        <p:nvCxnSpPr>
          <p:cNvPr id="9" name="Straight Connector 8">
            <a:extLst>
              <a:ext uri="{FF2B5EF4-FFF2-40B4-BE49-F238E27FC236}">
                <a16:creationId xmlns:a16="http://schemas.microsoft.com/office/drawing/2014/main" id="{F66D5B42-D3C3-05EC-3707-2420805FFAE1}"/>
              </a:ext>
            </a:extLst>
          </p:cNvPr>
          <p:cNvCxnSpPr>
            <a:cxnSpLocks/>
          </p:cNvCxnSpPr>
          <p:nvPr userDrawn="1"/>
        </p:nvCxnSpPr>
        <p:spPr>
          <a:xfrm>
            <a:off x="0" y="6323527"/>
            <a:ext cx="121999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9E98A2D-988B-6505-61D1-4DD3E1F721FB}"/>
              </a:ext>
            </a:extLst>
          </p:cNvPr>
          <p:cNvSpPr>
            <a:spLocks noGrp="1"/>
          </p:cNvSpPr>
          <p:nvPr>
            <p:ph type="ftr" sz="quarter" idx="3"/>
          </p:nvPr>
        </p:nvSpPr>
        <p:spPr>
          <a:xfrm>
            <a:off x="4038600" y="6377690"/>
            <a:ext cx="4114800" cy="365125"/>
          </a:xfrm>
          <a:prstGeom prst="rect">
            <a:avLst/>
          </a:prstGeom>
        </p:spPr>
        <p:txBody>
          <a:bodyPr vert="horz" lIns="91440" tIns="45720" rIns="91440" bIns="45720" rtlCol="0" anchor="b" anchorCtr="0"/>
          <a:lstStyle>
            <a:lvl1pPr algn="ctr">
              <a:defRPr lang="en-US" sz="1200" b="1" cap="all" baseline="0" dirty="0"/>
            </a:lvl1pPr>
          </a:lstStyle>
          <a:p>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67" r:id="rId2"/>
    <p:sldLayoutId id="2147483874" r:id="rId3"/>
    <p:sldLayoutId id="2147483875" r:id="rId4"/>
    <p:sldLayoutId id="2147483853" r:id="rId5"/>
    <p:sldLayoutId id="2147483844" r:id="rId6"/>
    <p:sldLayoutId id="2147483852" r:id="rId7"/>
    <p:sldLayoutId id="2147483881" r:id="rId8"/>
    <p:sldLayoutId id="2147483877" r:id="rId9"/>
    <p:sldLayoutId id="2147483882" r:id="rId10"/>
    <p:sldLayoutId id="2147483878" r:id="rId11"/>
    <p:sldLayoutId id="2147483879" r:id="rId12"/>
    <p:sldLayoutId id="2147483876" r:id="rId13"/>
    <p:sldLayoutId id="2147483847" r:id="rId14"/>
  </p:sldLayoutIdLst>
  <p:hf sldNum="0" hdr="0" ftr="0" dt="0"/>
  <p:txStyles>
    <p:titleStyle>
      <a:lvl1pPr algn="l" defTabSz="914400" rtl="0" eaLnBrk="1" latinLnBrk="0" hangingPunct="1">
        <a:lnSpc>
          <a:spcPct val="90000"/>
        </a:lnSpc>
        <a:spcBef>
          <a:spcPct val="0"/>
        </a:spcBef>
        <a:buNone/>
        <a:defRPr sz="4000" b="1" kern="1200" cap="all" spc="100" baseline="0">
          <a:solidFill>
            <a:schemeClr val="tx1">
              <a:lumMod val="85000"/>
              <a:lumOff val="15000"/>
            </a:schemeClr>
          </a:solidFill>
          <a:latin typeface="+mj-lt"/>
          <a:ea typeface="+mj-ea"/>
          <a:cs typeface="+mj-cs"/>
        </a:defRPr>
      </a:lvl1pPr>
    </p:titleStyle>
    <p:bodyStyle>
      <a:lvl1pPr marL="182880" indent="-365760" algn="l" defTabSz="914400" rtl="0" eaLnBrk="1" latinLnBrk="0" hangingPunct="1">
        <a:lnSpc>
          <a:spcPct val="90000"/>
        </a:lnSpc>
        <a:spcBef>
          <a:spcPts val="1200"/>
        </a:spcBef>
        <a:spcAft>
          <a:spcPts val="1200"/>
        </a:spcAft>
        <a:buClr>
          <a:schemeClr val="accent4"/>
        </a:buClr>
        <a:buSzPct val="150000"/>
        <a:buFont typeface="Arial" panose="020B0604020202020204" pitchFamily="34" charset="0"/>
        <a:buChar char="•"/>
        <a:defRPr sz="2400" kern="1200">
          <a:solidFill>
            <a:schemeClr val="tx1">
              <a:lumMod val="85000"/>
              <a:lumOff val="15000"/>
            </a:schemeClr>
          </a:solidFill>
          <a:latin typeface="+mn-lt"/>
          <a:ea typeface="+mn-ea"/>
          <a:cs typeface="+mn-cs"/>
        </a:defRPr>
      </a:lvl1pPr>
      <a:lvl2pPr marL="685800" indent="-365760" algn="l" defTabSz="914400" rtl="0" eaLnBrk="1" latinLnBrk="0" hangingPunct="1">
        <a:lnSpc>
          <a:spcPct val="90000"/>
        </a:lnSpc>
        <a:spcBef>
          <a:spcPts val="250"/>
        </a:spcBef>
        <a:spcAft>
          <a:spcPts val="1200"/>
        </a:spcAft>
        <a:buClr>
          <a:schemeClr val="accent4"/>
        </a:buClr>
        <a:buSzPct val="150000"/>
        <a:buFont typeface="Arial" panose="020B0604020202020204" pitchFamily="34" charset="0"/>
        <a:buChar char="•"/>
        <a:defRPr sz="2000" kern="1200">
          <a:solidFill>
            <a:schemeClr val="tx1">
              <a:lumMod val="85000"/>
              <a:lumOff val="15000"/>
            </a:schemeClr>
          </a:solidFill>
          <a:latin typeface="+mn-lt"/>
          <a:ea typeface="+mn-ea"/>
          <a:cs typeface="+mn-cs"/>
        </a:defRPr>
      </a:lvl2pPr>
      <a:lvl3pPr marL="1143000" indent="-365760" algn="l" defTabSz="914400" rtl="0" eaLnBrk="1" latinLnBrk="0" hangingPunct="1">
        <a:lnSpc>
          <a:spcPct val="90000"/>
        </a:lnSpc>
        <a:spcBef>
          <a:spcPts val="250"/>
        </a:spcBef>
        <a:spcAft>
          <a:spcPts val="1200"/>
        </a:spcAft>
        <a:buClr>
          <a:schemeClr val="accent4"/>
        </a:buClr>
        <a:buSzPct val="150000"/>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365760" algn="l" defTabSz="914400" rtl="0" eaLnBrk="1" latinLnBrk="0" hangingPunct="1">
        <a:lnSpc>
          <a:spcPct val="90000"/>
        </a:lnSpc>
        <a:spcBef>
          <a:spcPts val="250"/>
        </a:spcBef>
        <a:spcAft>
          <a:spcPts val="1200"/>
        </a:spcAft>
        <a:buClr>
          <a:schemeClr val="accent4"/>
        </a:buClr>
        <a:buSzPct val="150000"/>
        <a:buFont typeface="Arial" panose="020B0604020202020204" pitchFamily="34" charset="0"/>
        <a:buChar char="•"/>
        <a:defRPr sz="1600" kern="1200">
          <a:solidFill>
            <a:schemeClr val="tx1">
              <a:lumMod val="85000"/>
              <a:lumOff val="15000"/>
            </a:schemeClr>
          </a:solidFill>
          <a:latin typeface="+mn-lt"/>
          <a:ea typeface="+mn-ea"/>
          <a:cs typeface="+mn-cs"/>
        </a:defRPr>
      </a:lvl4pPr>
      <a:lvl5pPr marL="2057400" indent="-365760" algn="l" defTabSz="914400" rtl="0" eaLnBrk="1" latinLnBrk="0" hangingPunct="1">
        <a:lnSpc>
          <a:spcPct val="90000"/>
        </a:lnSpc>
        <a:spcBef>
          <a:spcPts val="250"/>
        </a:spcBef>
        <a:spcAft>
          <a:spcPts val="1200"/>
        </a:spcAft>
        <a:buClr>
          <a:schemeClr val="accent4"/>
        </a:buClr>
        <a:buSzPct val="150000"/>
        <a:buFont typeface="Arial" panose="020B0604020202020204" pitchFamily="34" charset="0"/>
        <a:buChar char="•"/>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hyperlink" Target="https://fast-imitation.github.io/"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en.wikipedia.org/wiki/Learning_rat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aperswithcode.com/method/q-learning" TargetMode="External"/><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76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B49AE0-2581-DF9C-5621-E84FD439ADDE}"/>
              </a:ext>
            </a:extLst>
          </p:cNvPr>
          <p:cNvSpPr>
            <a:spLocks noGrp="1"/>
          </p:cNvSpPr>
          <p:nvPr>
            <p:ph type="ctrTitle"/>
          </p:nvPr>
        </p:nvSpPr>
        <p:spPr>
          <a:xfrm>
            <a:off x="552090" y="3429000"/>
            <a:ext cx="11248253" cy="2867150"/>
          </a:xfrm>
        </p:spPr>
        <p:txBody>
          <a:bodyPr anchor="b">
            <a:normAutofit/>
          </a:bodyPr>
          <a:lstStyle/>
          <a:p>
            <a:r>
              <a:rPr lang="en-US" dirty="0">
                <a:effectLst/>
              </a:rPr>
              <a:t>Reinforcement Learning: Training Deep Q Networks for Game Environments </a:t>
            </a:r>
            <a:endParaRPr lang="en-US" dirty="0"/>
          </a:p>
        </p:txBody>
      </p:sp>
      <p:pic>
        <p:nvPicPr>
          <p:cNvPr id="5124" name="Picture 4" descr="Reinforcement Learning 101. Learn the essentials of ...">
            <a:extLst>
              <a:ext uri="{FF2B5EF4-FFF2-40B4-BE49-F238E27FC236}">
                <a16:creationId xmlns:a16="http://schemas.microsoft.com/office/drawing/2014/main" id="{0ED39007-37E0-6A9F-8873-1F090453A1AF}"/>
              </a:ext>
            </a:extLst>
          </p:cNvPr>
          <p:cNvPicPr>
            <a:picLocks noGrp="1" noChangeAspect="1" noChangeArrowheads="1"/>
          </p:cNvPicPr>
          <p:nvPr>
            <p:ph type="pic" idx="13"/>
          </p:nvPr>
        </p:nvPicPr>
        <p:blipFill>
          <a:blip r:embed="rId2">
            <a:extLst>
              <a:ext uri="{28A0092B-C50C-407E-A947-70E740481C1C}">
                <a14:useLocalDpi xmlns:a14="http://schemas.microsoft.com/office/drawing/2010/main" val="0"/>
              </a:ext>
            </a:extLst>
          </a:blip>
          <a:srcRect r="2634" b="1"/>
          <a:stretch/>
        </p:blipFill>
        <p:spPr bwMode="auto">
          <a:xfrm>
            <a:off x="20" y="10"/>
            <a:ext cx="7718772" cy="305210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3DB34B-7252-CA13-B4C4-FB8B22D778EE}"/>
              </a:ext>
            </a:extLst>
          </p:cNvPr>
          <p:cNvSpPr txBox="1"/>
          <p:nvPr/>
        </p:nvSpPr>
        <p:spPr>
          <a:xfrm>
            <a:off x="8033360" y="1766170"/>
            <a:ext cx="4158640" cy="923330"/>
          </a:xfrm>
          <a:prstGeom prst="rect">
            <a:avLst/>
          </a:prstGeom>
          <a:noFill/>
        </p:spPr>
        <p:txBody>
          <a:bodyPr wrap="square" rtlCol="0">
            <a:spAutoFit/>
          </a:bodyPr>
          <a:lstStyle/>
          <a:p>
            <a:r>
              <a:rPr lang="en-US" dirty="0"/>
              <a:t>Pranav Vishal Deshmukh (230102073)</a:t>
            </a:r>
          </a:p>
          <a:p>
            <a:r>
              <a:rPr lang="en-US" dirty="0"/>
              <a:t>Mir Maiti (230102057)</a:t>
            </a:r>
          </a:p>
          <a:p>
            <a:r>
              <a:rPr lang="en-US" dirty="0"/>
              <a:t>Chandan Das (230102021)</a:t>
            </a:r>
          </a:p>
        </p:txBody>
      </p:sp>
    </p:spTree>
    <p:extLst>
      <p:ext uri="{BB962C8B-B14F-4D97-AF65-F5344CB8AC3E}">
        <p14:creationId xmlns:p14="http://schemas.microsoft.com/office/powerpoint/2010/main" val="241802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21B0-4C88-F2DD-88F0-12C4FFA1C44B}"/>
              </a:ext>
            </a:extLst>
          </p:cNvPr>
          <p:cNvSpPr>
            <a:spLocks noGrp="1"/>
          </p:cNvSpPr>
          <p:nvPr>
            <p:ph type="title"/>
          </p:nvPr>
        </p:nvSpPr>
        <p:spPr/>
        <p:txBody>
          <a:bodyPr/>
          <a:lstStyle/>
          <a:p>
            <a:r>
              <a:rPr lang="en-US" dirty="0"/>
              <a:t>Methodology</a:t>
            </a:r>
          </a:p>
        </p:txBody>
      </p:sp>
      <p:sp>
        <p:nvSpPr>
          <p:cNvPr id="3" name="Subtitle 2">
            <a:extLst>
              <a:ext uri="{FF2B5EF4-FFF2-40B4-BE49-F238E27FC236}">
                <a16:creationId xmlns:a16="http://schemas.microsoft.com/office/drawing/2014/main" id="{FFD0A38B-43AA-62DD-5F0C-0EC0B9926778}"/>
              </a:ext>
            </a:extLst>
          </p:cNvPr>
          <p:cNvSpPr>
            <a:spLocks noGrp="1"/>
          </p:cNvSpPr>
          <p:nvPr>
            <p:ph type="subTitle" idx="15"/>
          </p:nvPr>
        </p:nvSpPr>
        <p:spPr/>
        <p:txBody>
          <a:bodyPr>
            <a:normAutofit/>
          </a:bodyPr>
          <a:lstStyle/>
          <a:p>
            <a:r>
              <a:rPr lang="en-US" dirty="0"/>
              <a:t>Implementing the DQN network in the respective environments</a:t>
            </a:r>
          </a:p>
        </p:txBody>
      </p:sp>
      <p:sp>
        <p:nvSpPr>
          <p:cNvPr id="7" name="TextBox 6">
            <a:extLst>
              <a:ext uri="{FF2B5EF4-FFF2-40B4-BE49-F238E27FC236}">
                <a16:creationId xmlns:a16="http://schemas.microsoft.com/office/drawing/2014/main" id="{9F8F33CA-6920-4093-415C-DBD55963A3A8}"/>
              </a:ext>
            </a:extLst>
          </p:cNvPr>
          <p:cNvSpPr txBox="1"/>
          <p:nvPr/>
        </p:nvSpPr>
        <p:spPr>
          <a:xfrm>
            <a:off x="332509" y="2648197"/>
            <a:ext cx="11602192" cy="3693319"/>
          </a:xfrm>
          <a:prstGeom prst="rect">
            <a:avLst/>
          </a:prstGeom>
          <a:noFill/>
        </p:spPr>
        <p:txBody>
          <a:bodyPr wrap="square" rtlCol="0">
            <a:spAutoFit/>
          </a:bodyPr>
          <a:lstStyle/>
          <a:p>
            <a:r>
              <a:rPr lang="en-US" b="1" u="sng" dirty="0"/>
              <a:t>Defining the DQN Components</a:t>
            </a:r>
          </a:p>
          <a:p>
            <a:pPr marL="285750" indent="-285750">
              <a:buFont typeface="Arial" panose="020B0604020202020204" pitchFamily="34" charset="0"/>
              <a:buChar char="•"/>
            </a:pPr>
            <a:r>
              <a:rPr lang="en-US" b="1" u="sng" dirty="0"/>
              <a:t>Experience Replay Buffer</a:t>
            </a:r>
            <a:r>
              <a:rPr lang="en-US" u="sng" dirty="0"/>
              <a:t>:</a:t>
            </a:r>
          </a:p>
          <a:p>
            <a:pPr marL="742950" lvl="1" indent="-285750">
              <a:buFont typeface="+mj-lt"/>
              <a:buAutoNum type="arabicPeriod"/>
            </a:pPr>
            <a:r>
              <a:rPr lang="en-US" dirty="0"/>
              <a:t>Stores experiences (state, action, reward, </a:t>
            </a:r>
            <a:r>
              <a:rPr lang="en-US" dirty="0" err="1"/>
              <a:t>next_state</a:t>
            </a:r>
            <a:r>
              <a:rPr lang="en-US" dirty="0"/>
              <a:t>, done)</a:t>
            </a:r>
          </a:p>
          <a:p>
            <a:pPr marL="742950" lvl="1" indent="-285750">
              <a:buFont typeface="+mj-lt"/>
              <a:buAutoNum type="arabicPeriod"/>
            </a:pPr>
            <a:r>
              <a:rPr lang="en-US" dirty="0"/>
              <a:t>Facilitates learning from past experiences and reduces correlations by sampling random mini-batches.</a:t>
            </a:r>
          </a:p>
          <a:p>
            <a:pPr marL="285750" indent="-285750">
              <a:buFont typeface="Arial" panose="020B0604020202020204" pitchFamily="34" charset="0"/>
              <a:buChar char="•"/>
            </a:pPr>
            <a:r>
              <a:rPr lang="en-US" b="1" u="sng" dirty="0"/>
              <a:t>Q-Network</a:t>
            </a:r>
            <a:r>
              <a:rPr lang="en-US" u="sng" dirty="0"/>
              <a:t>:</a:t>
            </a:r>
          </a:p>
          <a:p>
            <a:pPr marL="742950" lvl="1" indent="-285750">
              <a:buFont typeface="+mj-lt"/>
              <a:buAutoNum type="arabicPeriod"/>
            </a:pPr>
            <a:r>
              <a:rPr lang="en-US" dirty="0"/>
              <a:t>A neural network that takes the current state as input and outputs Q-values for each possible action.</a:t>
            </a:r>
          </a:p>
          <a:p>
            <a:pPr marL="285750" indent="-285750">
              <a:buFont typeface="Arial" panose="020B0604020202020204" pitchFamily="34" charset="0"/>
              <a:buChar char="•"/>
            </a:pPr>
            <a:r>
              <a:rPr lang="en-US" b="1" u="sng" dirty="0"/>
              <a:t>Target Network</a:t>
            </a:r>
            <a:r>
              <a:rPr lang="en-US" u="sng" dirty="0"/>
              <a:t>:</a:t>
            </a:r>
          </a:p>
          <a:p>
            <a:pPr marL="742950" lvl="1" indent="-285750">
              <a:buFont typeface="+mj-lt"/>
              <a:buAutoNum type="arabicPeriod"/>
            </a:pPr>
            <a:r>
              <a:rPr lang="en-US" dirty="0"/>
              <a:t>A separate network updated periodically to the Q-network's weights.</a:t>
            </a:r>
          </a:p>
          <a:p>
            <a:pPr marL="742950" lvl="1" indent="-285750">
              <a:buFont typeface="+mj-lt"/>
              <a:buAutoNum type="arabicPeriod"/>
            </a:pPr>
            <a:r>
              <a:rPr lang="en-US" dirty="0"/>
              <a:t>Helps stabilize training by reducing oscillations.</a:t>
            </a:r>
          </a:p>
          <a:p>
            <a:pPr marL="285750" indent="-285750">
              <a:buFont typeface="Arial" panose="020B0604020202020204" pitchFamily="34" charset="0"/>
              <a:buChar char="•"/>
            </a:pPr>
            <a:r>
              <a:rPr lang="en-US" b="1" u="sng" dirty="0"/>
              <a:t>Action Selection Policy (Epsilon-Greedy)</a:t>
            </a:r>
            <a:r>
              <a:rPr lang="en-US" u="sng" dirty="0"/>
              <a:t>:</a:t>
            </a:r>
          </a:p>
          <a:p>
            <a:pPr marL="742950" lvl="1" indent="-285750">
              <a:buFont typeface="+mj-lt"/>
              <a:buAutoNum type="arabicPeriod"/>
            </a:pPr>
            <a:r>
              <a:rPr lang="en-US" dirty="0"/>
              <a:t>Encourages exploration by choosing random actions with a decaying probability epsilon(</a:t>
            </a:r>
            <a:r>
              <a:rPr lang="el-GR" dirty="0"/>
              <a:t>ϵ</a:t>
            </a:r>
            <a:r>
              <a:rPr lang="en-US" dirty="0"/>
              <a:t>)</a:t>
            </a:r>
            <a:r>
              <a:rPr lang="el-GR" dirty="0"/>
              <a:t>.</a:t>
            </a:r>
          </a:p>
          <a:p>
            <a:pPr marL="742950" lvl="1" indent="-285750">
              <a:buFont typeface="+mj-lt"/>
              <a:buAutoNum type="arabicPeriod"/>
            </a:pPr>
            <a:r>
              <a:rPr lang="en-US" dirty="0"/>
              <a:t>Gradually shifts focus to exploiting learned strategies over time.</a:t>
            </a:r>
          </a:p>
          <a:p>
            <a:endParaRPr lang="en-US" dirty="0"/>
          </a:p>
        </p:txBody>
      </p:sp>
    </p:spTree>
    <p:extLst>
      <p:ext uri="{BB962C8B-B14F-4D97-AF65-F5344CB8AC3E}">
        <p14:creationId xmlns:p14="http://schemas.microsoft.com/office/powerpoint/2010/main" val="266554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864CF-C2E3-F7D1-E03E-A68DAF719448}"/>
              </a:ext>
            </a:extLst>
          </p:cNvPr>
          <p:cNvSpPr txBox="1"/>
          <p:nvPr/>
        </p:nvSpPr>
        <p:spPr>
          <a:xfrm>
            <a:off x="5862452" y="736271"/>
            <a:ext cx="6329548" cy="646331"/>
          </a:xfrm>
          <a:prstGeom prst="rect">
            <a:avLst/>
          </a:prstGeom>
          <a:noFill/>
        </p:spPr>
        <p:txBody>
          <a:bodyPr wrap="square" rtlCol="0">
            <a:spAutoFit/>
          </a:bodyPr>
          <a:lstStyle/>
          <a:p>
            <a:r>
              <a:rPr lang="en-US" sz="3600" b="1" dirty="0"/>
              <a:t>Implementing the DQN Model</a:t>
            </a:r>
          </a:p>
        </p:txBody>
      </p:sp>
      <p:sp>
        <p:nvSpPr>
          <p:cNvPr id="6" name="TextBox 5">
            <a:extLst>
              <a:ext uri="{FF2B5EF4-FFF2-40B4-BE49-F238E27FC236}">
                <a16:creationId xmlns:a16="http://schemas.microsoft.com/office/drawing/2014/main" id="{1B1C7EF5-77D9-FFBE-87E0-4163FC51DA33}"/>
              </a:ext>
            </a:extLst>
          </p:cNvPr>
          <p:cNvSpPr txBox="1"/>
          <p:nvPr/>
        </p:nvSpPr>
        <p:spPr>
          <a:xfrm>
            <a:off x="4286992" y="2375065"/>
            <a:ext cx="7659585" cy="4339650"/>
          </a:xfrm>
          <a:prstGeom prst="rect">
            <a:avLst/>
          </a:prstGeom>
          <a:noFill/>
        </p:spPr>
        <p:txBody>
          <a:bodyPr wrap="square" rtlCol="0">
            <a:spAutoFit/>
          </a:bodyPr>
          <a:lstStyle/>
          <a:p>
            <a:pPr marL="171450" indent="-171450">
              <a:buFont typeface="Arial" panose="020B0604020202020204" pitchFamily="34" charset="0"/>
              <a:buChar char="•"/>
            </a:pPr>
            <a:r>
              <a:rPr lang="en-US" sz="1200" b="1" dirty="0"/>
              <a:t>Initialize Environment &amp; Hyperparameters</a:t>
            </a:r>
            <a:endParaRPr lang="en-US" sz="1200" dirty="0"/>
          </a:p>
          <a:p>
            <a:pPr marL="742950" lvl="1" indent="-285750">
              <a:buFont typeface="+mj-lt"/>
              <a:buAutoNum type="arabicPeriod"/>
            </a:pPr>
            <a:r>
              <a:rPr lang="en-US" sz="1200" b="1" dirty="0"/>
              <a:t>Key Parameters</a:t>
            </a:r>
            <a:r>
              <a:rPr lang="en-US" sz="1200" dirty="0"/>
              <a:t>: Learning rate, discount factor, epsilon decay, batch size, episodes.</a:t>
            </a:r>
          </a:p>
          <a:p>
            <a:pPr marL="171450" indent="-171450">
              <a:buFont typeface="Arial" panose="020B0604020202020204" pitchFamily="34" charset="0"/>
              <a:buChar char="•"/>
            </a:pPr>
            <a:r>
              <a:rPr lang="en-US" sz="1200" b="1" dirty="0"/>
              <a:t>Replay Memory</a:t>
            </a:r>
            <a:endParaRPr lang="en-US" sz="1200" dirty="0"/>
          </a:p>
          <a:p>
            <a:pPr marL="742950" lvl="1" indent="-285750">
              <a:buFont typeface="+mj-lt"/>
              <a:buAutoNum type="arabicPeriod"/>
            </a:pPr>
            <a:r>
              <a:rPr lang="en-US" sz="1200" dirty="0"/>
              <a:t>Stores experiences (state, action, reward, </a:t>
            </a:r>
            <a:r>
              <a:rPr lang="en-US" sz="1200" dirty="0" err="1"/>
              <a:t>next_state</a:t>
            </a:r>
            <a:r>
              <a:rPr lang="en-US" sz="1200" dirty="0"/>
              <a:t>, done) to sample batches and break correlation between consecutive experiences.</a:t>
            </a:r>
          </a:p>
          <a:p>
            <a:pPr marL="171450" indent="-171450">
              <a:buFont typeface="Arial" panose="020B0604020202020204" pitchFamily="34" charset="0"/>
              <a:buChar char="•"/>
            </a:pPr>
            <a:r>
              <a:rPr lang="en-US" sz="1200" b="1" dirty="0"/>
              <a:t>DQN Neural Network</a:t>
            </a:r>
            <a:endParaRPr lang="en-US" sz="1200" dirty="0"/>
          </a:p>
          <a:p>
            <a:pPr marL="742950" lvl="1" indent="-285750">
              <a:buFont typeface="+mj-lt"/>
              <a:buAutoNum type="arabicPeriod"/>
            </a:pPr>
            <a:r>
              <a:rPr lang="en-US" sz="1200" b="1" dirty="0"/>
              <a:t>Architecture</a:t>
            </a:r>
            <a:r>
              <a:rPr lang="en-US" sz="1200" dirty="0"/>
              <a:t>: 3-layer fully connected network.</a:t>
            </a:r>
          </a:p>
          <a:p>
            <a:pPr marL="742950" lvl="1" indent="-285750">
              <a:buFont typeface="+mj-lt"/>
              <a:buAutoNum type="arabicPeriod"/>
            </a:pPr>
            <a:r>
              <a:rPr lang="en-US" sz="1200" b="1" dirty="0"/>
              <a:t>Input</a:t>
            </a:r>
            <a:r>
              <a:rPr lang="en-US" sz="1200" dirty="0"/>
              <a:t>: State of the environment.</a:t>
            </a:r>
          </a:p>
          <a:p>
            <a:pPr marL="742950" lvl="1" indent="-285750">
              <a:buFont typeface="+mj-lt"/>
              <a:buAutoNum type="arabicPeriod"/>
            </a:pPr>
            <a:r>
              <a:rPr lang="en-US" sz="1200" b="1" dirty="0"/>
              <a:t>Output</a:t>
            </a:r>
            <a:r>
              <a:rPr lang="en-US" sz="1200" dirty="0"/>
              <a:t>: Predicted Q-values for each action.</a:t>
            </a:r>
          </a:p>
          <a:p>
            <a:pPr marL="171450" indent="-171450">
              <a:buFont typeface="Arial" panose="020B0604020202020204" pitchFamily="34" charset="0"/>
              <a:buChar char="•"/>
            </a:pPr>
            <a:r>
              <a:rPr lang="en-US" sz="1200" b="1" dirty="0"/>
              <a:t>Experience Replay Buffer</a:t>
            </a:r>
            <a:endParaRPr lang="en-US" sz="1200" dirty="0"/>
          </a:p>
          <a:p>
            <a:pPr marL="742950" lvl="1" indent="-285750">
              <a:buFont typeface="+mj-lt"/>
              <a:buAutoNum type="arabicPeriod"/>
            </a:pPr>
            <a:r>
              <a:rPr lang="en-US" sz="1200" b="1" dirty="0"/>
              <a:t>Implementation</a:t>
            </a:r>
            <a:r>
              <a:rPr lang="en-US" sz="1200" dirty="0"/>
              <a:t>: Deque stores a fixed number of experiences, older ones are removed.</a:t>
            </a:r>
          </a:p>
          <a:p>
            <a:pPr marL="171450" indent="-171450">
              <a:buFont typeface="Arial" panose="020B0604020202020204" pitchFamily="34" charset="0"/>
              <a:buChar char="•"/>
            </a:pPr>
            <a:r>
              <a:rPr lang="en-US" sz="1200" b="1" dirty="0"/>
              <a:t>Epsilon-Greedy Strategy</a:t>
            </a:r>
            <a:endParaRPr lang="en-US" sz="1200" dirty="0"/>
          </a:p>
          <a:p>
            <a:pPr marL="742950" lvl="1" indent="-285750">
              <a:buFont typeface="+mj-lt"/>
              <a:buAutoNum type="arabicPeriod"/>
            </a:pPr>
            <a:r>
              <a:rPr lang="en-US" sz="1200" dirty="0"/>
              <a:t>Selects actions with epsilon-greedy approach: random action with probability epsilon, otherwise action with highest Q-value.</a:t>
            </a:r>
          </a:p>
          <a:p>
            <a:r>
              <a:rPr lang="en-US" sz="1200" b="1" dirty="0"/>
              <a:t>DQN Training Loop</a:t>
            </a:r>
            <a:endParaRPr lang="en-US" sz="1200" dirty="0"/>
          </a:p>
          <a:p>
            <a:pPr marL="742950" lvl="1" indent="-285750">
              <a:buFont typeface="+mj-lt"/>
              <a:buAutoNum type="arabicPeriod"/>
            </a:pPr>
            <a:r>
              <a:rPr lang="en-US" sz="1200" b="1" dirty="0"/>
              <a:t>Process</a:t>
            </a:r>
            <a:r>
              <a:rPr lang="en-US" sz="1200" dirty="0"/>
              <a:t>:</a:t>
            </a:r>
          </a:p>
          <a:p>
            <a:pPr marL="1143000" lvl="2" indent="-228600">
              <a:buFont typeface="+mj-lt"/>
              <a:buAutoNum type="arabicPeriod"/>
            </a:pPr>
            <a:r>
              <a:rPr lang="en-US" sz="1200" dirty="0"/>
              <a:t>Store experience.</a:t>
            </a:r>
          </a:p>
          <a:p>
            <a:pPr marL="1143000" lvl="2" indent="-228600">
              <a:buFont typeface="+mj-lt"/>
              <a:buAutoNum type="arabicPeriod"/>
            </a:pPr>
            <a:r>
              <a:rPr lang="en-US" sz="1200" dirty="0"/>
              <a:t>Sample mini-batch.</a:t>
            </a:r>
          </a:p>
          <a:p>
            <a:pPr marL="1143000" lvl="2" indent="-228600">
              <a:buFont typeface="+mj-lt"/>
              <a:buAutoNum type="arabicPeriod"/>
            </a:pPr>
            <a:r>
              <a:rPr lang="en-US" sz="1200" dirty="0"/>
              <a:t>Compute Q-targets: </a:t>
            </a:r>
            <a:r>
              <a:rPr lang="en-US" sz="1200" dirty="0" err="1"/>
              <a:t>Q_Target</a:t>
            </a:r>
            <a:r>
              <a:rPr lang="en-US" sz="1200" dirty="0"/>
              <a:t> = reward + gamma * max(</a:t>
            </a:r>
            <a:r>
              <a:rPr lang="en-US" sz="1200" dirty="0" err="1"/>
              <a:t>Q_Next</a:t>
            </a:r>
            <a:r>
              <a:rPr lang="en-US" sz="1200" dirty="0"/>
              <a:t>) * (1 - done).</a:t>
            </a:r>
          </a:p>
          <a:p>
            <a:pPr marL="1143000" lvl="2" indent="-228600">
              <a:buFont typeface="+mj-lt"/>
              <a:buAutoNum type="arabicPeriod"/>
            </a:pPr>
            <a:r>
              <a:rPr lang="en-US" sz="1200" dirty="0"/>
              <a:t>Backpropagate loss: MSE between Q-values and Q-targets.</a:t>
            </a:r>
          </a:p>
          <a:p>
            <a:pPr>
              <a:buFont typeface="+mj-lt"/>
              <a:buAutoNum type="arabicPeriod"/>
            </a:pPr>
            <a:r>
              <a:rPr lang="en-US" sz="1200" b="1" dirty="0"/>
              <a:t>Target Network Update</a:t>
            </a:r>
            <a:endParaRPr lang="en-US" sz="1200" dirty="0"/>
          </a:p>
          <a:p>
            <a:pPr marL="742950" lvl="1" indent="-285750">
              <a:buFont typeface="+mj-lt"/>
              <a:buAutoNum type="arabicPeriod"/>
            </a:pPr>
            <a:r>
              <a:rPr lang="en-US" sz="1200" b="1" dirty="0"/>
              <a:t>Periodic update</a:t>
            </a:r>
            <a:r>
              <a:rPr lang="en-US" sz="1200" dirty="0"/>
              <a:t>: Copy Q-network weights to target network every few episodes.</a:t>
            </a:r>
          </a:p>
          <a:p>
            <a:endParaRPr lang="en-US" sz="1200" dirty="0"/>
          </a:p>
        </p:txBody>
      </p:sp>
      <p:sp>
        <p:nvSpPr>
          <p:cNvPr id="7" name="Picture Placeholder 6">
            <a:extLst>
              <a:ext uri="{FF2B5EF4-FFF2-40B4-BE49-F238E27FC236}">
                <a16:creationId xmlns:a16="http://schemas.microsoft.com/office/drawing/2014/main" id="{A72A4D17-4226-517F-B360-C4FCCA83449D}"/>
              </a:ext>
            </a:extLst>
          </p:cNvPr>
          <p:cNvSpPr>
            <a:spLocks noGrp="1"/>
          </p:cNvSpPr>
          <p:nvPr>
            <p:ph type="pic" idx="14"/>
          </p:nvPr>
        </p:nvSpPr>
        <p:spPr/>
        <p:txBody>
          <a:bodyPr/>
          <a:lstStyle/>
          <a:p>
            <a:endParaRPr lang="en-US"/>
          </a:p>
        </p:txBody>
      </p:sp>
      <p:pic>
        <p:nvPicPr>
          <p:cNvPr id="7174" name="Picture 6" descr="Deep Q-Networks (DQN) - A Quick Introduction (with Code) | Dilith Jayakody">
            <a:extLst>
              <a:ext uri="{FF2B5EF4-FFF2-40B4-BE49-F238E27FC236}">
                <a16:creationId xmlns:a16="http://schemas.microsoft.com/office/drawing/2014/main" id="{2E6130D7-EB90-BFD9-DA5F-C9E57DF3A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2" y="2375065"/>
            <a:ext cx="4025735" cy="1820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9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C55A71-A5A1-01E7-6A64-B7D757E39D0B}"/>
              </a:ext>
            </a:extLst>
          </p:cNvPr>
          <p:cNvSpPr txBox="1"/>
          <p:nvPr/>
        </p:nvSpPr>
        <p:spPr>
          <a:xfrm>
            <a:off x="5749448" y="989556"/>
            <a:ext cx="6313116" cy="584775"/>
          </a:xfrm>
          <a:prstGeom prst="rect">
            <a:avLst/>
          </a:prstGeom>
          <a:noFill/>
        </p:spPr>
        <p:txBody>
          <a:bodyPr wrap="square" rtlCol="0">
            <a:spAutoFit/>
          </a:bodyPr>
          <a:lstStyle/>
          <a:p>
            <a:r>
              <a:rPr lang="en-US" sz="3200" b="1" dirty="0"/>
              <a:t>CHALLENGES FACED BY US</a:t>
            </a:r>
          </a:p>
        </p:txBody>
      </p:sp>
      <p:sp>
        <p:nvSpPr>
          <p:cNvPr id="8" name="TextBox 7">
            <a:extLst>
              <a:ext uri="{FF2B5EF4-FFF2-40B4-BE49-F238E27FC236}">
                <a16:creationId xmlns:a16="http://schemas.microsoft.com/office/drawing/2014/main" id="{6B82E572-3FE5-0CDE-65FB-A816306A4FB1}"/>
              </a:ext>
            </a:extLst>
          </p:cNvPr>
          <p:cNvSpPr txBox="1"/>
          <p:nvPr/>
        </p:nvSpPr>
        <p:spPr>
          <a:xfrm>
            <a:off x="4409162" y="2668044"/>
            <a:ext cx="7490564" cy="1754326"/>
          </a:xfrm>
          <a:prstGeom prst="rect">
            <a:avLst/>
          </a:prstGeom>
          <a:noFill/>
        </p:spPr>
        <p:txBody>
          <a:bodyPr wrap="square" rtlCol="0">
            <a:spAutoFit/>
          </a:bodyPr>
          <a:lstStyle/>
          <a:p>
            <a:pPr marL="342900" indent="-342900">
              <a:buAutoNum type="arabicParenR"/>
            </a:pPr>
            <a:r>
              <a:rPr lang="en-US" dirty="0"/>
              <a:t>Training Time increases by a lot as the game complexity increases, even with the use of GPU’s</a:t>
            </a:r>
          </a:p>
          <a:p>
            <a:pPr marL="342900" indent="-342900">
              <a:buAutoNum type="arabicParenR"/>
            </a:pPr>
            <a:endParaRPr lang="en-US" dirty="0"/>
          </a:p>
          <a:p>
            <a:pPr marL="342900" indent="-342900">
              <a:buAutoNum type="arabicParenR"/>
            </a:pPr>
            <a:endParaRPr lang="en-US" dirty="0"/>
          </a:p>
          <a:p>
            <a:pPr marL="342900" indent="-342900">
              <a:buAutoNum type="arabicParenR"/>
            </a:pPr>
            <a:r>
              <a:rPr lang="en-US" dirty="0"/>
              <a:t>When changing Hyper parameters, model scores were fluctuating to a great extent.</a:t>
            </a:r>
          </a:p>
        </p:txBody>
      </p:sp>
      <p:pic>
        <p:nvPicPr>
          <p:cNvPr id="9218" name="Picture 2">
            <a:extLst>
              <a:ext uri="{FF2B5EF4-FFF2-40B4-BE49-F238E27FC236}">
                <a16:creationId xmlns:a16="http://schemas.microsoft.com/office/drawing/2014/main" id="{E9FC8E6C-C0BA-7044-A1D8-2577806DB8C8}"/>
              </a:ext>
            </a:extLst>
          </p:cNvPr>
          <p:cNvPicPr>
            <a:picLocks noGrp="1" noChangeAspect="1" noChangeArrowheads="1"/>
          </p:cNvPicPr>
          <p:nvPr>
            <p:ph type="pic" idx="14"/>
          </p:nvPr>
        </p:nvPicPr>
        <p:blipFill>
          <a:blip r:embed="rId2">
            <a:extLst>
              <a:ext uri="{28A0092B-C50C-407E-A947-70E740481C1C}">
                <a14:useLocalDpi xmlns:a14="http://schemas.microsoft.com/office/drawing/2010/main" val="0"/>
              </a:ext>
            </a:extLst>
          </a:blip>
          <a:srcRect l="27500" r="275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1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AC9E-BFA4-67A7-90E9-2AA2337C2FCF}"/>
              </a:ext>
            </a:extLst>
          </p:cNvPr>
          <p:cNvSpPr>
            <a:spLocks noGrp="1"/>
          </p:cNvSpPr>
          <p:nvPr>
            <p:ph type="title"/>
          </p:nvPr>
        </p:nvSpPr>
        <p:spPr>
          <a:xfrm>
            <a:off x="5902034" y="3052120"/>
            <a:ext cx="6289965" cy="3253430"/>
          </a:xfrm>
        </p:spPr>
        <p:txBody>
          <a:bodyPr anchor="t">
            <a:normAutofit/>
          </a:bodyPr>
          <a:lstStyle/>
          <a:p>
            <a:r>
              <a:rPr lang="en-US" dirty="0"/>
              <a:t>Key challenges in reinforcement learning</a:t>
            </a:r>
          </a:p>
        </p:txBody>
      </p:sp>
      <p:pic>
        <p:nvPicPr>
          <p:cNvPr id="7" name="RLVIDEO">
            <a:hlinkClick r:id="" action="ppaction://media"/>
            <a:extLst>
              <a:ext uri="{FF2B5EF4-FFF2-40B4-BE49-F238E27FC236}">
                <a16:creationId xmlns:a16="http://schemas.microsoft.com/office/drawing/2014/main" id="{C7CBC2FB-7F43-0D48-56E6-EFB5A1FBAE3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440900" y="110057"/>
            <a:ext cx="4223142" cy="2375517"/>
          </a:xfrm>
          <a:prstGeom prst="rect">
            <a:avLst/>
          </a:prstGeom>
          <a:noFill/>
          <a:ln w="19050">
            <a:noFill/>
          </a:ln>
        </p:spPr>
      </p:pic>
      <p:sp>
        <p:nvSpPr>
          <p:cNvPr id="8" name="TextBox 7">
            <a:extLst>
              <a:ext uri="{FF2B5EF4-FFF2-40B4-BE49-F238E27FC236}">
                <a16:creationId xmlns:a16="http://schemas.microsoft.com/office/drawing/2014/main" id="{D1D627F3-9DC9-261E-A352-58235408DB8B}"/>
              </a:ext>
            </a:extLst>
          </p:cNvPr>
          <p:cNvSpPr txBox="1"/>
          <p:nvPr/>
        </p:nvSpPr>
        <p:spPr>
          <a:xfrm>
            <a:off x="6096000" y="2485574"/>
            <a:ext cx="5779325" cy="369332"/>
          </a:xfrm>
          <a:prstGeom prst="rect">
            <a:avLst/>
          </a:prstGeom>
          <a:noFill/>
        </p:spPr>
        <p:txBody>
          <a:bodyPr wrap="square" rtlCol="0">
            <a:spAutoFit/>
          </a:bodyPr>
          <a:lstStyle/>
          <a:p>
            <a:r>
              <a:rPr lang="en-US" b="1" i="0" u="none" strike="noStrike" dirty="0">
                <a:solidFill>
                  <a:srgbClr val="BBDEFB"/>
                </a:solidFill>
                <a:effectLst/>
                <a:latin typeface="montserrat" pitchFamily="2" charset="77"/>
                <a:hlinkClick r:id="rId5"/>
              </a:rPr>
              <a:t>Imitation from One Minute of Demonstrations</a:t>
            </a:r>
            <a:endParaRPr lang="en-US" dirty="0"/>
          </a:p>
        </p:txBody>
      </p:sp>
      <p:sp>
        <p:nvSpPr>
          <p:cNvPr id="11" name="TextBox 10">
            <a:extLst>
              <a:ext uri="{FF2B5EF4-FFF2-40B4-BE49-F238E27FC236}">
                <a16:creationId xmlns:a16="http://schemas.microsoft.com/office/drawing/2014/main" id="{C2BD9F68-A875-B743-69CA-8D44E5E6D82B}"/>
              </a:ext>
            </a:extLst>
          </p:cNvPr>
          <p:cNvSpPr txBox="1"/>
          <p:nvPr/>
        </p:nvSpPr>
        <p:spPr>
          <a:xfrm>
            <a:off x="137948" y="257353"/>
            <a:ext cx="5486400" cy="6771084"/>
          </a:xfrm>
          <a:prstGeom prst="rect">
            <a:avLst/>
          </a:prstGeom>
          <a:noFill/>
        </p:spPr>
        <p:txBody>
          <a:bodyPr wrap="square" rtlCol="0">
            <a:spAutoFit/>
          </a:bodyPr>
          <a:lstStyle/>
          <a:p>
            <a:r>
              <a:rPr lang="en-US" b="1" u="sng" dirty="0"/>
              <a:t>Balancing Exploration vs. Exploitation</a:t>
            </a:r>
            <a:endParaRPr lang="en-US" u="sng" dirty="0"/>
          </a:p>
          <a:p>
            <a:pPr>
              <a:buFont typeface="Arial" panose="020B0604020202020204" pitchFamily="34" charset="0"/>
              <a:buChar char="•"/>
            </a:pPr>
            <a:r>
              <a:rPr lang="en-US" b="1" u="sng" dirty="0"/>
              <a:t>Exploration</a:t>
            </a:r>
            <a:r>
              <a:rPr lang="en-US" dirty="0"/>
              <a:t>: The agent must try new actions to discover which yield the best long-term rewards.</a:t>
            </a:r>
          </a:p>
          <a:p>
            <a:pPr>
              <a:buFont typeface="Arial" panose="020B0604020202020204" pitchFamily="34" charset="0"/>
              <a:buChar char="•"/>
            </a:pPr>
            <a:r>
              <a:rPr lang="en-US" b="1" u="sng" dirty="0"/>
              <a:t>Exploitation</a:t>
            </a:r>
            <a:r>
              <a:rPr lang="en-US" dirty="0"/>
              <a:t>: The agent uses the knowledge it has already gained to maximize its immediate reward.</a:t>
            </a:r>
          </a:p>
          <a:p>
            <a:pPr>
              <a:buFont typeface="Arial" panose="020B0604020202020204" pitchFamily="34" charset="0"/>
              <a:buChar char="•"/>
            </a:pPr>
            <a:r>
              <a:rPr lang="en-US" b="1" dirty="0"/>
              <a:t>Challenge</a:t>
            </a:r>
            <a:r>
              <a:rPr lang="en-US" dirty="0"/>
              <a:t>: Finding the right balance is crucial. Too much exploration may delay optimal performance, while too much exploitation may prevent discovering better strategies.</a:t>
            </a:r>
          </a:p>
          <a:p>
            <a:pPr>
              <a:buFont typeface="Arial" panose="020B0604020202020204" pitchFamily="34" charset="0"/>
              <a:buChar char="•"/>
            </a:pPr>
            <a:endParaRPr lang="en-US" dirty="0"/>
          </a:p>
          <a:p>
            <a:r>
              <a:rPr lang="en-US" sz="1400" b="1" u="sng" dirty="0"/>
              <a:t>Sensitivity to Hyperparameter Tuning</a:t>
            </a:r>
          </a:p>
          <a:p>
            <a:pPr>
              <a:buFont typeface="Arial" panose="020B0604020202020204" pitchFamily="34" charset="0"/>
              <a:buChar char="•"/>
            </a:pPr>
            <a:r>
              <a:rPr lang="en-US" sz="1400" b="1" u="sng" dirty="0"/>
              <a:t>Learning Rate</a:t>
            </a:r>
            <a:r>
              <a:rPr lang="en-US" sz="1400" dirty="0"/>
              <a:t>: Controls how much the model adjusts with each update. Too high can lead to instability, while too low slows down learning.</a:t>
            </a:r>
          </a:p>
          <a:p>
            <a:pPr>
              <a:buFont typeface="Arial" panose="020B0604020202020204" pitchFamily="34" charset="0"/>
              <a:buChar char="•"/>
            </a:pPr>
            <a:r>
              <a:rPr lang="en-US" sz="1400" b="1" u="sng" dirty="0"/>
              <a:t>Discount Factor (gamma(</a:t>
            </a:r>
            <a:r>
              <a:rPr lang="el-GR" sz="1400" b="1" u="sng" dirty="0"/>
              <a:t>γ</a:t>
            </a:r>
            <a:r>
              <a:rPr lang="en-US" sz="1400" b="1" u="sng" dirty="0"/>
              <a:t>)</a:t>
            </a:r>
            <a:r>
              <a:rPr lang="el-GR" sz="1400" b="1" u="sng" dirty="0"/>
              <a:t>)</a:t>
            </a:r>
            <a:r>
              <a:rPr lang="el-GR" sz="1400" u="sng" dirty="0"/>
              <a:t>: </a:t>
            </a:r>
            <a:r>
              <a:rPr lang="en-US" sz="1400" dirty="0"/>
              <a:t>Determines the importance of future rewards. Maladjustment can make the agent too short-sighted or overly concerned with distant outcomes.</a:t>
            </a:r>
          </a:p>
          <a:p>
            <a:pPr>
              <a:buFont typeface="Arial" panose="020B0604020202020204" pitchFamily="34" charset="0"/>
              <a:buChar char="•"/>
            </a:pPr>
            <a:r>
              <a:rPr lang="en-US" sz="1400" b="1" u="sng" dirty="0"/>
              <a:t>Exploration Decay (Epsilon Decay in Epsilon-Greedy)</a:t>
            </a:r>
            <a:r>
              <a:rPr lang="en-US" sz="1400" u="sng" dirty="0"/>
              <a:t>: </a:t>
            </a:r>
            <a:r>
              <a:rPr lang="en-US" sz="1400" dirty="0"/>
              <a:t>Controls how quickly the agent shifts from exploration to exploitation. Incorrect decay rates can either slow down learning or prevent the agent from sufficiently exploring the environment.</a:t>
            </a:r>
          </a:p>
          <a:p>
            <a:pPr>
              <a:buFont typeface="Arial" panose="020B0604020202020204" pitchFamily="34" charset="0"/>
              <a:buChar char="•"/>
            </a:pPr>
            <a:r>
              <a:rPr lang="en-US" sz="1400" b="1" dirty="0"/>
              <a:t>Challenge</a:t>
            </a:r>
            <a:r>
              <a:rPr lang="en-US" sz="1400" dirty="0"/>
              <a:t>: Hyperparameters must be carefully fine-tuned to achieve stable and efficient learning, often through extensive experimentation.</a:t>
            </a:r>
          </a:p>
          <a:p>
            <a:endParaRPr lang="en-US" dirty="0"/>
          </a:p>
          <a:p>
            <a:pPr>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8750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8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D2FF-5080-177A-89E1-F1B35C43D221}"/>
              </a:ext>
            </a:extLst>
          </p:cNvPr>
          <p:cNvSpPr>
            <a:spLocks noGrp="1"/>
          </p:cNvSpPr>
          <p:nvPr>
            <p:ph type="title"/>
          </p:nvPr>
        </p:nvSpPr>
        <p:spPr/>
        <p:txBody>
          <a:bodyPr/>
          <a:lstStyle/>
          <a:p>
            <a:r>
              <a:rPr lang="en-US" dirty="0"/>
              <a:t>Sparse and delayed rewards</a:t>
            </a:r>
          </a:p>
        </p:txBody>
      </p:sp>
      <p:sp>
        <p:nvSpPr>
          <p:cNvPr id="5" name="TextBox 4">
            <a:extLst>
              <a:ext uri="{FF2B5EF4-FFF2-40B4-BE49-F238E27FC236}">
                <a16:creationId xmlns:a16="http://schemas.microsoft.com/office/drawing/2014/main" id="{266DC4E1-604D-F478-0BDF-C1FA8966EB4F}"/>
              </a:ext>
            </a:extLst>
          </p:cNvPr>
          <p:cNvSpPr txBox="1"/>
          <p:nvPr/>
        </p:nvSpPr>
        <p:spPr>
          <a:xfrm>
            <a:off x="368135" y="1526059"/>
            <a:ext cx="5320146" cy="3416320"/>
          </a:xfrm>
          <a:prstGeom prst="rect">
            <a:avLst/>
          </a:prstGeom>
          <a:noFill/>
        </p:spPr>
        <p:txBody>
          <a:bodyPr wrap="square" rtlCol="0">
            <a:spAutoFit/>
          </a:bodyPr>
          <a:lstStyle/>
          <a:p>
            <a:r>
              <a:rPr lang="en-US" b="1" u="sng" dirty="0"/>
              <a:t>Handling Sparse or Delayed Rewards</a:t>
            </a:r>
            <a:endParaRPr lang="en-US" u="sng" dirty="0"/>
          </a:p>
          <a:p>
            <a:pPr>
              <a:buFont typeface="Arial" panose="020B0604020202020204" pitchFamily="34" charset="0"/>
              <a:buChar char="•"/>
            </a:pPr>
            <a:r>
              <a:rPr lang="en-US" b="1" u="sng" dirty="0"/>
              <a:t>Sparse Rewards</a:t>
            </a:r>
            <a:r>
              <a:rPr lang="en-US" dirty="0"/>
              <a:t>: In many RL environments, rewards are not given at every step, making it hard for the agent to learn effective strategies.</a:t>
            </a:r>
          </a:p>
          <a:p>
            <a:pPr>
              <a:buFont typeface="Arial" panose="020B0604020202020204" pitchFamily="34" charset="0"/>
              <a:buChar char="•"/>
            </a:pPr>
            <a:r>
              <a:rPr lang="en-US" b="1" u="sng" dirty="0"/>
              <a:t>Delayed Rewards</a:t>
            </a:r>
            <a:r>
              <a:rPr lang="en-US" dirty="0"/>
              <a:t>: Some rewards are only given after a series of actions, which complicates the credit assignment problem (determining which actions led to the reward).</a:t>
            </a:r>
          </a:p>
          <a:p>
            <a:pPr>
              <a:buFont typeface="Arial" panose="020B0604020202020204" pitchFamily="34" charset="0"/>
              <a:buChar char="•"/>
            </a:pPr>
            <a:r>
              <a:rPr lang="en-US" b="1" u="sng" dirty="0"/>
              <a:t>Example</a:t>
            </a:r>
            <a:r>
              <a:rPr lang="en-US" dirty="0"/>
              <a:t>: In Lunar Lander, rewards may be sparse, with the most significant feedback occurring only upon landing or crashing.</a:t>
            </a:r>
          </a:p>
          <a:p>
            <a:endParaRPr lang="en-US" dirty="0"/>
          </a:p>
        </p:txBody>
      </p:sp>
      <p:pic>
        <p:nvPicPr>
          <p:cNvPr id="6146" name="Picture 2" descr="RUDDER - Reinforcement Learning with Delayed Rewards | rudder">
            <a:extLst>
              <a:ext uri="{FF2B5EF4-FFF2-40B4-BE49-F238E27FC236}">
                <a16:creationId xmlns:a16="http://schemas.microsoft.com/office/drawing/2014/main" id="{B589F48E-C47B-4543-6C19-CEBDBA1575EC}"/>
              </a:ext>
            </a:extLst>
          </p:cNvPr>
          <p:cNvPicPr>
            <a:picLocks noGrp="1" noChangeAspect="1" noChangeArrowheads="1"/>
          </p:cNvPicPr>
          <p:nvPr>
            <p:ph type="pic" idx="13"/>
          </p:nvPr>
        </p:nvPicPr>
        <p:blipFill>
          <a:blip r:embed="rId2">
            <a:extLst>
              <a:ext uri="{28A0092B-C50C-407E-A947-70E740481C1C}">
                <a14:useLocalDpi xmlns:a14="http://schemas.microsoft.com/office/drawing/2010/main" val="0"/>
              </a:ext>
            </a:extLst>
          </a:blip>
          <a:srcRect l="17132" r="1713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77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772A-5143-30B4-732C-CFF02AAA5142}"/>
              </a:ext>
            </a:extLst>
          </p:cNvPr>
          <p:cNvSpPr>
            <a:spLocks noGrp="1"/>
          </p:cNvSpPr>
          <p:nvPr>
            <p:ph type="title"/>
          </p:nvPr>
        </p:nvSpPr>
        <p:spPr>
          <a:xfrm>
            <a:off x="380999" y="861708"/>
            <a:ext cx="4905375" cy="4601183"/>
          </a:xfrm>
        </p:spPr>
        <p:txBody>
          <a:bodyPr/>
          <a:lstStyle/>
          <a:p>
            <a:r>
              <a:rPr lang="en-US" dirty="0"/>
              <a:t>Metric Plots</a:t>
            </a:r>
          </a:p>
        </p:txBody>
      </p:sp>
      <p:pic>
        <p:nvPicPr>
          <p:cNvPr id="5" name="Picture 4">
            <a:extLst>
              <a:ext uri="{FF2B5EF4-FFF2-40B4-BE49-F238E27FC236}">
                <a16:creationId xmlns:a16="http://schemas.microsoft.com/office/drawing/2014/main" id="{A6BC6C9B-B058-1A06-01DD-57A4C27727F8}"/>
              </a:ext>
            </a:extLst>
          </p:cNvPr>
          <p:cNvPicPr>
            <a:picLocks noChangeAspect="1"/>
          </p:cNvPicPr>
          <p:nvPr/>
        </p:nvPicPr>
        <p:blipFill>
          <a:blip r:embed="rId3"/>
          <a:stretch>
            <a:fillRect/>
          </a:stretch>
        </p:blipFill>
        <p:spPr>
          <a:xfrm>
            <a:off x="5686817" y="1107312"/>
            <a:ext cx="6408025" cy="4109974"/>
          </a:xfrm>
          <a:prstGeom prst="rect">
            <a:avLst/>
          </a:prstGeom>
        </p:spPr>
      </p:pic>
      <p:sp>
        <p:nvSpPr>
          <p:cNvPr id="6" name="TextBox 5">
            <a:extLst>
              <a:ext uri="{FF2B5EF4-FFF2-40B4-BE49-F238E27FC236}">
                <a16:creationId xmlns:a16="http://schemas.microsoft.com/office/drawing/2014/main" id="{A6F54086-D871-55AC-BF6B-BBD68E302488}"/>
              </a:ext>
            </a:extLst>
          </p:cNvPr>
          <p:cNvSpPr txBox="1"/>
          <p:nvPr/>
        </p:nvSpPr>
        <p:spPr>
          <a:xfrm>
            <a:off x="5599134" y="87682"/>
            <a:ext cx="6300592" cy="584775"/>
          </a:xfrm>
          <a:prstGeom prst="rect">
            <a:avLst/>
          </a:prstGeom>
          <a:noFill/>
        </p:spPr>
        <p:txBody>
          <a:bodyPr wrap="square" rtlCol="0">
            <a:spAutoFit/>
          </a:bodyPr>
          <a:lstStyle/>
          <a:p>
            <a:pPr algn="ctr"/>
            <a:r>
              <a:rPr lang="en-US" sz="3200" b="1" dirty="0"/>
              <a:t>Cartpole</a:t>
            </a:r>
          </a:p>
        </p:txBody>
      </p:sp>
    </p:spTree>
    <p:extLst>
      <p:ext uri="{BB962C8B-B14F-4D97-AF65-F5344CB8AC3E}">
        <p14:creationId xmlns:p14="http://schemas.microsoft.com/office/powerpoint/2010/main" val="42543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F1B-054D-3220-DE96-317972128F59}"/>
              </a:ext>
            </a:extLst>
          </p:cNvPr>
          <p:cNvSpPr>
            <a:spLocks noGrp="1"/>
          </p:cNvSpPr>
          <p:nvPr>
            <p:ph type="title"/>
          </p:nvPr>
        </p:nvSpPr>
        <p:spPr/>
        <p:txBody>
          <a:bodyPr/>
          <a:lstStyle/>
          <a:p>
            <a:r>
              <a:rPr lang="en-US" dirty="0"/>
              <a:t>Metric plots</a:t>
            </a:r>
          </a:p>
        </p:txBody>
      </p:sp>
      <p:sp>
        <p:nvSpPr>
          <p:cNvPr id="6" name="TextBox 5">
            <a:extLst>
              <a:ext uri="{FF2B5EF4-FFF2-40B4-BE49-F238E27FC236}">
                <a16:creationId xmlns:a16="http://schemas.microsoft.com/office/drawing/2014/main" id="{553B0182-0CC1-3872-031D-D549E541AC24}"/>
              </a:ext>
            </a:extLst>
          </p:cNvPr>
          <p:cNvSpPr txBox="1"/>
          <p:nvPr/>
        </p:nvSpPr>
        <p:spPr>
          <a:xfrm>
            <a:off x="6300592" y="137786"/>
            <a:ext cx="4910203" cy="584775"/>
          </a:xfrm>
          <a:prstGeom prst="rect">
            <a:avLst/>
          </a:prstGeom>
          <a:noFill/>
        </p:spPr>
        <p:txBody>
          <a:bodyPr wrap="square" rtlCol="0">
            <a:spAutoFit/>
          </a:bodyPr>
          <a:lstStyle/>
          <a:p>
            <a:pPr algn="ctr"/>
            <a:r>
              <a:rPr lang="en-US" sz="3200" b="1" dirty="0"/>
              <a:t>LUNAR LANDER</a:t>
            </a:r>
          </a:p>
        </p:txBody>
      </p:sp>
      <p:pic>
        <p:nvPicPr>
          <p:cNvPr id="7" name="Picture 6">
            <a:extLst>
              <a:ext uri="{FF2B5EF4-FFF2-40B4-BE49-F238E27FC236}">
                <a16:creationId xmlns:a16="http://schemas.microsoft.com/office/drawing/2014/main" id="{0FE84382-8F61-C08D-3EE5-B02C52F714EC}"/>
              </a:ext>
            </a:extLst>
          </p:cNvPr>
          <p:cNvPicPr>
            <a:picLocks noChangeAspect="1"/>
          </p:cNvPicPr>
          <p:nvPr/>
        </p:nvPicPr>
        <p:blipFill>
          <a:blip r:embed="rId2"/>
          <a:stretch>
            <a:fillRect/>
          </a:stretch>
        </p:blipFill>
        <p:spPr>
          <a:xfrm>
            <a:off x="5951393" y="968950"/>
            <a:ext cx="6136115" cy="4386697"/>
          </a:xfrm>
          <a:prstGeom prst="rect">
            <a:avLst/>
          </a:prstGeom>
        </p:spPr>
      </p:pic>
    </p:spTree>
    <p:extLst>
      <p:ext uri="{BB962C8B-B14F-4D97-AF65-F5344CB8AC3E}">
        <p14:creationId xmlns:p14="http://schemas.microsoft.com/office/powerpoint/2010/main" val="399393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919A-83F4-D22F-A566-60CAC1CFEF9C}"/>
              </a:ext>
            </a:extLst>
          </p:cNvPr>
          <p:cNvSpPr>
            <a:spLocks noGrp="1"/>
          </p:cNvSpPr>
          <p:nvPr>
            <p:ph type="ctrTitle"/>
          </p:nvPr>
        </p:nvSpPr>
        <p:spPr>
          <a:xfrm>
            <a:off x="457199" y="2624671"/>
            <a:ext cx="6752276" cy="3698851"/>
          </a:xfrm>
        </p:spPr>
        <p:txBody>
          <a:bodyPr anchor="b">
            <a:normAutofit/>
          </a:bodyPr>
          <a:lstStyle/>
          <a:p>
            <a:r>
              <a:rPr lang="en-US" i="1" dirty="0">
                <a:effectLst/>
              </a:rPr>
              <a:t>CONCLUSIONS AND FUTURE WORK</a:t>
            </a:r>
            <a:endParaRPr lang="en-US" dirty="0">
              <a:effectLst/>
            </a:endParaRPr>
          </a:p>
        </p:txBody>
      </p:sp>
      <p:pic>
        <p:nvPicPr>
          <p:cNvPr id="8198" name="Picture 6" descr="What is Reinforcement Learning (RL)? Definition, Algorithms, Examples |  Enterprise Tech News EM360Tech">
            <a:extLst>
              <a:ext uri="{FF2B5EF4-FFF2-40B4-BE49-F238E27FC236}">
                <a16:creationId xmlns:a16="http://schemas.microsoft.com/office/drawing/2014/main" id="{93142CFC-44BE-97C5-407B-57408DDD05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25666" y="2032218"/>
            <a:ext cx="4966334" cy="2793562"/>
          </a:xfrm>
          <a:prstGeom prst="rect">
            <a:avLst/>
          </a:prstGeom>
          <a:solidFill>
            <a:srgbClr val="FFFFFF"/>
          </a:solidFill>
          <a:ln w="1905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1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6F63-FE09-F0E7-81C3-0C27D3EDBEAD}"/>
              </a:ext>
            </a:extLst>
          </p:cNvPr>
          <p:cNvSpPr>
            <a:spLocks noGrp="1"/>
          </p:cNvSpPr>
          <p:nvPr>
            <p:ph type="title"/>
          </p:nvPr>
        </p:nvSpPr>
        <p:spPr/>
        <p:txBody>
          <a:bodyPr/>
          <a:lstStyle/>
          <a:p>
            <a:endParaRPr lang="en-US" dirty="0"/>
          </a:p>
        </p:txBody>
      </p:sp>
      <p:sp>
        <p:nvSpPr>
          <p:cNvPr id="6" name="TextBox 5">
            <a:extLst>
              <a:ext uri="{FF2B5EF4-FFF2-40B4-BE49-F238E27FC236}">
                <a16:creationId xmlns:a16="http://schemas.microsoft.com/office/drawing/2014/main" id="{DA8C4D2E-599F-C4E1-5A9C-B763925B10E3}"/>
              </a:ext>
            </a:extLst>
          </p:cNvPr>
          <p:cNvSpPr txBox="1"/>
          <p:nvPr/>
        </p:nvSpPr>
        <p:spPr>
          <a:xfrm>
            <a:off x="95003" y="2707574"/>
            <a:ext cx="11115303" cy="2862322"/>
          </a:xfrm>
          <a:prstGeom prst="rect">
            <a:avLst/>
          </a:prstGeom>
          <a:noFill/>
        </p:spPr>
        <p:txBody>
          <a:bodyPr wrap="square" rtlCol="0">
            <a:spAutoFit/>
          </a:bodyPr>
          <a:lstStyle/>
          <a:p>
            <a:pPr marL="285750" indent="-285750">
              <a:buFont typeface="Arial" panose="020B0604020202020204" pitchFamily="34" charset="0"/>
              <a:buChar char="•"/>
            </a:pPr>
            <a:r>
              <a:rPr lang="en-US" b="1" i="1" dirty="0">
                <a:effectLst/>
                <a:latin typeface="Helvetica" pitchFamily="2" charset="0"/>
              </a:rPr>
              <a:t>These results demonstrate the effectiveness of DQN based</a:t>
            </a:r>
            <a:r>
              <a:rPr lang="en-US" b="1" dirty="0">
                <a:latin typeface="Helvetica" pitchFamily="2" charset="0"/>
              </a:rPr>
              <a:t> </a:t>
            </a:r>
            <a:r>
              <a:rPr lang="en-US" b="1" i="1" dirty="0">
                <a:effectLst/>
                <a:latin typeface="Helvetica" pitchFamily="2" charset="0"/>
              </a:rPr>
              <a:t>approaches in environments with discrete action</a:t>
            </a:r>
            <a:r>
              <a:rPr lang="en-US" b="1" dirty="0">
                <a:latin typeface="Helvetica" pitchFamily="2" charset="0"/>
              </a:rPr>
              <a:t> </a:t>
            </a:r>
            <a:r>
              <a:rPr lang="en-US" b="1" i="1" dirty="0">
                <a:effectLst/>
                <a:latin typeface="Helvetica" pitchFamily="2" charset="0"/>
              </a:rPr>
              <a:t>spaces. The techniques developed here could be extended</a:t>
            </a:r>
            <a:r>
              <a:rPr lang="en-US" b="1" dirty="0">
                <a:latin typeface="Helvetica" pitchFamily="2" charset="0"/>
              </a:rPr>
              <a:t> </a:t>
            </a:r>
            <a:r>
              <a:rPr lang="en-US" b="1" i="1" dirty="0">
                <a:effectLst/>
                <a:latin typeface="Helvetica" pitchFamily="2" charset="0"/>
              </a:rPr>
              <a:t>to robotic control tasks, where balancing stability or</a:t>
            </a:r>
            <a:r>
              <a:rPr lang="en-US" b="1" dirty="0">
                <a:latin typeface="Helvetica" pitchFamily="2" charset="0"/>
              </a:rPr>
              <a:t> </a:t>
            </a:r>
            <a:r>
              <a:rPr lang="en-US" b="1" i="1" dirty="0">
                <a:effectLst/>
                <a:latin typeface="Helvetica" pitchFamily="2" charset="0"/>
              </a:rPr>
              <a:t>safe navigation is critical, or adapted to scenarios where</a:t>
            </a:r>
            <a:r>
              <a:rPr lang="en-US" b="1" dirty="0">
                <a:latin typeface="Helvetica" pitchFamily="2" charset="0"/>
              </a:rPr>
              <a:t> </a:t>
            </a:r>
            <a:r>
              <a:rPr lang="en-US" b="1" i="1" dirty="0">
                <a:effectLst/>
                <a:latin typeface="Helvetica" pitchFamily="2" charset="0"/>
              </a:rPr>
              <a:t>smooth landings are required, such as drone or spacecraft</a:t>
            </a:r>
            <a:r>
              <a:rPr lang="en-US" b="1" dirty="0">
                <a:latin typeface="Helvetica" pitchFamily="2" charset="0"/>
              </a:rPr>
              <a:t> </a:t>
            </a:r>
            <a:r>
              <a:rPr lang="en-US" b="1" i="1" dirty="0">
                <a:effectLst/>
                <a:latin typeface="Helvetica" pitchFamily="2" charset="0"/>
              </a:rPr>
              <a:t>descent.</a:t>
            </a:r>
            <a:endParaRPr lang="en-US" b="1" dirty="0">
              <a:effectLst/>
              <a:latin typeface="Helvetica" pitchFamily="2" charset="0"/>
            </a:endParaRPr>
          </a:p>
          <a:p>
            <a:pPr marL="285750" indent="-285750">
              <a:buFont typeface="Arial" panose="020B0604020202020204" pitchFamily="34" charset="0"/>
              <a:buChar char="•"/>
            </a:pPr>
            <a:r>
              <a:rPr lang="en-US" b="1" i="1" dirty="0">
                <a:effectLst/>
                <a:latin typeface="Helvetica" pitchFamily="2" charset="0"/>
              </a:rPr>
              <a:t>Future work could explore the use of prioritized experience</a:t>
            </a:r>
            <a:r>
              <a:rPr lang="en-US" b="1" dirty="0">
                <a:latin typeface="Helvetica" pitchFamily="2" charset="0"/>
              </a:rPr>
              <a:t> </a:t>
            </a:r>
            <a:r>
              <a:rPr lang="en-US" b="1" i="1" dirty="0">
                <a:effectLst/>
                <a:latin typeface="Helvetica" pitchFamily="2" charset="0"/>
              </a:rPr>
              <a:t>replay to focus the agent’s learning on transitions</a:t>
            </a:r>
            <a:r>
              <a:rPr lang="en-US" b="1" dirty="0">
                <a:latin typeface="Helvetica" pitchFamily="2" charset="0"/>
              </a:rPr>
              <a:t> </a:t>
            </a:r>
            <a:r>
              <a:rPr lang="en-US" b="1" i="1" dirty="0">
                <a:effectLst/>
                <a:latin typeface="Helvetica" pitchFamily="2" charset="0"/>
              </a:rPr>
              <a:t>with higher impact, potentially accelerating training in</a:t>
            </a:r>
            <a:r>
              <a:rPr lang="en-US" b="1" dirty="0">
                <a:latin typeface="Helvetica" pitchFamily="2" charset="0"/>
              </a:rPr>
              <a:t> </a:t>
            </a:r>
            <a:r>
              <a:rPr lang="en-US" b="1" i="1" dirty="0">
                <a:effectLst/>
                <a:latin typeface="Helvetica" pitchFamily="2" charset="0"/>
              </a:rPr>
              <a:t>environments like Lunar Lander. Additionally, applying</a:t>
            </a:r>
            <a:r>
              <a:rPr lang="en-US" b="1" dirty="0">
                <a:latin typeface="Helvetica" pitchFamily="2" charset="0"/>
              </a:rPr>
              <a:t> </a:t>
            </a:r>
            <a:r>
              <a:rPr lang="en-US" b="1" i="1" dirty="0">
                <a:effectLst/>
                <a:latin typeface="Helvetica" pitchFamily="2" charset="0"/>
              </a:rPr>
              <a:t>PPO(</a:t>
            </a:r>
            <a:r>
              <a:rPr lang="en-US" b="0" i="0" dirty="0">
                <a:solidFill>
                  <a:srgbClr val="001D35"/>
                </a:solidFill>
                <a:effectLst/>
                <a:latin typeface="Google Sans"/>
              </a:rPr>
              <a:t>Proximal policy optimization)</a:t>
            </a:r>
            <a:r>
              <a:rPr lang="en-US" b="1" i="1" dirty="0">
                <a:effectLst/>
                <a:latin typeface="Helvetica" pitchFamily="2" charset="0"/>
              </a:rPr>
              <a:t> or SAC(</a:t>
            </a:r>
            <a:r>
              <a:rPr lang="en-US" b="0" i="0" dirty="0">
                <a:solidFill>
                  <a:srgbClr val="1F1F1F"/>
                </a:solidFill>
                <a:effectLst/>
                <a:latin typeface="Google Sans"/>
              </a:rPr>
              <a:t>Soft Actor Critic) </a:t>
            </a:r>
            <a:r>
              <a:rPr lang="en-US" b="1" i="1" dirty="0">
                <a:effectLst/>
                <a:latin typeface="Helvetica" pitchFamily="2" charset="0"/>
              </a:rPr>
              <a:t>could yield further improvements in the</a:t>
            </a:r>
            <a:r>
              <a:rPr lang="en-US" b="1" dirty="0">
                <a:latin typeface="Helvetica" pitchFamily="2" charset="0"/>
              </a:rPr>
              <a:t> </a:t>
            </a:r>
            <a:r>
              <a:rPr lang="en-US" b="1" i="1" dirty="0">
                <a:effectLst/>
                <a:latin typeface="Helvetica" pitchFamily="2" charset="0"/>
              </a:rPr>
              <a:t>stability and handling of continuous actions, making these</a:t>
            </a:r>
            <a:r>
              <a:rPr lang="en-US" b="1" dirty="0">
                <a:latin typeface="Helvetica" pitchFamily="2" charset="0"/>
              </a:rPr>
              <a:t> </a:t>
            </a:r>
            <a:r>
              <a:rPr lang="en-US" b="1" i="1" dirty="0">
                <a:effectLst/>
                <a:latin typeface="Helvetica" pitchFamily="2" charset="0"/>
              </a:rPr>
              <a:t>methods promising candidates for more complex control</a:t>
            </a:r>
            <a:r>
              <a:rPr lang="en-US" b="1" dirty="0">
                <a:latin typeface="Helvetica" pitchFamily="2" charset="0"/>
              </a:rPr>
              <a:t> </a:t>
            </a:r>
            <a:r>
              <a:rPr lang="en-US" b="1" i="1" dirty="0">
                <a:effectLst/>
                <a:latin typeface="Helvetica" pitchFamily="2" charset="0"/>
              </a:rPr>
              <a:t>tasks.</a:t>
            </a:r>
            <a:endParaRPr lang="en-US" b="1" dirty="0">
              <a:effectLst/>
              <a:latin typeface="Helvetica" pitchFamily="2" charset="0"/>
            </a:endParaRPr>
          </a:p>
          <a:p>
            <a:endParaRPr lang="en-US" b="1" dirty="0"/>
          </a:p>
        </p:txBody>
      </p:sp>
    </p:spTree>
    <p:extLst>
      <p:ext uri="{BB962C8B-B14F-4D97-AF65-F5344CB8AC3E}">
        <p14:creationId xmlns:p14="http://schemas.microsoft.com/office/powerpoint/2010/main" val="300289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4109-4BAA-7C6C-92B2-E6B46AD5F946}"/>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AAC9B03-A748-7CB1-40F2-D099F47D3D0A}"/>
              </a:ext>
            </a:extLst>
          </p:cNvPr>
          <p:cNvSpPr>
            <a:spLocks noGrp="1"/>
          </p:cNvSpPr>
          <p:nvPr>
            <p:ph type="subTitle" idx="1"/>
          </p:nvPr>
        </p:nvSpPr>
        <p:spPr/>
        <p:txBody>
          <a:bodyPr/>
          <a:lstStyle/>
          <a:p>
            <a:endParaRPr lang="en-US" dirty="0"/>
          </a:p>
        </p:txBody>
      </p:sp>
      <p:sp>
        <p:nvSpPr>
          <p:cNvPr id="6" name="Picture Placeholder 5">
            <a:extLst>
              <a:ext uri="{FF2B5EF4-FFF2-40B4-BE49-F238E27FC236}">
                <a16:creationId xmlns:a16="http://schemas.microsoft.com/office/drawing/2014/main" id="{E24627DC-8075-176D-B887-E015338FFF48}"/>
              </a:ext>
            </a:extLst>
          </p:cNvPr>
          <p:cNvSpPr>
            <a:spLocks noGrp="1"/>
          </p:cNvSpPr>
          <p:nvPr>
            <p:ph type="pic" idx="13"/>
          </p:nvPr>
        </p:nvSpPr>
        <p:spPr/>
        <p:txBody>
          <a:bodyPr/>
          <a:lstStyle/>
          <a:p>
            <a:endParaRPr lang="en-US"/>
          </a:p>
        </p:txBody>
      </p:sp>
    </p:spTree>
    <p:extLst>
      <p:ext uri="{BB962C8B-B14F-4D97-AF65-F5344CB8AC3E}">
        <p14:creationId xmlns:p14="http://schemas.microsoft.com/office/powerpoint/2010/main" val="362686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D857-AEB2-123C-6B76-DF78E7A62857}"/>
              </a:ext>
            </a:extLst>
          </p:cNvPr>
          <p:cNvSpPr>
            <a:spLocks noGrp="1"/>
          </p:cNvSpPr>
          <p:nvPr>
            <p:ph type="title"/>
          </p:nvPr>
        </p:nvSpPr>
        <p:spPr/>
        <p:txBody>
          <a:bodyPr/>
          <a:lstStyle/>
          <a:p>
            <a:r>
              <a:rPr lang="en-US" dirty="0"/>
              <a:t>Flow of presentation</a:t>
            </a:r>
          </a:p>
        </p:txBody>
      </p:sp>
      <p:sp>
        <p:nvSpPr>
          <p:cNvPr id="3" name="Content Placeholder 2">
            <a:extLst>
              <a:ext uri="{FF2B5EF4-FFF2-40B4-BE49-F238E27FC236}">
                <a16:creationId xmlns:a16="http://schemas.microsoft.com/office/drawing/2014/main" id="{5150DDEC-622B-B811-4CE5-6C48F1FA1397}"/>
              </a:ext>
            </a:extLst>
          </p:cNvPr>
          <p:cNvSpPr>
            <a:spLocks noGrp="1"/>
          </p:cNvSpPr>
          <p:nvPr>
            <p:ph idx="1"/>
          </p:nvPr>
        </p:nvSpPr>
        <p:spPr/>
        <p:txBody>
          <a:bodyPr>
            <a:normAutofit/>
          </a:bodyPr>
          <a:lstStyle/>
          <a:p>
            <a:pPr marL="342900" indent="-342900"/>
            <a:r>
              <a:rPr lang="en-US" dirty="0"/>
              <a:t>Introduction</a:t>
            </a:r>
          </a:p>
          <a:p>
            <a:pPr marL="457200" indent="-457200">
              <a:buFont typeface="+mj-lt"/>
              <a:buAutoNum type="arabicPeriod"/>
            </a:pPr>
            <a:r>
              <a:rPr lang="en-US" dirty="0"/>
              <a:t>What is Reinforcement Learning</a:t>
            </a:r>
          </a:p>
          <a:p>
            <a:pPr marL="457200" indent="-457200">
              <a:buFont typeface="+mj-lt"/>
              <a:buAutoNum type="arabicPeriod"/>
            </a:pPr>
            <a:r>
              <a:rPr lang="en-US" dirty="0"/>
              <a:t>Q-Learning and Deep Q Networks</a:t>
            </a:r>
          </a:p>
          <a:p>
            <a:pPr marL="457200" indent="-457200">
              <a:buFont typeface="+mj-lt"/>
              <a:buAutoNum type="arabicPeriod"/>
            </a:pPr>
            <a:r>
              <a:rPr lang="en-US" dirty="0"/>
              <a:t>Description of RL Environment</a:t>
            </a:r>
          </a:p>
          <a:p>
            <a:pPr marL="342900" indent="-342900"/>
            <a:r>
              <a:rPr lang="en-US" dirty="0"/>
              <a:t>Methodology</a:t>
            </a:r>
          </a:p>
          <a:p>
            <a:pPr marL="342900" indent="-342900"/>
            <a:r>
              <a:rPr lang="en-US" dirty="0"/>
              <a:t>Key challenges in Reinforcement Learning</a:t>
            </a:r>
          </a:p>
          <a:p>
            <a:pPr marL="342900" indent="-342900"/>
            <a:r>
              <a:rPr lang="en-US" dirty="0"/>
              <a:t>Metric Plots and Code Snippets</a:t>
            </a:r>
          </a:p>
          <a:p>
            <a:pPr marL="342900" indent="-342900"/>
            <a:r>
              <a:rPr lang="en-US" dirty="0"/>
              <a:t>Conclusions and Future Work</a:t>
            </a:r>
          </a:p>
          <a:p>
            <a:pPr marL="457200" indent="-457200">
              <a:buAutoNum type="arabicPeriod"/>
            </a:pPr>
            <a:endParaRPr lang="en-US" dirty="0"/>
          </a:p>
        </p:txBody>
      </p:sp>
    </p:spTree>
    <p:extLst>
      <p:ext uri="{BB962C8B-B14F-4D97-AF65-F5344CB8AC3E}">
        <p14:creationId xmlns:p14="http://schemas.microsoft.com/office/powerpoint/2010/main" val="417881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3850-4952-8055-38C0-D6A784671A08}"/>
              </a:ext>
            </a:extLst>
          </p:cNvPr>
          <p:cNvSpPr>
            <a:spLocks noGrp="1"/>
          </p:cNvSpPr>
          <p:nvPr>
            <p:ph type="title"/>
          </p:nvPr>
        </p:nvSpPr>
        <p:spPr>
          <a:xfrm>
            <a:off x="1692234" y="979714"/>
            <a:ext cx="5160158" cy="3474720"/>
          </a:xfrm>
        </p:spPr>
        <p:txBody>
          <a:bodyPr lIns="0" tIns="0" rIns="0" bIns="0">
            <a:normAutofit/>
          </a:bodyPr>
          <a:lstStyle/>
          <a:p>
            <a:r>
              <a:rPr lang="en-US" dirty="0"/>
              <a:t>ABSTRACT</a:t>
            </a:r>
          </a:p>
        </p:txBody>
      </p:sp>
      <p:sp>
        <p:nvSpPr>
          <p:cNvPr id="6" name="TextBox 5">
            <a:extLst>
              <a:ext uri="{FF2B5EF4-FFF2-40B4-BE49-F238E27FC236}">
                <a16:creationId xmlns:a16="http://schemas.microsoft.com/office/drawing/2014/main" id="{824F7074-6291-B496-36BE-AAF2540B73B0}"/>
              </a:ext>
            </a:extLst>
          </p:cNvPr>
          <p:cNvSpPr txBox="1"/>
          <p:nvPr/>
        </p:nvSpPr>
        <p:spPr>
          <a:xfrm>
            <a:off x="6271709" y="1108037"/>
            <a:ext cx="5809129" cy="4247317"/>
          </a:xfrm>
          <a:prstGeom prst="rect">
            <a:avLst/>
          </a:prstGeom>
          <a:noFill/>
        </p:spPr>
        <p:txBody>
          <a:bodyPr wrap="square" rtlCol="0">
            <a:spAutoFit/>
          </a:bodyPr>
          <a:lstStyle/>
          <a:p>
            <a:r>
              <a:rPr lang="en-US" i="1" dirty="0">
                <a:effectLst/>
                <a:latin typeface="Helvetica" pitchFamily="2" charset="0"/>
              </a:rPr>
              <a:t>This course project presents the development of a reinforcement</a:t>
            </a:r>
            <a:r>
              <a:rPr lang="en-US" dirty="0">
                <a:latin typeface="Helvetica" pitchFamily="2" charset="0"/>
              </a:rPr>
              <a:t> </a:t>
            </a:r>
            <a:r>
              <a:rPr lang="en-US" i="1" dirty="0">
                <a:effectLst/>
                <a:latin typeface="Helvetica" pitchFamily="2" charset="0"/>
              </a:rPr>
              <a:t>learning agent for playing the Cartpole and the Lunar</a:t>
            </a:r>
            <a:r>
              <a:rPr lang="en-US" dirty="0">
                <a:latin typeface="Helvetica" pitchFamily="2" charset="0"/>
              </a:rPr>
              <a:t> </a:t>
            </a:r>
            <a:r>
              <a:rPr lang="en-US" i="1" dirty="0">
                <a:effectLst/>
                <a:latin typeface="Helvetica" pitchFamily="2" charset="0"/>
              </a:rPr>
              <a:t>Landing Game using Reinforcement Learning(RL). The agent</a:t>
            </a:r>
            <a:r>
              <a:rPr lang="en-US" dirty="0">
                <a:latin typeface="Helvetica" pitchFamily="2" charset="0"/>
              </a:rPr>
              <a:t> </a:t>
            </a:r>
            <a:r>
              <a:rPr lang="en-US" i="1" dirty="0">
                <a:latin typeface="Helvetica" pitchFamily="2" charset="0"/>
              </a:rPr>
              <a:t>i</a:t>
            </a:r>
            <a:r>
              <a:rPr lang="en-US" i="1" dirty="0">
                <a:effectLst/>
                <a:latin typeface="Helvetica" pitchFamily="2" charset="0"/>
              </a:rPr>
              <a:t>s trained using Deep Q-Networks (DQN), which efficiently</a:t>
            </a:r>
            <a:r>
              <a:rPr lang="en-US" dirty="0">
                <a:latin typeface="Helvetica" pitchFamily="2" charset="0"/>
              </a:rPr>
              <a:t> </a:t>
            </a:r>
            <a:r>
              <a:rPr lang="en-US" i="1" dirty="0">
                <a:effectLst/>
                <a:latin typeface="Helvetica" pitchFamily="2" charset="0"/>
              </a:rPr>
              <a:t>combines Neural Networks with Q-learning (A famous reinforcement learning strategies). Experimental results show that the agent learns to perform significantly well. It can</a:t>
            </a:r>
            <a:r>
              <a:rPr lang="en-US" dirty="0">
                <a:latin typeface="Helvetica" pitchFamily="2" charset="0"/>
              </a:rPr>
              <a:t> </a:t>
            </a:r>
            <a:r>
              <a:rPr lang="en-US" i="1" dirty="0">
                <a:effectLst/>
                <a:latin typeface="Helvetica" pitchFamily="2" charset="0"/>
              </a:rPr>
              <a:t>also achieve scores comparable to the human-level expertise. We discuss model architecture, hyperparameter tuning, and the</a:t>
            </a:r>
            <a:r>
              <a:rPr lang="en-US" dirty="0">
                <a:latin typeface="Helvetica" pitchFamily="2" charset="0"/>
              </a:rPr>
              <a:t> </a:t>
            </a:r>
            <a:r>
              <a:rPr lang="en-US" i="1" dirty="0">
                <a:effectLst/>
                <a:latin typeface="Helvetica" pitchFamily="2" charset="0"/>
              </a:rPr>
              <a:t>reward system that enables the agent’s learning process. Our</a:t>
            </a:r>
            <a:r>
              <a:rPr lang="en-US" dirty="0">
                <a:latin typeface="Helvetica" pitchFamily="2" charset="0"/>
              </a:rPr>
              <a:t> </a:t>
            </a:r>
            <a:r>
              <a:rPr lang="en-US" i="1" dirty="0">
                <a:effectLst/>
                <a:latin typeface="Helvetica" pitchFamily="2" charset="0"/>
              </a:rPr>
              <a:t>results demonstrate the viability of Reinforcement Learning</a:t>
            </a:r>
            <a:r>
              <a:rPr lang="en-US" dirty="0">
                <a:latin typeface="Helvetica" pitchFamily="2" charset="0"/>
              </a:rPr>
              <a:t> </a:t>
            </a:r>
            <a:r>
              <a:rPr lang="en-US" i="1" dirty="0">
                <a:effectLst/>
                <a:latin typeface="Helvetica" pitchFamily="2" charset="0"/>
              </a:rPr>
              <a:t>approaches in learning gaming strategies.</a:t>
            </a:r>
            <a:endParaRPr lang="en-US" dirty="0">
              <a:effectLst/>
              <a:latin typeface="Helvetica" pitchFamily="2" charset="0"/>
            </a:endParaRPr>
          </a:p>
          <a:p>
            <a:endParaRPr lang="en-US" dirty="0"/>
          </a:p>
        </p:txBody>
      </p:sp>
    </p:spTree>
    <p:extLst>
      <p:ext uri="{BB962C8B-B14F-4D97-AF65-F5344CB8AC3E}">
        <p14:creationId xmlns:p14="http://schemas.microsoft.com/office/powerpoint/2010/main" val="137527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AD5F-A850-344C-53E6-AF18D59A0C26}"/>
              </a:ext>
            </a:extLst>
          </p:cNvPr>
          <p:cNvSpPr>
            <a:spLocks noGrp="1"/>
          </p:cNvSpPr>
          <p:nvPr>
            <p:ph type="ctrTitle"/>
          </p:nvPr>
        </p:nvSpPr>
        <p:spPr>
          <a:xfrm>
            <a:off x="469275" y="365760"/>
            <a:ext cx="6990772" cy="2258688"/>
          </a:xfrm>
        </p:spPr>
        <p:txBody>
          <a:bodyPr anchor="b" anchorCtr="0">
            <a:normAutofit/>
          </a:bodyPr>
          <a:lstStyle/>
          <a:p>
            <a:r>
              <a:rPr lang="en-US" dirty="0"/>
              <a:t>Introduction</a:t>
            </a:r>
          </a:p>
        </p:txBody>
      </p:sp>
      <p:sp>
        <p:nvSpPr>
          <p:cNvPr id="3" name="Subtitle 2">
            <a:extLst>
              <a:ext uri="{FF2B5EF4-FFF2-40B4-BE49-F238E27FC236}">
                <a16:creationId xmlns:a16="http://schemas.microsoft.com/office/drawing/2014/main" id="{BE9F00F3-2643-C3FA-086C-86102C38527F}"/>
              </a:ext>
            </a:extLst>
          </p:cNvPr>
          <p:cNvSpPr>
            <a:spLocks noGrp="1"/>
          </p:cNvSpPr>
          <p:nvPr>
            <p:ph type="subTitle" idx="1"/>
          </p:nvPr>
        </p:nvSpPr>
        <p:spPr>
          <a:xfrm>
            <a:off x="469275" y="4746732"/>
            <a:ext cx="6990772" cy="1727220"/>
          </a:xfrm>
          <a:noFill/>
        </p:spPr>
        <p:txBody>
          <a:bodyPr anchor="ctr" anchorCtr="0"/>
          <a:lstStyle/>
          <a:p>
            <a:pPr marL="514350" indent="-514350">
              <a:buAutoNum type="arabicParenR"/>
            </a:pPr>
            <a:r>
              <a:rPr lang="en-US" dirty="0"/>
              <a:t>Reinforcement Learning in Games</a:t>
            </a:r>
          </a:p>
          <a:p>
            <a:pPr marL="514350" indent="-514350">
              <a:buAutoNum type="arabicParenR"/>
            </a:pPr>
            <a:r>
              <a:rPr lang="en-US" dirty="0"/>
              <a:t>Role of Deep Learning in Q-Learning</a:t>
            </a:r>
          </a:p>
          <a:p>
            <a:pPr marL="514350" indent="-514350">
              <a:buAutoNum type="arabicParenR"/>
            </a:pPr>
            <a:r>
              <a:rPr lang="en-US" dirty="0"/>
              <a:t>Description of Environments for training the agents</a:t>
            </a:r>
          </a:p>
        </p:txBody>
      </p:sp>
    </p:spTree>
    <p:extLst>
      <p:ext uri="{BB962C8B-B14F-4D97-AF65-F5344CB8AC3E}">
        <p14:creationId xmlns:p14="http://schemas.microsoft.com/office/powerpoint/2010/main" val="149180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62DF9-2D34-E2B6-1C0E-EFF58CD1BA69}"/>
              </a:ext>
            </a:extLst>
          </p:cNvPr>
          <p:cNvSpPr>
            <a:spLocks noGrp="1"/>
          </p:cNvSpPr>
          <p:nvPr>
            <p:ph type="title"/>
          </p:nvPr>
        </p:nvSpPr>
        <p:spPr>
          <a:xfrm>
            <a:off x="6694842" y="3312514"/>
            <a:ext cx="5303520" cy="3956303"/>
          </a:xfrm>
        </p:spPr>
        <p:txBody>
          <a:bodyPr lIns="0" tIns="0" rIns="0" bIns="0">
            <a:normAutofit/>
          </a:bodyPr>
          <a:lstStyle/>
          <a:p>
            <a:r>
              <a:rPr lang="en-US" dirty="0"/>
              <a:t>Reinforcement learning</a:t>
            </a:r>
          </a:p>
        </p:txBody>
      </p:sp>
      <p:sp>
        <p:nvSpPr>
          <p:cNvPr id="6" name="TextBox 5">
            <a:extLst>
              <a:ext uri="{FF2B5EF4-FFF2-40B4-BE49-F238E27FC236}">
                <a16:creationId xmlns:a16="http://schemas.microsoft.com/office/drawing/2014/main" id="{966AE63B-D054-6678-8C53-4F0869E1E633}"/>
              </a:ext>
            </a:extLst>
          </p:cNvPr>
          <p:cNvSpPr txBox="1"/>
          <p:nvPr/>
        </p:nvSpPr>
        <p:spPr>
          <a:xfrm>
            <a:off x="429528" y="807942"/>
            <a:ext cx="5816893" cy="5078313"/>
          </a:xfrm>
          <a:prstGeom prst="rect">
            <a:avLst/>
          </a:prstGeom>
          <a:noFill/>
        </p:spPr>
        <p:txBody>
          <a:bodyPr wrap="square" rtlCol="0">
            <a:spAutoFit/>
          </a:bodyPr>
          <a:lstStyle/>
          <a:p>
            <a:r>
              <a:rPr lang="en-US" i="1" dirty="0">
                <a:effectLst/>
                <a:latin typeface="Helvetica" pitchFamily="2" charset="0"/>
              </a:rPr>
              <a:t>Reinforcement learning (RL) is a branch of machine</a:t>
            </a:r>
            <a:endParaRPr lang="en-US" dirty="0">
              <a:effectLst/>
              <a:latin typeface="Helvetica" pitchFamily="2" charset="0"/>
            </a:endParaRPr>
          </a:p>
          <a:p>
            <a:r>
              <a:rPr lang="en-US" i="1" dirty="0">
                <a:effectLst/>
                <a:latin typeface="Helvetica" pitchFamily="2" charset="0"/>
              </a:rPr>
              <a:t>learning focused on training agents to make sequential</a:t>
            </a:r>
            <a:endParaRPr lang="en-US" dirty="0">
              <a:effectLst/>
              <a:latin typeface="Helvetica" pitchFamily="2" charset="0"/>
            </a:endParaRPr>
          </a:p>
          <a:p>
            <a:r>
              <a:rPr lang="en-US" i="1" dirty="0">
                <a:effectLst/>
                <a:latin typeface="Helvetica" pitchFamily="2" charset="0"/>
              </a:rPr>
              <a:t>decisions by interacting with an environment to</a:t>
            </a:r>
            <a:endParaRPr lang="en-US" dirty="0">
              <a:effectLst/>
              <a:latin typeface="Helvetica" pitchFamily="2" charset="0"/>
            </a:endParaRPr>
          </a:p>
          <a:p>
            <a:r>
              <a:rPr lang="en-US" i="1" dirty="0">
                <a:effectLst/>
                <a:latin typeface="Helvetica" pitchFamily="2" charset="0"/>
              </a:rPr>
              <a:t>maximize cumulative rewards. This branch focuses on trial and error much like how we as humans learn from our environment rather than giving fixed set of instructions such as in the case of supervised learning. This paradigm has found</a:t>
            </a:r>
            <a:r>
              <a:rPr lang="en-US" dirty="0">
                <a:latin typeface="Helvetica" pitchFamily="2" charset="0"/>
              </a:rPr>
              <a:t> </a:t>
            </a:r>
            <a:r>
              <a:rPr lang="en-US" i="1" dirty="0">
                <a:effectLst/>
                <a:latin typeface="Helvetica" pitchFamily="2" charset="0"/>
              </a:rPr>
              <a:t>success in gaming, robotics(robots can learn by interaction with environment as we cannot train them on all possible real scenarios), and autonomous</a:t>
            </a:r>
            <a:r>
              <a:rPr lang="en-US" dirty="0">
                <a:latin typeface="Helvetica" pitchFamily="2" charset="0"/>
              </a:rPr>
              <a:t> </a:t>
            </a:r>
            <a:r>
              <a:rPr lang="en-US" i="1" dirty="0">
                <a:effectLst/>
                <a:latin typeface="Helvetica" pitchFamily="2" charset="0"/>
              </a:rPr>
              <a:t>systems, where agents learn optimal policies without</a:t>
            </a:r>
            <a:r>
              <a:rPr lang="en-US" dirty="0">
                <a:latin typeface="Helvetica" pitchFamily="2" charset="0"/>
              </a:rPr>
              <a:t> </a:t>
            </a:r>
            <a:r>
              <a:rPr lang="en-US" i="1" dirty="0">
                <a:effectLst/>
                <a:latin typeface="Helvetica" pitchFamily="2" charset="0"/>
              </a:rPr>
              <a:t>explicit supervision. Games have proven to be a highly</a:t>
            </a:r>
            <a:r>
              <a:rPr lang="en-US" dirty="0">
                <a:latin typeface="Helvetica" pitchFamily="2" charset="0"/>
              </a:rPr>
              <a:t> </a:t>
            </a:r>
            <a:r>
              <a:rPr lang="en-US" i="1" dirty="0">
                <a:effectLst/>
                <a:latin typeface="Helvetica" pitchFamily="2" charset="0"/>
              </a:rPr>
              <a:t>effective benchmark for testing RL algorithms, providing</a:t>
            </a:r>
            <a:r>
              <a:rPr lang="en-US" dirty="0">
                <a:latin typeface="Helvetica" pitchFamily="2" charset="0"/>
              </a:rPr>
              <a:t> </a:t>
            </a:r>
            <a:r>
              <a:rPr lang="en-US" i="1" dirty="0">
                <a:effectLst/>
                <a:latin typeface="Helvetica" pitchFamily="2" charset="0"/>
              </a:rPr>
              <a:t>structured yet challenging environments where an agent’s</a:t>
            </a:r>
            <a:r>
              <a:rPr lang="en-US" dirty="0">
                <a:latin typeface="Helvetica" pitchFamily="2" charset="0"/>
              </a:rPr>
              <a:t> </a:t>
            </a:r>
            <a:r>
              <a:rPr lang="en-US" i="1" dirty="0">
                <a:effectLst/>
                <a:latin typeface="Helvetica" pitchFamily="2" charset="0"/>
              </a:rPr>
              <a:t>ability to learn and adapt can be rigorously evaluated</a:t>
            </a:r>
            <a:endParaRPr lang="en-US" dirty="0">
              <a:effectLst/>
              <a:latin typeface="Helvetica" pitchFamily="2" charset="0"/>
            </a:endParaRPr>
          </a:p>
          <a:p>
            <a:endParaRPr lang="en-US" dirty="0"/>
          </a:p>
        </p:txBody>
      </p:sp>
      <p:pic>
        <p:nvPicPr>
          <p:cNvPr id="2050" name="Picture 2" descr="An Introduction to Q-Learning: A Tutorial For Beginners | DataCamp">
            <a:extLst>
              <a:ext uri="{FF2B5EF4-FFF2-40B4-BE49-F238E27FC236}">
                <a16:creationId xmlns:a16="http://schemas.microsoft.com/office/drawing/2014/main" id="{F704648D-1B7F-9237-8900-E1800DFD3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7224042" y="508622"/>
            <a:ext cx="4919989" cy="390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6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kild.ai">
            <a:extLst>
              <a:ext uri="{FF2B5EF4-FFF2-40B4-BE49-F238E27FC236}">
                <a16:creationId xmlns:a16="http://schemas.microsoft.com/office/drawing/2014/main" id="{C3F7E996-FEF8-8888-D995-B9C278848A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59351"/>
            <a:ext cx="4114800" cy="2766674"/>
          </a:xfrm>
          <a:prstGeom prst="rect">
            <a:avLst/>
          </a:prstGeom>
          <a:solidFill>
            <a:srgbClr val="FFFFFF"/>
          </a:solidFill>
          <a:ln w="19050">
            <a:noFill/>
          </a:ln>
        </p:spPr>
      </p:pic>
      <p:sp>
        <p:nvSpPr>
          <p:cNvPr id="7" name="TextBox 6">
            <a:extLst>
              <a:ext uri="{FF2B5EF4-FFF2-40B4-BE49-F238E27FC236}">
                <a16:creationId xmlns:a16="http://schemas.microsoft.com/office/drawing/2014/main" id="{9844042B-B400-DDDB-99DC-5A96255E1E66}"/>
              </a:ext>
            </a:extLst>
          </p:cNvPr>
          <p:cNvSpPr txBox="1"/>
          <p:nvPr/>
        </p:nvSpPr>
        <p:spPr>
          <a:xfrm>
            <a:off x="6096000" y="828339"/>
            <a:ext cx="6271709" cy="830997"/>
          </a:xfrm>
          <a:prstGeom prst="rect">
            <a:avLst/>
          </a:prstGeom>
          <a:noFill/>
        </p:spPr>
        <p:txBody>
          <a:bodyPr wrap="square" rtlCol="0">
            <a:spAutoFit/>
          </a:bodyPr>
          <a:lstStyle/>
          <a:p>
            <a:r>
              <a:rPr lang="en-US" sz="4800" dirty="0"/>
              <a:t>Q-Learning Algorithm</a:t>
            </a:r>
          </a:p>
        </p:txBody>
      </p:sp>
      <p:pic>
        <p:nvPicPr>
          <p:cNvPr id="9" name="Picture 8">
            <a:extLst>
              <a:ext uri="{FF2B5EF4-FFF2-40B4-BE49-F238E27FC236}">
                <a16:creationId xmlns:a16="http://schemas.microsoft.com/office/drawing/2014/main" id="{6E4DDBDF-CF8B-B0D1-D4AD-A18C56AB1178}"/>
              </a:ext>
            </a:extLst>
          </p:cNvPr>
          <p:cNvPicPr>
            <a:picLocks noChangeAspect="1"/>
          </p:cNvPicPr>
          <p:nvPr/>
        </p:nvPicPr>
        <p:blipFill>
          <a:blip r:embed="rId3"/>
          <a:stretch>
            <a:fillRect/>
          </a:stretch>
        </p:blipFill>
        <p:spPr>
          <a:xfrm>
            <a:off x="4346089" y="2377440"/>
            <a:ext cx="7772400" cy="1016056"/>
          </a:xfrm>
          <a:prstGeom prst="rect">
            <a:avLst/>
          </a:prstGeom>
        </p:spPr>
      </p:pic>
      <p:sp>
        <p:nvSpPr>
          <p:cNvPr id="10" name="TextBox 9">
            <a:extLst>
              <a:ext uri="{FF2B5EF4-FFF2-40B4-BE49-F238E27FC236}">
                <a16:creationId xmlns:a16="http://schemas.microsoft.com/office/drawing/2014/main" id="{8837BAFD-A416-44EC-2D20-E117B2A17657}"/>
              </a:ext>
            </a:extLst>
          </p:cNvPr>
          <p:cNvSpPr txBox="1"/>
          <p:nvPr/>
        </p:nvSpPr>
        <p:spPr>
          <a:xfrm>
            <a:off x="4346089" y="3429000"/>
            <a:ext cx="7772400" cy="32624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pPr algn="l"/>
            <a:r>
              <a:rPr lang="en-US" b="1" i="0" dirty="0">
                <a:effectLst/>
                <a:latin typeface="inherit"/>
              </a:rPr>
              <a:t>Learning rate</a:t>
            </a:r>
            <a:endParaRPr lang="en-US" b="1" i="0" dirty="0">
              <a:effectLst/>
              <a:latin typeface="Arial" panose="020B0604020202020204" pitchFamily="34" charset="0"/>
            </a:endParaRPr>
          </a:p>
          <a:p>
            <a:pPr algn="l"/>
            <a:r>
              <a:rPr lang="en-US" sz="1200" b="0" i="0" dirty="0">
                <a:solidFill>
                  <a:srgbClr val="202122"/>
                </a:solidFill>
                <a:effectLst/>
                <a:latin typeface="Arial" panose="020B0604020202020204" pitchFamily="34" charset="0"/>
              </a:rPr>
              <a:t>The </a:t>
            </a:r>
            <a:r>
              <a:rPr lang="en-US" sz="1200" b="0" i="0" u="none" strike="noStrike" dirty="0">
                <a:effectLst/>
                <a:latin typeface="Arial" panose="020B0604020202020204" pitchFamily="34" charset="0"/>
                <a:hlinkClick r:id="rId4" tooltip="Learning rate">
                  <a:extLst>
                    <a:ext uri="{A12FA001-AC4F-418D-AE19-62706E023703}">
                      <ahyp:hlinkClr xmlns:ahyp="http://schemas.microsoft.com/office/drawing/2018/hyperlinkcolor" val="tx"/>
                    </a:ext>
                  </a:extLst>
                </a:hlinkClick>
              </a:rPr>
              <a:t>learning rate</a:t>
            </a:r>
            <a:r>
              <a:rPr lang="en-US" sz="1200" b="0" i="0" dirty="0">
                <a:effectLst/>
                <a:latin typeface="Arial" panose="020B0604020202020204" pitchFamily="34" charset="0"/>
              </a:rPr>
              <a:t> </a:t>
            </a:r>
            <a:r>
              <a:rPr lang="en-US" sz="1200" b="0" i="0" dirty="0">
                <a:solidFill>
                  <a:srgbClr val="202122"/>
                </a:solidFill>
                <a:effectLst/>
                <a:latin typeface="Arial" panose="020B0604020202020204" pitchFamily="34" charset="0"/>
              </a:rPr>
              <a:t>or </a:t>
            </a:r>
            <a:r>
              <a:rPr lang="en-US" sz="1200" b="0" i="1" dirty="0">
                <a:solidFill>
                  <a:srgbClr val="202122"/>
                </a:solidFill>
                <a:effectLst/>
                <a:latin typeface="Arial" panose="020B0604020202020204" pitchFamily="34" charset="0"/>
              </a:rPr>
              <a:t>step size</a:t>
            </a:r>
            <a:r>
              <a:rPr lang="en-US" sz="1200" b="0" i="0" dirty="0">
                <a:solidFill>
                  <a:srgbClr val="202122"/>
                </a:solidFill>
                <a:effectLst/>
                <a:latin typeface="Arial" panose="020B0604020202020204" pitchFamily="34" charset="0"/>
              </a:rPr>
              <a:t> determines to what extent newly acquired information overrides old information. A factor of 0 makes the agent learn nothing (exclusively exploiting prior knowledge), while a factor of 1 makes the agent consider only the most recent information (ignoring prior knowledge to explore possibilities).</a:t>
            </a:r>
          </a:p>
          <a:p>
            <a:pPr algn="l"/>
            <a:endParaRPr lang="en-US" sz="1200" dirty="0">
              <a:solidFill>
                <a:srgbClr val="202122"/>
              </a:solidFill>
              <a:latin typeface="Arial" panose="020B0604020202020204" pitchFamily="34" charset="0"/>
            </a:endParaRPr>
          </a:p>
          <a:p>
            <a:pPr algn="l"/>
            <a:r>
              <a:rPr lang="en-US" sz="1400" b="1" i="0" dirty="0">
                <a:solidFill>
                  <a:srgbClr val="202122"/>
                </a:solidFill>
                <a:effectLst/>
                <a:latin typeface="Arial" panose="020B0604020202020204" pitchFamily="34" charset="0"/>
              </a:rPr>
              <a:t>Discount Factor</a:t>
            </a:r>
          </a:p>
          <a:p>
            <a:pPr algn="l"/>
            <a:r>
              <a:rPr lang="en-US" sz="1200" dirty="0"/>
              <a:t>The discount factor, denoted as gamma</a:t>
            </a:r>
            <a:r>
              <a:rPr lang="el-GR" sz="1200" dirty="0"/>
              <a:t>, </a:t>
            </a:r>
            <a:r>
              <a:rPr lang="en-US" sz="1200" dirty="0"/>
              <a:t>determines how much importance an agent places on future rewards. If gamma</a:t>
            </a:r>
            <a:r>
              <a:rPr lang="el-GR" sz="1200" dirty="0"/>
              <a:t> </a:t>
            </a:r>
            <a:r>
              <a:rPr lang="en-US" sz="1200" dirty="0"/>
              <a:t>is set to 0, the agent becomes "myopic" or short-sighted, only valuing immediate rewards, rt​. As gamma</a:t>
            </a:r>
            <a:r>
              <a:rPr lang="el-GR" sz="1200" dirty="0"/>
              <a:t> </a:t>
            </a:r>
            <a:r>
              <a:rPr lang="en-US" sz="1200" dirty="0"/>
              <a:t>approaches 1, the agent increasingly prioritizes long-term rewards, aiming to maximize future gains.</a:t>
            </a:r>
            <a:endParaRPr lang="en-US" sz="1200" b="0" i="0" dirty="0">
              <a:solidFill>
                <a:srgbClr val="202122"/>
              </a:solidFill>
              <a:effectLst/>
              <a:latin typeface="Arial" panose="020B0604020202020204" pitchFamily="34" charset="0"/>
            </a:endParaRPr>
          </a:p>
          <a:p>
            <a:pPr algn="l"/>
            <a:endParaRPr lang="en-US" sz="1200" b="0" i="0" dirty="0">
              <a:solidFill>
                <a:srgbClr val="202122"/>
              </a:solidFill>
              <a:effectLst/>
              <a:latin typeface="Arial" panose="020B0604020202020204" pitchFamily="34" charset="0"/>
            </a:endParaRPr>
          </a:p>
          <a:p>
            <a:r>
              <a:rPr lang="en-US" b="1" dirty="0"/>
              <a:t>Initial Conditions</a:t>
            </a:r>
          </a:p>
          <a:p>
            <a:r>
              <a:rPr lang="en-US" sz="1200" dirty="0"/>
              <a:t>Since Q-learning is an iterative algorithm, it implicitly assumes an initial condition before the first update occurs. High initial values, known as "optimistic initial conditions," can promote exploration: regardless of the selected action, the update rule will reduce its value, increasing the probability of choosing other actions. The first reward can be used to reset the initial conditions. According to this approach, the first time an action is taken, the reward is used to set the Q value, enabling immediate learning when rewards are fixed and deterministic.</a:t>
            </a:r>
            <a:endParaRPr lang="en-US" sz="1200" b="1" dirty="0"/>
          </a:p>
        </p:txBody>
      </p:sp>
    </p:spTree>
    <p:extLst>
      <p:ext uri="{BB962C8B-B14F-4D97-AF65-F5344CB8AC3E}">
        <p14:creationId xmlns:p14="http://schemas.microsoft.com/office/powerpoint/2010/main" val="82007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Title 1">
            <a:extLst>
              <a:ext uri="{FF2B5EF4-FFF2-40B4-BE49-F238E27FC236}">
                <a16:creationId xmlns:a16="http://schemas.microsoft.com/office/drawing/2014/main" id="{1171B828-B18E-0C20-1566-84F056F852E3}"/>
              </a:ext>
            </a:extLst>
          </p:cNvPr>
          <p:cNvSpPr>
            <a:spLocks noGrp="1"/>
          </p:cNvSpPr>
          <p:nvPr>
            <p:ph type="title"/>
          </p:nvPr>
        </p:nvSpPr>
        <p:spPr>
          <a:xfrm>
            <a:off x="380999" y="861708"/>
            <a:ext cx="4905375" cy="4601183"/>
          </a:xfrm>
          <a:solidFill>
            <a:schemeClr val="tx1">
              <a:lumMod val="50000"/>
              <a:lumOff val="50000"/>
            </a:schemeClr>
          </a:solidFill>
        </p:spPr>
        <p:txBody>
          <a:bodyPr/>
          <a:lstStyle/>
          <a:p>
            <a:r>
              <a:rPr lang="en-US" dirty="0"/>
              <a:t>DEEP Learning in Q – Learning Algorithms</a:t>
            </a:r>
          </a:p>
        </p:txBody>
      </p:sp>
      <p:pic>
        <p:nvPicPr>
          <p:cNvPr id="3076" name="Picture 4" descr="Graph showing the progress of Q-learning and simple DQN learning.... |  Download Scientific Diagram">
            <a:extLst>
              <a:ext uri="{FF2B5EF4-FFF2-40B4-BE49-F238E27FC236}">
                <a16:creationId xmlns:a16="http://schemas.microsoft.com/office/drawing/2014/main" id="{D7E29821-A103-93CB-E5BF-591E8590EA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7143" y="296862"/>
            <a:ext cx="5290035" cy="286543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28F7F9-F121-9FE5-3833-55B27E0ED908}"/>
              </a:ext>
            </a:extLst>
          </p:cNvPr>
          <p:cNvSpPr txBox="1"/>
          <p:nvPr/>
        </p:nvSpPr>
        <p:spPr>
          <a:xfrm>
            <a:off x="5746029" y="3695702"/>
            <a:ext cx="6356555" cy="1200329"/>
          </a:xfrm>
          <a:prstGeom prst="rect">
            <a:avLst/>
          </a:prstGeom>
          <a:noFill/>
        </p:spPr>
        <p:txBody>
          <a:bodyPr wrap="square" rtlCol="0">
            <a:spAutoFit/>
          </a:bodyPr>
          <a:lstStyle/>
          <a:p>
            <a:r>
              <a:rPr lang="en-US" b="0" i="0" dirty="0">
                <a:solidFill>
                  <a:srgbClr val="212529"/>
                </a:solidFill>
                <a:effectLst/>
                <a:latin typeface="Lato" panose="020F0502020204030204" pitchFamily="34" charset="0"/>
              </a:rPr>
              <a:t>A </a:t>
            </a:r>
            <a:r>
              <a:rPr lang="en-US" b="1" i="0" dirty="0">
                <a:solidFill>
                  <a:srgbClr val="212529"/>
                </a:solidFill>
                <a:effectLst/>
                <a:latin typeface="Lato" panose="020F0502020204030204" pitchFamily="34" charset="0"/>
              </a:rPr>
              <a:t>DQN</a:t>
            </a:r>
            <a:r>
              <a:rPr lang="en-US" b="0" i="0" dirty="0">
                <a:solidFill>
                  <a:srgbClr val="212529"/>
                </a:solidFill>
                <a:effectLst/>
                <a:latin typeface="Lato" panose="020F0502020204030204" pitchFamily="34" charset="0"/>
              </a:rPr>
              <a:t>, or Deep Q-Network, approximates a state-value function in a </a:t>
            </a:r>
            <a:r>
              <a:rPr lang="en-US" b="0" i="0" u="none" strike="noStrike" dirty="0">
                <a:solidFill>
                  <a:srgbClr val="0096B1"/>
                </a:solidFill>
                <a:effectLst/>
                <a:latin typeface="Lato" panose="020F0502020204030204" pitchFamily="34" charset="0"/>
                <a:hlinkClick r:id="rId3"/>
              </a:rPr>
              <a:t>Q-Learning</a:t>
            </a:r>
            <a:r>
              <a:rPr lang="en-US" b="0" i="0" dirty="0">
                <a:solidFill>
                  <a:srgbClr val="212529"/>
                </a:solidFill>
                <a:effectLst/>
                <a:latin typeface="Lato" panose="020F0502020204030204" pitchFamily="34" charset="0"/>
              </a:rPr>
              <a:t> framework with a neural network. In the Atari Games case, they take in several frames of the game as an input and output state values for each action as an output.</a:t>
            </a:r>
            <a:endParaRPr lang="en-US" dirty="0"/>
          </a:p>
        </p:txBody>
      </p:sp>
      <p:pic>
        <p:nvPicPr>
          <p:cNvPr id="3082" name="Picture 10">
            <a:extLst>
              <a:ext uri="{FF2B5EF4-FFF2-40B4-BE49-F238E27FC236}">
                <a16:creationId xmlns:a16="http://schemas.microsoft.com/office/drawing/2014/main" id="{86753763-1D21-5E22-5754-2949363CA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93108"/>
            <a:ext cx="5365030" cy="180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31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478299" y="94744"/>
            <a:ext cx="11277599" cy="1598801"/>
          </a:xfrm>
          <a:noFill/>
        </p:spPr>
        <p:txBody>
          <a:bodyPr lIns="0" tIns="0" rIns="0" bIns="0" anchor="b" anchorCtr="0">
            <a:noAutofit/>
          </a:bodyPr>
          <a:lstStyle/>
          <a:p>
            <a:r>
              <a:rPr lang="en-US" dirty="0"/>
              <a:t>Description of the game environments</a:t>
            </a:r>
          </a:p>
        </p:txBody>
      </p:sp>
      <p:sp>
        <p:nvSpPr>
          <p:cNvPr id="10" name="TextBox 9">
            <a:extLst>
              <a:ext uri="{FF2B5EF4-FFF2-40B4-BE49-F238E27FC236}">
                <a16:creationId xmlns:a16="http://schemas.microsoft.com/office/drawing/2014/main" id="{9B1D111D-B00C-51A3-1719-204039C97F39}"/>
              </a:ext>
            </a:extLst>
          </p:cNvPr>
          <p:cNvSpPr txBox="1"/>
          <p:nvPr/>
        </p:nvSpPr>
        <p:spPr>
          <a:xfrm>
            <a:off x="436102" y="1693545"/>
            <a:ext cx="10347017" cy="461665"/>
          </a:xfrm>
          <a:prstGeom prst="rect">
            <a:avLst/>
          </a:prstGeom>
          <a:noFill/>
        </p:spPr>
        <p:txBody>
          <a:bodyPr wrap="square" rtlCol="0">
            <a:spAutoFit/>
          </a:bodyPr>
          <a:lstStyle/>
          <a:p>
            <a:r>
              <a:rPr lang="en-US" sz="2400" b="1" dirty="0"/>
              <a:t>Cart Pole and Lunar Lander</a:t>
            </a:r>
          </a:p>
        </p:txBody>
      </p:sp>
      <p:sp>
        <p:nvSpPr>
          <p:cNvPr id="11" name="TextBox 10">
            <a:extLst>
              <a:ext uri="{FF2B5EF4-FFF2-40B4-BE49-F238E27FC236}">
                <a16:creationId xmlns:a16="http://schemas.microsoft.com/office/drawing/2014/main" id="{417DD5BF-C0AF-8A5E-90EA-DBE41E127DCD}"/>
              </a:ext>
            </a:extLst>
          </p:cNvPr>
          <p:cNvSpPr txBox="1"/>
          <p:nvPr/>
        </p:nvSpPr>
        <p:spPr>
          <a:xfrm>
            <a:off x="235974" y="2599849"/>
            <a:ext cx="11519924" cy="2308324"/>
          </a:xfrm>
          <a:prstGeom prst="rect">
            <a:avLst/>
          </a:prstGeom>
          <a:noFill/>
        </p:spPr>
        <p:txBody>
          <a:bodyPr wrap="square" rtlCol="0">
            <a:spAutoFit/>
          </a:bodyPr>
          <a:lstStyle/>
          <a:p>
            <a:r>
              <a:rPr lang="en-US" dirty="0">
                <a:effectLst/>
                <a:latin typeface="Helvetica" pitchFamily="2" charset="0"/>
              </a:rPr>
              <a:t>The Cart Pole environment, a classic reinforcement learning</a:t>
            </a:r>
            <a:r>
              <a:rPr lang="en-US" dirty="0">
                <a:latin typeface="Helvetica" pitchFamily="2" charset="0"/>
              </a:rPr>
              <a:t> </a:t>
            </a:r>
            <a:r>
              <a:rPr lang="en-US" dirty="0">
                <a:effectLst/>
                <a:latin typeface="Helvetica" pitchFamily="2" charset="0"/>
              </a:rPr>
              <a:t>challenge, requires an agent to balance a pole on</a:t>
            </a:r>
          </a:p>
          <a:p>
            <a:r>
              <a:rPr lang="en-US" dirty="0">
                <a:effectLst/>
                <a:latin typeface="Helvetica" pitchFamily="2" charset="0"/>
              </a:rPr>
              <a:t>a moving cart by learning control strategies. Although</a:t>
            </a:r>
            <a:r>
              <a:rPr lang="en-US" dirty="0">
                <a:latin typeface="Helvetica" pitchFamily="2" charset="0"/>
              </a:rPr>
              <a:t> </a:t>
            </a:r>
            <a:r>
              <a:rPr lang="en-US" dirty="0">
                <a:effectLst/>
                <a:latin typeface="Helvetica" pitchFamily="2" charset="0"/>
              </a:rPr>
              <a:t>relatively simple compared to full Atari games, Cart Pole</a:t>
            </a:r>
          </a:p>
          <a:p>
            <a:r>
              <a:rPr lang="en-US" dirty="0">
                <a:effectLst/>
                <a:latin typeface="Helvetica" pitchFamily="2" charset="0"/>
              </a:rPr>
              <a:t>offers insightful challenges for evaluating the learning</a:t>
            </a:r>
            <a:r>
              <a:rPr lang="en-US" dirty="0">
                <a:latin typeface="Helvetica" pitchFamily="2" charset="0"/>
              </a:rPr>
              <a:t> </a:t>
            </a:r>
            <a:r>
              <a:rPr lang="en-US" dirty="0">
                <a:effectLst/>
                <a:latin typeface="Helvetica" pitchFamily="2" charset="0"/>
              </a:rPr>
              <a:t>performance of RL models, as it requires balancing</a:t>
            </a:r>
            <a:r>
              <a:rPr lang="en-US" dirty="0">
                <a:latin typeface="Helvetica" pitchFamily="2" charset="0"/>
              </a:rPr>
              <a:t> </a:t>
            </a:r>
            <a:r>
              <a:rPr lang="en-US" dirty="0">
                <a:effectLst/>
                <a:latin typeface="Helvetica" pitchFamily="2" charset="0"/>
              </a:rPr>
              <a:t>immediate and delayed rewards, maintaining stability, and</a:t>
            </a:r>
            <a:r>
              <a:rPr lang="en-US" dirty="0">
                <a:latin typeface="Helvetica" pitchFamily="2" charset="0"/>
              </a:rPr>
              <a:t> </a:t>
            </a:r>
            <a:r>
              <a:rPr lang="en-US" dirty="0">
                <a:effectLst/>
                <a:latin typeface="Helvetica" pitchFamily="2" charset="0"/>
              </a:rPr>
              <a:t>optimizing control in a dynamic environment.</a:t>
            </a:r>
          </a:p>
          <a:p>
            <a:r>
              <a:rPr lang="en-US" dirty="0">
                <a:effectLst/>
                <a:latin typeface="Helvetica" pitchFamily="2" charset="0"/>
              </a:rPr>
              <a:t>The Lunar Lander problem in OpenAI’s Gym is a classic</a:t>
            </a:r>
            <a:r>
              <a:rPr lang="en-US" dirty="0">
                <a:latin typeface="Helvetica" pitchFamily="2" charset="0"/>
              </a:rPr>
              <a:t> </a:t>
            </a:r>
            <a:r>
              <a:rPr lang="en-US" dirty="0">
                <a:effectLst/>
                <a:latin typeface="Helvetica" pitchFamily="2" charset="0"/>
              </a:rPr>
              <a:t>reinforcement learning (RL) task where the objective is</a:t>
            </a:r>
            <a:r>
              <a:rPr lang="en-US" dirty="0">
                <a:latin typeface="Helvetica" pitchFamily="2" charset="0"/>
              </a:rPr>
              <a:t> </a:t>
            </a:r>
            <a:r>
              <a:rPr lang="en-US" dirty="0">
                <a:effectLst/>
                <a:latin typeface="Helvetica" pitchFamily="2" charset="0"/>
              </a:rPr>
              <a:t>to land a lunar module smoothly on a landing pad. This</a:t>
            </a:r>
            <a:r>
              <a:rPr lang="en-US" dirty="0">
                <a:latin typeface="Helvetica" pitchFamily="2" charset="0"/>
              </a:rPr>
              <a:t> </a:t>
            </a:r>
            <a:r>
              <a:rPr lang="en-US" dirty="0">
                <a:effectLst/>
                <a:latin typeface="Helvetica" pitchFamily="2" charset="0"/>
              </a:rPr>
              <a:t>problem is more complex than Cart Pole and is a good</a:t>
            </a:r>
          </a:p>
          <a:p>
            <a:r>
              <a:rPr lang="en-US" dirty="0">
                <a:effectLst/>
                <a:latin typeface="Helvetica" pitchFamily="2" charset="0"/>
              </a:rPr>
              <a:t>candidate for advanced algorithms like Deep Q-Networks(DQN)</a:t>
            </a:r>
          </a:p>
          <a:p>
            <a:endParaRPr lang="en-US" dirty="0"/>
          </a:p>
        </p:txBody>
      </p:sp>
      <p:sp>
        <p:nvSpPr>
          <p:cNvPr id="12" name="TextBox 11">
            <a:extLst>
              <a:ext uri="{FF2B5EF4-FFF2-40B4-BE49-F238E27FC236}">
                <a16:creationId xmlns:a16="http://schemas.microsoft.com/office/drawing/2014/main" id="{2108F4EC-AEAB-E8F6-18E4-7F7510498781}"/>
              </a:ext>
            </a:extLst>
          </p:cNvPr>
          <p:cNvSpPr txBox="1"/>
          <p:nvPr/>
        </p:nvSpPr>
        <p:spPr>
          <a:xfrm>
            <a:off x="238812" y="4552593"/>
            <a:ext cx="5878286" cy="1600438"/>
          </a:xfrm>
          <a:prstGeom prst="rect">
            <a:avLst/>
          </a:prstGeom>
          <a:noFill/>
        </p:spPr>
        <p:txBody>
          <a:bodyPr wrap="square" rtlCol="0">
            <a:spAutoFit/>
          </a:bodyPr>
          <a:lstStyle/>
          <a:p>
            <a:r>
              <a:rPr lang="en-US" sz="1400" b="1" u="sng" dirty="0"/>
              <a:t>Cart Pole: Objectives &amp; Rewards</a:t>
            </a:r>
          </a:p>
          <a:p>
            <a:pPr>
              <a:buFont typeface="Arial" panose="020B0604020202020204" pitchFamily="34" charset="0"/>
              <a:buChar char="•"/>
            </a:pPr>
            <a:r>
              <a:rPr lang="en-US" sz="1400" b="1" dirty="0"/>
              <a:t>Objective</a:t>
            </a:r>
            <a:r>
              <a:rPr lang="en-US" sz="1400" dirty="0"/>
              <a:t>: Keep the pole balanced on the cart for as long as possible.</a:t>
            </a:r>
          </a:p>
          <a:p>
            <a:pPr>
              <a:buFont typeface="Arial" panose="020B0604020202020204" pitchFamily="34" charset="0"/>
              <a:buChar char="•"/>
            </a:pPr>
            <a:r>
              <a:rPr lang="en-US" sz="1400" b="1" dirty="0"/>
              <a:t>Rewards</a:t>
            </a:r>
            <a:r>
              <a:rPr lang="en-US" sz="1400" dirty="0"/>
              <a:t>:</a:t>
            </a:r>
          </a:p>
          <a:p>
            <a:pPr marL="742950" lvl="1" indent="-285750">
              <a:buFont typeface="Arial" panose="020B0604020202020204" pitchFamily="34" charset="0"/>
              <a:buChar char="•"/>
            </a:pPr>
            <a:r>
              <a:rPr lang="en-US" sz="1400" dirty="0"/>
              <a:t>+1 for each time step the pole remains upright.</a:t>
            </a:r>
          </a:p>
          <a:p>
            <a:pPr marL="742950" lvl="1" indent="-285750">
              <a:buFont typeface="Arial" panose="020B0604020202020204" pitchFamily="34" charset="0"/>
              <a:buChar char="•"/>
            </a:pPr>
            <a:r>
              <a:rPr lang="en-US" sz="1400" dirty="0"/>
              <a:t>Episode ends if the pole falls or the cart moves out of bounds.</a:t>
            </a:r>
          </a:p>
          <a:p>
            <a:pPr>
              <a:buFont typeface="Arial" panose="020B0604020202020204" pitchFamily="34" charset="0"/>
              <a:buChar char="•"/>
            </a:pPr>
            <a:r>
              <a:rPr lang="en-US" sz="1400" b="1" dirty="0"/>
              <a:t>Goal</a:t>
            </a:r>
            <a:r>
              <a:rPr lang="en-US" sz="1400" dirty="0"/>
              <a:t>: Maximize total reward by balancing the pole over a longer duration.</a:t>
            </a:r>
          </a:p>
          <a:p>
            <a:endParaRPr lang="en-US" sz="1400" dirty="0"/>
          </a:p>
        </p:txBody>
      </p:sp>
      <p:sp>
        <p:nvSpPr>
          <p:cNvPr id="13" name="TextBox 12">
            <a:extLst>
              <a:ext uri="{FF2B5EF4-FFF2-40B4-BE49-F238E27FC236}">
                <a16:creationId xmlns:a16="http://schemas.microsoft.com/office/drawing/2014/main" id="{E6FD4747-7B3C-2E83-BB52-583FDEFA3644}"/>
              </a:ext>
            </a:extLst>
          </p:cNvPr>
          <p:cNvSpPr txBox="1"/>
          <p:nvPr/>
        </p:nvSpPr>
        <p:spPr>
          <a:xfrm>
            <a:off x="6096000" y="4552593"/>
            <a:ext cx="5865105" cy="2031325"/>
          </a:xfrm>
          <a:prstGeom prst="rect">
            <a:avLst/>
          </a:prstGeom>
          <a:noFill/>
        </p:spPr>
        <p:txBody>
          <a:bodyPr wrap="square" rtlCol="0">
            <a:spAutoFit/>
          </a:bodyPr>
          <a:lstStyle/>
          <a:p>
            <a:r>
              <a:rPr lang="en-US" sz="1400" b="1" u="sng" dirty="0"/>
              <a:t>Lunar Lander: Objectives &amp; Rewards</a:t>
            </a:r>
          </a:p>
          <a:p>
            <a:pPr>
              <a:buFont typeface="Arial" panose="020B0604020202020204" pitchFamily="34" charset="0"/>
              <a:buChar char="•"/>
            </a:pPr>
            <a:r>
              <a:rPr lang="en-US" sz="1400" b="1" dirty="0"/>
              <a:t>Objective</a:t>
            </a:r>
            <a:r>
              <a:rPr lang="en-US" sz="1400" dirty="0"/>
              <a:t>: Safely land the spacecraft between the landing flags.</a:t>
            </a:r>
          </a:p>
          <a:p>
            <a:pPr>
              <a:buFont typeface="Arial" panose="020B0604020202020204" pitchFamily="34" charset="0"/>
              <a:buChar char="•"/>
            </a:pPr>
            <a:r>
              <a:rPr lang="en-US" sz="1400" b="1" dirty="0"/>
              <a:t>Rewards</a:t>
            </a:r>
            <a:r>
              <a:rPr lang="en-US" sz="1400" dirty="0"/>
              <a:t>:</a:t>
            </a:r>
          </a:p>
          <a:p>
            <a:pPr marL="742950" lvl="1" indent="-285750">
              <a:buFont typeface="Arial" panose="020B0604020202020204" pitchFamily="34" charset="0"/>
              <a:buChar char="•"/>
            </a:pPr>
            <a:r>
              <a:rPr lang="en-US" sz="1400" dirty="0"/>
              <a:t>Positive reward for landing successfully.</a:t>
            </a:r>
          </a:p>
          <a:p>
            <a:pPr marL="742950" lvl="1" indent="-285750">
              <a:buFont typeface="Arial" panose="020B0604020202020204" pitchFamily="34" charset="0"/>
              <a:buChar char="•"/>
            </a:pPr>
            <a:r>
              <a:rPr lang="en-US" sz="1400" dirty="0"/>
              <a:t>Negative reward for crashing or using excessive fuel.</a:t>
            </a:r>
          </a:p>
          <a:p>
            <a:pPr marL="742950" lvl="1" indent="-285750">
              <a:buFont typeface="Arial" panose="020B0604020202020204" pitchFamily="34" charset="0"/>
              <a:buChar char="•"/>
            </a:pPr>
            <a:r>
              <a:rPr lang="en-US" sz="1400" dirty="0"/>
              <a:t>Shaped rewards for moving closer to the landing pad and reducing speed.</a:t>
            </a:r>
          </a:p>
          <a:p>
            <a:pPr>
              <a:buFont typeface="Arial" panose="020B0604020202020204" pitchFamily="34" charset="0"/>
              <a:buChar char="•"/>
            </a:pPr>
            <a:r>
              <a:rPr lang="en-US" sz="1400" b="1" dirty="0"/>
              <a:t>Goal</a:t>
            </a:r>
            <a:r>
              <a:rPr lang="en-US" sz="1400" dirty="0"/>
              <a:t>: Maximize total reward by executing a smooth, controlled landing.</a:t>
            </a:r>
          </a:p>
          <a:p>
            <a:endParaRPr lang="en-US" sz="1400" dirty="0"/>
          </a:p>
        </p:txBody>
      </p:sp>
    </p:spTree>
    <p:extLst>
      <p:ext uri="{BB962C8B-B14F-4D97-AF65-F5344CB8AC3E}">
        <p14:creationId xmlns:p14="http://schemas.microsoft.com/office/powerpoint/2010/main" val="6754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77B1-B28D-B714-39F6-CFB163711448}"/>
              </a:ext>
            </a:extLst>
          </p:cNvPr>
          <p:cNvSpPr>
            <a:spLocks noGrp="1"/>
          </p:cNvSpPr>
          <p:nvPr>
            <p:ph type="title"/>
          </p:nvPr>
        </p:nvSpPr>
        <p:spPr>
          <a:xfrm>
            <a:off x="1737084" y="593508"/>
            <a:ext cx="11277599" cy="1598801"/>
          </a:xfrm>
        </p:spPr>
        <p:txBody>
          <a:bodyPr/>
          <a:lstStyle/>
          <a:p>
            <a:r>
              <a:rPr lang="en-US" dirty="0"/>
              <a:t>Cart Pole and Lunar Lander</a:t>
            </a:r>
          </a:p>
        </p:txBody>
      </p:sp>
      <p:pic>
        <p:nvPicPr>
          <p:cNvPr id="4098" name="Picture 2" descr="How to Beat the CartPole Game in 5 Lines | by Jian Xu | Towards Data Science">
            <a:extLst>
              <a:ext uri="{FF2B5EF4-FFF2-40B4-BE49-F238E27FC236}">
                <a16:creationId xmlns:a16="http://schemas.microsoft.com/office/drawing/2014/main" id="{CA3E14CE-9960-F273-81C0-C4CF62DB7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85" y="2805613"/>
            <a:ext cx="4911978" cy="309373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yLessons">
            <a:extLst>
              <a:ext uri="{FF2B5EF4-FFF2-40B4-BE49-F238E27FC236}">
                <a16:creationId xmlns:a16="http://schemas.microsoft.com/office/drawing/2014/main" id="{173B456A-7146-AA4C-AA97-31C27511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393" y="2768367"/>
            <a:ext cx="6210504" cy="326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25832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M00804820_Win32_SL_V9" id="{AB7EAFCF-AD7B-47AF-BC77-07C29FDB5592}" vid="{B0D32A71-7108-4EF5-9FCC-AF5BD427BB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95BAED-01F9-4AFD-BBC9-2B10FDC55A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133A7A3-473F-424D-B0B5-DA7EEEDC7318}">
  <ds:schemaRefs>
    <ds:schemaRef ds:uri="http://schemas.microsoft.com/sharepoint/v3/contenttype/forms"/>
  </ds:schemaRefs>
</ds:datastoreItem>
</file>

<file path=customXml/itemProps3.xml><?xml version="1.0" encoding="utf-8"?>
<ds:datastoreItem xmlns:ds="http://schemas.openxmlformats.org/officeDocument/2006/customXml" ds:itemID="{23D4E270-6D79-4411-BDD9-8D7EB6191A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Parcel</Template>
  <TotalTime>755</TotalTime>
  <Words>1606</Words>
  <Application>Microsoft Macintosh PowerPoint</Application>
  <PresentationFormat>Widescreen</PresentationFormat>
  <Paragraphs>128</Paragraphs>
  <Slides>19</Slides>
  <Notes>5</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Corbel</vt:lpstr>
      <vt:lpstr>Google Sans</vt:lpstr>
      <vt:lpstr>Helvetica</vt:lpstr>
      <vt:lpstr>inherit</vt:lpstr>
      <vt:lpstr>Lato</vt:lpstr>
      <vt:lpstr>montserrat</vt:lpstr>
      <vt:lpstr>Wingdings 2</vt:lpstr>
      <vt:lpstr>Frame</vt:lpstr>
      <vt:lpstr>Reinforcement Learning: Training Deep Q Networks for Game Environments </vt:lpstr>
      <vt:lpstr>Flow of presentation</vt:lpstr>
      <vt:lpstr>ABSTRACT</vt:lpstr>
      <vt:lpstr>Introduction</vt:lpstr>
      <vt:lpstr>Reinforcement learning</vt:lpstr>
      <vt:lpstr>PowerPoint Presentation</vt:lpstr>
      <vt:lpstr>DEEP Learning in Q – Learning Algorithms</vt:lpstr>
      <vt:lpstr>Description of the game environments</vt:lpstr>
      <vt:lpstr>Cart Pole and Lunar Lander</vt:lpstr>
      <vt:lpstr>Methodology</vt:lpstr>
      <vt:lpstr>PowerPoint Presentation</vt:lpstr>
      <vt:lpstr>PowerPoint Presentation</vt:lpstr>
      <vt:lpstr>Key challenges in reinforcement learning</vt:lpstr>
      <vt:lpstr>Sparse and delayed rewards</vt:lpstr>
      <vt:lpstr>Metric Plots</vt:lpstr>
      <vt:lpstr>Metric plots</vt:lpstr>
      <vt:lpstr>CONCLUSIONS AND FUTURE WORK</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VISHAL DESHMUKH</dc:creator>
  <cp:lastModifiedBy>PRANAV VISHAL DESHMUKH</cp:lastModifiedBy>
  <cp:revision>4</cp:revision>
  <dcterms:created xsi:type="dcterms:W3CDTF">2024-11-06T04:34:32Z</dcterms:created>
  <dcterms:modified xsi:type="dcterms:W3CDTF">2024-11-06T17:10:23Z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