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0159" y="2190749"/>
                <a:ext cx="10266799" cy="3986213"/>
              </a:xfrm>
            </p:spPr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en-US" dirty="0"/>
                  <a:t>Create a 3 x 4 matrix,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 fill it row-wise with the numbers 1-12.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Create two 1 x 2 vectors, </a:t>
                </a:r>
                <a:r>
                  <a:rPr lang="en-US" i="1" dirty="0">
                    <a:latin typeface="+mj-lt"/>
                  </a:rPr>
                  <a:t>v1</a:t>
                </a:r>
                <a:r>
                  <a:rPr lang="en-US" dirty="0"/>
                  <a:t> and </a:t>
                </a:r>
                <a:r>
                  <a:rPr lang="en-US" i="1" dirty="0"/>
                  <a:t>v2</a:t>
                </a:r>
                <a:r>
                  <a:rPr lang="en-US" dirty="0"/>
                  <a:t>, with numeric entries of your choice. Plot </a:t>
                </a:r>
                <a:r>
                  <a:rPr lang="en-US" i="1" dirty="0"/>
                  <a:t>v1</a:t>
                </a:r>
                <a:r>
                  <a:rPr lang="en-US" dirty="0"/>
                  <a:t> and </a:t>
                </a:r>
                <a:r>
                  <a:rPr lang="en-US" i="1" dirty="0"/>
                  <a:t>v2</a:t>
                </a:r>
                <a:r>
                  <a:rPr lang="en-US" dirty="0"/>
                  <a:t> on the same coordinate plane.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Now add 3 to the second entry in </a:t>
                </a:r>
                <a:r>
                  <a:rPr lang="en-US" i="1" dirty="0"/>
                  <a:t>v1</a:t>
                </a:r>
                <a:r>
                  <a:rPr lang="en-US" dirty="0"/>
                  <a:t> and re-plot. Describe the position of the new vector in 2-space relative to </a:t>
                </a:r>
                <a:r>
                  <a:rPr lang="en-US" i="1" dirty="0"/>
                  <a:t>v1</a:t>
                </a:r>
                <a:r>
                  <a:rPr lang="en-US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Create a 1 x 3 vector, </a:t>
                </a:r>
                <a:r>
                  <a:rPr lang="en-US" i="1" dirty="0"/>
                  <a:t>v3</a:t>
                </a:r>
                <a:r>
                  <a:rPr lang="en-US" dirty="0"/>
                  <a:t>, with numeric entries of your choice. Plot </a:t>
                </a:r>
                <a:r>
                  <a:rPr lang="en-US" i="1" dirty="0"/>
                  <a:t>v3</a:t>
                </a:r>
                <a:r>
                  <a:rPr lang="en-US" dirty="0"/>
                  <a:t> in 3-space.</a:t>
                </a:r>
              </a:p>
              <a:p>
                <a:pPr marL="457200" indent="-457200">
                  <a:buAutoNum type="arabicPeriod"/>
                </a:pPr>
                <a:r>
                  <a:rPr lang="en-US" dirty="0"/>
                  <a:t>Fill in the blanks: A ________ is a ________ with only one ________ or ________.</a:t>
                </a:r>
              </a:p>
            </p:txBody>
          </p:sp>
        </mc:Choice>
        <mc:Fallback xmlns=""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59" y="2190749"/>
                <a:ext cx="10266799" cy="3986213"/>
              </a:xfrm>
              <a:blipFill>
                <a:blip r:embed="rId2"/>
                <a:stretch>
                  <a:fillRect l="-772" t="-1223" r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15</TotalTime>
  <Words>113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Wingdings</vt:lpstr>
      <vt:lpstr>Educational subjects 16x9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</dc:title>
  <dc:creator>Tim Young</dc:creator>
  <cp:lastModifiedBy>Tim Young</cp:lastModifiedBy>
  <cp:revision>4</cp:revision>
  <dcterms:created xsi:type="dcterms:W3CDTF">2019-02-14T03:26:25Z</dcterms:created>
  <dcterms:modified xsi:type="dcterms:W3CDTF">2019-03-02T22:47:27Z</dcterms:modified>
</cp:coreProperties>
</file>