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dirty="0"/>
                  <a:t>Multiply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1=[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, by -3. What is the result?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What is the result?</a:t>
                </a:r>
              </a:p>
              <a:p>
                <a:pPr marL="457200" indent="-457200">
                  <a:buFont typeface="Wingdings" panose="05000000000000000000" pitchFamily="2" charset="2"/>
                  <a:buAutoNum type="arabicPeriod"/>
                </a:pPr>
                <a:r>
                  <a:rPr lang="en-US" dirty="0"/>
                  <a:t>What is the sum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twice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Plot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along with their sum,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What is the result?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Plot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along with their sum,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. Change the perspective to get a better view of the vectors.</a:t>
                </a:r>
              </a:p>
            </p:txBody>
          </p:sp>
        </mc:Choice>
        <mc:Fallback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223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22</TotalTime>
  <Words>117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Tim Young</dc:creator>
  <cp:lastModifiedBy>Tim Young</cp:lastModifiedBy>
  <cp:revision>7</cp:revision>
  <dcterms:created xsi:type="dcterms:W3CDTF">2019-03-02T01:45:54Z</dcterms:created>
  <dcterms:modified xsi:type="dcterms:W3CDTF">2019-03-03T01:20:41Z</dcterms:modified>
</cp:coreProperties>
</file>