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Define two matrices. Let </a:t>
            </a:r>
            <a:r>
              <a:rPr lang="en-US" i="1" dirty="0"/>
              <a:t>A</a:t>
            </a:r>
            <a:r>
              <a:rPr lang="en-US" dirty="0"/>
              <a:t> be 3 x 4, filled row-wise with the numbers 1-12. Let </a:t>
            </a:r>
            <a:r>
              <a:rPr lang="en-US" i="1" dirty="0"/>
              <a:t>B</a:t>
            </a:r>
            <a:r>
              <a:rPr lang="en-US" dirty="0"/>
              <a:t> be 4 x 2, filled column-wise with the numbers 1-8.</a:t>
            </a:r>
          </a:p>
          <a:p>
            <a:pPr marL="457200" indent="-457200">
              <a:buAutoNum type="arabicPeriod"/>
            </a:pPr>
            <a:r>
              <a:rPr lang="en-US" dirty="0"/>
              <a:t>Explain why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cannot be added or subtracted.</a:t>
            </a:r>
          </a:p>
          <a:p>
            <a:pPr marL="457200" indent="-457200">
              <a:buAutoNum type="arabicPeriod"/>
            </a:pPr>
            <a:r>
              <a:rPr lang="en-US" dirty="0"/>
              <a:t>Create a matrix </a:t>
            </a:r>
            <a:r>
              <a:rPr lang="en-US" i="1" dirty="0"/>
              <a:t>C</a:t>
            </a:r>
            <a:r>
              <a:rPr lang="en-US" dirty="0"/>
              <a:t> that </a:t>
            </a:r>
            <a:r>
              <a:rPr lang="en-US" i="1" dirty="0"/>
              <a:t>can</a:t>
            </a:r>
            <a:r>
              <a:rPr lang="en-US" dirty="0"/>
              <a:t> be added to </a:t>
            </a:r>
            <a:r>
              <a:rPr lang="en-US" i="1" dirty="0"/>
              <a:t>A</a:t>
            </a:r>
            <a:r>
              <a:rPr lang="en-US" dirty="0"/>
              <a:t>. Perform the addition.</a:t>
            </a:r>
          </a:p>
          <a:p>
            <a:pPr marL="457200" indent="-457200">
              <a:buAutoNum type="arabicPeriod"/>
            </a:pPr>
            <a:r>
              <a:rPr lang="en-US" dirty="0"/>
              <a:t>Find </a:t>
            </a:r>
            <a:r>
              <a:rPr lang="en-US" i="1" dirty="0"/>
              <a:t>AB. </a:t>
            </a:r>
            <a:r>
              <a:rPr lang="en-US" dirty="0"/>
              <a:t>Before multiplying in R, anticipate the dimensions of the product, and multiply by hand.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10</TotalTime>
  <Words>79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2</cp:revision>
  <dcterms:created xsi:type="dcterms:W3CDTF">2019-03-02T12:21:21Z</dcterms:created>
  <dcterms:modified xsi:type="dcterms:W3CDTF">2019-03-09T02:59:45Z</dcterms:modified>
</cp:coreProperties>
</file>